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74" r:id="rId5"/>
    <p:sldId id="268" r:id="rId6"/>
    <p:sldId id="329" r:id="rId7"/>
    <p:sldId id="258" r:id="rId8"/>
    <p:sldId id="318" r:id="rId9"/>
    <p:sldId id="324" r:id="rId10"/>
    <p:sldId id="333" r:id="rId11"/>
    <p:sldId id="315" r:id="rId12"/>
    <p:sldId id="317" r:id="rId13"/>
    <p:sldId id="297" r:id="rId14"/>
    <p:sldId id="331" r:id="rId15"/>
    <p:sldId id="328" r:id="rId16"/>
    <p:sldId id="346" r:id="rId17"/>
    <p:sldId id="389" r:id="rId18"/>
    <p:sldId id="368" r:id="rId19"/>
    <p:sldId id="260" r:id="rId20"/>
    <p:sldId id="264" r:id="rId21"/>
    <p:sldId id="266" r:id="rId22"/>
    <p:sldId id="396" r:id="rId23"/>
    <p:sldId id="262" r:id="rId24"/>
    <p:sldId id="267" r:id="rId25"/>
    <p:sldId id="400" r:id="rId26"/>
    <p:sldId id="393" r:id="rId27"/>
    <p:sldId id="394" r:id="rId28"/>
    <p:sldId id="336" r:id="rId29"/>
    <p:sldId id="402"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howGuides="1">
      <p:cViewPr varScale="1">
        <p:scale>
          <a:sx n="83" d="100"/>
          <a:sy n="83" d="100"/>
        </p:scale>
        <p:origin x="1354"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cs typeface="+mn-cs"/>
              </a:defRPr>
            </a:lvl1pPr>
          </a:lstStyle>
          <a:p>
            <a:pPr>
              <a:defRPr/>
            </a:pPr>
            <a:endParaRPr lang="en-US"/>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cs typeface="+mn-cs"/>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cs typeface="+mn-cs"/>
              </a:defRPr>
            </a:lvl1pPr>
          </a:lstStyle>
          <a:p>
            <a:pPr>
              <a:defRPr/>
            </a:pPr>
            <a:endParaRPr lang="en-US"/>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smtClean="0">
                <a:latin typeface="Arial" panose="020B0604020202020204" pitchFamily="34" charset="0"/>
              </a:defRPr>
            </a:lvl1pPr>
          </a:lstStyle>
          <a:p>
            <a:pPr>
              <a:defRPr/>
            </a:pPr>
            <a:fld id="{80CA20FD-C750-4060-9E14-08E2E62380E1}"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en-US"/>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49F360-B017-48B8-8A2E-EB29E6D6BCBB}" type="slidenum">
              <a:rPr lang="en-US" altLang="en-US"/>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en-US"/>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270832-DC26-4436-A118-29E2834D93F3}" type="slidenum">
              <a:rPr lang="en-US" altLang="en-US"/>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p:sp>
      <p:sp>
        <p:nvSpPr>
          <p:cNvPr id="491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altLang="en-US"/>
          </a:p>
        </p:txBody>
      </p:sp>
      <p:sp>
        <p:nvSpPr>
          <p:cNvPr id="491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068F2B-7AF2-459D-85B8-35104EC17A8D}" type="slidenum">
              <a:rPr lang="en-US" altLang="en-US"/>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5" name="Rectangle 4"/>
          <p:cNvSpPr/>
          <p:nvPr userDrawn="1"/>
        </p:nvSpPr>
        <p:spPr>
          <a:xfrm>
            <a:off x="0" y="0"/>
            <a:ext cx="9144000" cy="6858000"/>
          </a:xfrm>
          <a:prstGeom prst="rect">
            <a:avLst/>
          </a:prstGeom>
          <a:solidFill>
            <a:schemeClr val="bg1">
              <a:alpha val="5000"/>
            </a:schemeClr>
          </a:solidFill>
          <a:ln w="127000">
            <a:solidFill>
              <a:schemeClr val="bg2">
                <a:lumMod val="75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p>
        </p:txBody>
      </p:sp>
      <p:pic>
        <p:nvPicPr>
          <p:cNvPr id="6" name="Picture 5" descr="ginkgo.gif"/>
          <p:cNvPicPr>
            <a:picLocks noChangeAspect="1"/>
          </p:cNvPicPr>
          <p:nvPr userDrawn="1"/>
        </p:nvPicPr>
        <p:blipFill>
          <a:blip r:embed="rId2" cstate="print">
            <a:duotone>
              <a:prstClr val="black"/>
              <a:schemeClr val="tx2">
                <a:tint val="45000"/>
                <a:satMod val="400000"/>
              </a:schemeClr>
            </a:duotone>
            <a:lum bright="20000" contrast="-70000"/>
          </a:blip>
          <a:srcRect t="46" r="31429"/>
          <a:stretch>
            <a:fillRect/>
          </a:stretch>
        </p:blipFill>
        <p:spPr>
          <a:xfrm>
            <a:off x="0" y="2514600"/>
            <a:ext cx="3657600" cy="4343400"/>
          </a:xfrm>
          <a:prstGeom prst="rect">
            <a:avLst/>
          </a:prstGeom>
        </p:spPr>
      </p:pic>
      <p:sp>
        <p:nvSpPr>
          <p:cNvPr id="29" name="Title 28"/>
          <p:cNvSpPr>
            <a:spLocks noGrp="1"/>
          </p:cNvSpPr>
          <p:nvPr>
            <p:ph type="ctrTitle"/>
          </p:nvPr>
        </p:nvSpPr>
        <p:spPr>
          <a:xfrm>
            <a:off x="381000" y="4853411"/>
            <a:ext cx="8458200" cy="1222375"/>
          </a:xfrm>
        </p:spPr>
        <p:txBody>
          <a:bodyPr anchor="t"/>
          <a:lstStyle/>
          <a:p>
            <a:r>
              <a:rPr lang="en-US"/>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a:p>
        </p:txBody>
      </p:sp>
      <p:sp>
        <p:nvSpPr>
          <p:cNvPr id="7" name="Date Placeholder 15"/>
          <p:cNvSpPr>
            <a:spLocks noGrp="1"/>
          </p:cNvSpPr>
          <p:nvPr>
            <p:ph type="dt" sz="half" idx="10"/>
          </p:nvPr>
        </p:nvSpPr>
        <p:spPr/>
        <p:txBody>
          <a:bodyPr/>
          <a:lstStyle>
            <a:lvl1pPr>
              <a:defRPr/>
            </a:lvl1pPr>
          </a:lstStyle>
          <a:p>
            <a:pPr>
              <a:defRPr/>
            </a:pPr>
            <a:endParaRPr lang="en-US"/>
          </a:p>
        </p:txBody>
      </p:sp>
      <p:sp>
        <p:nvSpPr>
          <p:cNvPr id="8" name="Footer Placeholder 1"/>
          <p:cNvSpPr>
            <a:spLocks noGrp="1"/>
          </p:cNvSpPr>
          <p:nvPr>
            <p:ph type="ftr" sz="quarter" idx="11"/>
          </p:nvPr>
        </p:nvSpPr>
        <p:spPr/>
        <p:txBody>
          <a:bodyPr/>
          <a:lstStyle>
            <a:lvl1pPr>
              <a:defRPr/>
            </a:lvl1pPr>
          </a:lstStyle>
          <a:p>
            <a:pPr>
              <a:defRPr/>
            </a:pPr>
            <a:endParaRPr lang="en-US"/>
          </a:p>
        </p:txBody>
      </p:sp>
      <p:sp>
        <p:nvSpPr>
          <p:cNvPr id="10" name="Slide Number Placeholder 14"/>
          <p:cNvSpPr>
            <a:spLocks noGrp="1"/>
          </p:cNvSpPr>
          <p:nvPr>
            <p:ph type="sldNum" sz="quarter" idx="12"/>
          </p:nvPr>
        </p:nvSpPr>
        <p:spPr>
          <a:xfrm>
            <a:off x="8229600" y="6473825"/>
            <a:ext cx="758825" cy="247650"/>
          </a:xfrm>
        </p:spPr>
        <p:txBody>
          <a:bodyPr/>
          <a:lstStyle>
            <a:lvl1pPr>
              <a:defRPr smtClean="0"/>
            </a:lvl1pPr>
          </a:lstStyle>
          <a:p>
            <a:pPr>
              <a:defRPr/>
            </a:pPr>
            <a:fld id="{28CB2382-5601-4537-98DA-1B078AFEF46F}"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3AA77502-2FFC-4ACC-ACBE-C3D2E5887CF1}"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08ED5F3-F423-4CF6-A05E-F3F64739D243}"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85000"/>
                    <a:lumOff val="15000"/>
                  </a:schemeClr>
                </a:solidFill>
                <a:effectLst/>
              </a:defRPr>
            </a:lvl1pPr>
            <a:lvl2pPr>
              <a:defRPr>
                <a:solidFill>
                  <a:schemeClr val="tx1">
                    <a:lumMod val="85000"/>
                    <a:lumOff val="15000"/>
                  </a:schemeClr>
                </a:solidFill>
                <a:effectLst/>
              </a:defRPr>
            </a:lvl2pPr>
            <a:lvl3pPr>
              <a:defRPr>
                <a:solidFill>
                  <a:schemeClr val="tx1">
                    <a:lumMod val="85000"/>
                    <a:lumOff val="15000"/>
                  </a:schemeClr>
                </a:solidFill>
                <a:effectLst/>
              </a:defRPr>
            </a:lvl3pPr>
            <a:lvl4pPr>
              <a:defRPr>
                <a:solidFill>
                  <a:schemeClr val="tx1">
                    <a:lumMod val="85000"/>
                    <a:lumOff val="15000"/>
                  </a:schemeClr>
                </a:solidFill>
                <a:effectLst/>
              </a:defRPr>
            </a:lvl4pPr>
            <a:lvl5pPr>
              <a:defRPr>
                <a:solidFill>
                  <a:schemeClr val="tx1">
                    <a:lumMod val="85000"/>
                    <a:lumOff val="15000"/>
                  </a:schemeClr>
                </a:solidFill>
                <a:effectLst/>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7" name="Title 6"/>
          <p:cNvSpPr>
            <a:spLocks noGrp="1"/>
          </p:cNvSpPr>
          <p:nvPr>
            <p:ph type="title"/>
          </p:nvPr>
        </p:nvSpPr>
        <p:spPr/>
        <p:txBody>
          <a:bodyPr/>
          <a:lstStyle>
            <a:lvl1pPr>
              <a:defRPr>
                <a:solidFill>
                  <a:schemeClr val="tx1">
                    <a:lumMod val="75000"/>
                    <a:lumOff val="25000"/>
                  </a:schemeClr>
                </a:solidFill>
                <a:effectLst/>
              </a:defRPr>
            </a:lvl1pPr>
          </a:lstStyle>
          <a:p>
            <a:r>
              <a:rPr lang="en-US" dirty="0"/>
              <a:t>Click to edit Master title style</a:t>
            </a:r>
            <a:endParaRPr lang="sr-Latn-CS" dirty="0"/>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D19EB0AF-A709-4D23-B19E-F5F1FB014D6B}"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501341"/>
            <a:ext cx="9144000" cy="356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9" hasCustomPrompt="1"/>
          </p:nvPr>
        </p:nvSpPr>
        <p:spPr>
          <a:xfrm>
            <a:off x="702197" y="2200706"/>
            <a:ext cx="1694284" cy="2476433"/>
          </a:xfrm>
          <a:prstGeom prst="rect">
            <a:avLst/>
          </a:prstGeom>
          <a:solidFill>
            <a:schemeClr val="bg1">
              <a:lumMod val="95000"/>
            </a:schemeClr>
          </a:solidFill>
          <a:ln w="25400">
            <a:solidFill>
              <a:schemeClr val="accent1"/>
            </a:solidFill>
          </a:ln>
          <a:effectLst/>
        </p:spPr>
        <p:txBody>
          <a:bodyPr anchor="ct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TextBox 12"/>
          <p:cNvSpPr txBox="1"/>
          <p:nvPr userDrawn="1"/>
        </p:nvSpPr>
        <p:spPr>
          <a:xfrm>
            <a:off x="558602" y="1459661"/>
            <a:ext cx="494046" cy="1015663"/>
          </a:xfrm>
          <a:prstGeom prst="rect">
            <a:avLst/>
          </a:prstGeom>
          <a:noFill/>
        </p:spPr>
        <p:txBody>
          <a:bodyPr wrap="none" rtlCol="0">
            <a:spAutoFit/>
          </a:bodyPr>
          <a:lstStyle/>
          <a:p>
            <a:r>
              <a:rPr lang="en-US" altLang="ko-KR" sz="6000" b="1" dirty="0">
                <a:solidFill>
                  <a:schemeClr val="accent1"/>
                </a:solidFill>
                <a:latin typeface="+mn-lt"/>
                <a:cs typeface="Arial" panose="020B0604020202020204" pitchFamily="34" charset="0"/>
              </a:rPr>
              <a:t>“</a:t>
            </a:r>
            <a:endParaRPr lang="ko-KR" altLang="en-US" sz="6000" b="1" dirty="0">
              <a:solidFill>
                <a:schemeClr val="accent1"/>
              </a:solidFill>
              <a:latin typeface="+mn-lt"/>
              <a:cs typeface="Arial" panose="020B0604020202020204" pitchFamily="34" charset="0"/>
            </a:endParaRPr>
          </a:p>
        </p:txBody>
      </p:sp>
      <p:sp>
        <p:nvSpPr>
          <p:cNvPr id="14" name="TextBox 13"/>
          <p:cNvSpPr txBox="1"/>
          <p:nvPr userDrawn="1"/>
        </p:nvSpPr>
        <p:spPr>
          <a:xfrm rot="10800000">
            <a:off x="2008779" y="4846418"/>
            <a:ext cx="494046" cy="1015663"/>
          </a:xfrm>
          <a:prstGeom prst="rect">
            <a:avLst/>
          </a:prstGeom>
          <a:noFill/>
        </p:spPr>
        <p:txBody>
          <a:bodyPr wrap="none" rtlCol="0">
            <a:spAutoFit/>
          </a:bodyPr>
          <a:lstStyle/>
          <a:p>
            <a:r>
              <a:rPr lang="en-US" altLang="ko-KR" sz="6000" b="1" dirty="0">
                <a:solidFill>
                  <a:schemeClr val="accent1"/>
                </a:solidFill>
                <a:latin typeface="+mn-lt"/>
                <a:cs typeface="Arial" panose="020B0604020202020204" pitchFamily="34" charset="0"/>
              </a:rPr>
              <a:t>“</a:t>
            </a:r>
            <a:endParaRPr lang="ko-KR" altLang="en-US" sz="6000" b="1" dirty="0">
              <a:solidFill>
                <a:schemeClr val="accent1"/>
              </a:solidFill>
              <a:latin typeface="+mn-lt"/>
              <a:cs typeface="Arial" panose="020B0604020202020204" pitchFamily="34" charset="0"/>
            </a:endParaRPr>
          </a:p>
        </p:txBody>
      </p:sp>
      <p:sp>
        <p:nvSpPr>
          <p:cNvPr id="15" name="Picture Placeholder 2"/>
          <p:cNvSpPr>
            <a:spLocks noGrp="1"/>
          </p:cNvSpPr>
          <p:nvPr>
            <p:ph type="pic" idx="20" hasCustomPrompt="1"/>
          </p:nvPr>
        </p:nvSpPr>
        <p:spPr>
          <a:xfrm>
            <a:off x="2705142" y="2200706"/>
            <a:ext cx="1694284" cy="2476433"/>
          </a:xfrm>
          <a:prstGeom prst="rect">
            <a:avLst/>
          </a:prstGeom>
          <a:solidFill>
            <a:schemeClr val="bg1">
              <a:lumMod val="95000"/>
            </a:schemeClr>
          </a:solidFill>
          <a:ln w="25400">
            <a:solidFill>
              <a:schemeClr val="accent2"/>
            </a:solidFill>
          </a:ln>
          <a:effectLst/>
        </p:spPr>
        <p:txBody>
          <a:bodyPr anchor="ct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6" name="TextBox 15"/>
          <p:cNvSpPr txBox="1"/>
          <p:nvPr userDrawn="1"/>
        </p:nvSpPr>
        <p:spPr>
          <a:xfrm>
            <a:off x="2561547" y="1459661"/>
            <a:ext cx="494046" cy="1015663"/>
          </a:xfrm>
          <a:prstGeom prst="rect">
            <a:avLst/>
          </a:prstGeom>
          <a:noFill/>
        </p:spPr>
        <p:txBody>
          <a:bodyPr wrap="none" rtlCol="0">
            <a:spAutoFit/>
          </a:bodyPr>
          <a:lstStyle/>
          <a:p>
            <a:r>
              <a:rPr lang="en-US" altLang="ko-KR" sz="6000" b="1" dirty="0">
                <a:solidFill>
                  <a:schemeClr val="accent2"/>
                </a:solidFill>
                <a:latin typeface="+mn-lt"/>
                <a:cs typeface="Arial" panose="020B0604020202020204" pitchFamily="34" charset="0"/>
              </a:rPr>
              <a:t>“</a:t>
            </a:r>
            <a:endParaRPr lang="ko-KR" altLang="en-US" sz="6000" b="1" dirty="0">
              <a:solidFill>
                <a:schemeClr val="accent2"/>
              </a:solidFill>
              <a:latin typeface="+mn-lt"/>
              <a:cs typeface="Arial" panose="020B0604020202020204" pitchFamily="34" charset="0"/>
            </a:endParaRPr>
          </a:p>
        </p:txBody>
      </p:sp>
      <p:sp>
        <p:nvSpPr>
          <p:cNvPr id="17" name="TextBox 16"/>
          <p:cNvSpPr txBox="1"/>
          <p:nvPr userDrawn="1"/>
        </p:nvSpPr>
        <p:spPr>
          <a:xfrm rot="10800000">
            <a:off x="4011724" y="4846417"/>
            <a:ext cx="494046" cy="1015663"/>
          </a:xfrm>
          <a:prstGeom prst="rect">
            <a:avLst/>
          </a:prstGeom>
          <a:noFill/>
        </p:spPr>
        <p:txBody>
          <a:bodyPr wrap="none" rtlCol="0">
            <a:spAutoFit/>
          </a:bodyPr>
          <a:lstStyle/>
          <a:p>
            <a:r>
              <a:rPr lang="en-US" altLang="ko-KR" sz="6000" b="1" dirty="0">
                <a:solidFill>
                  <a:schemeClr val="accent2"/>
                </a:solidFill>
                <a:latin typeface="+mn-lt"/>
                <a:cs typeface="Arial" panose="020B0604020202020204" pitchFamily="34" charset="0"/>
              </a:rPr>
              <a:t>“</a:t>
            </a:r>
            <a:endParaRPr lang="ko-KR" altLang="en-US" sz="6000" b="1" dirty="0">
              <a:solidFill>
                <a:schemeClr val="accent2"/>
              </a:solidFill>
              <a:latin typeface="+mn-lt"/>
              <a:cs typeface="Arial" panose="020B0604020202020204" pitchFamily="34" charset="0"/>
            </a:endParaRPr>
          </a:p>
        </p:txBody>
      </p:sp>
      <p:sp>
        <p:nvSpPr>
          <p:cNvPr id="18" name="Picture Placeholder 2"/>
          <p:cNvSpPr>
            <a:spLocks noGrp="1"/>
          </p:cNvSpPr>
          <p:nvPr>
            <p:ph type="pic" idx="21" hasCustomPrompt="1"/>
          </p:nvPr>
        </p:nvSpPr>
        <p:spPr>
          <a:xfrm>
            <a:off x="4708087" y="2200706"/>
            <a:ext cx="1694284" cy="2476433"/>
          </a:xfrm>
          <a:prstGeom prst="rect">
            <a:avLst/>
          </a:prstGeom>
          <a:solidFill>
            <a:schemeClr val="bg1">
              <a:lumMod val="95000"/>
            </a:schemeClr>
          </a:solidFill>
          <a:ln w="25400">
            <a:solidFill>
              <a:schemeClr val="accent3"/>
            </a:solidFill>
          </a:ln>
          <a:effectLst/>
        </p:spPr>
        <p:txBody>
          <a:bodyPr anchor="ct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TextBox 18"/>
          <p:cNvSpPr txBox="1"/>
          <p:nvPr userDrawn="1"/>
        </p:nvSpPr>
        <p:spPr>
          <a:xfrm>
            <a:off x="4564492" y="1459661"/>
            <a:ext cx="494046" cy="1015663"/>
          </a:xfrm>
          <a:prstGeom prst="rect">
            <a:avLst/>
          </a:prstGeom>
          <a:noFill/>
        </p:spPr>
        <p:txBody>
          <a:bodyPr wrap="none" rtlCol="0">
            <a:spAutoFit/>
          </a:bodyPr>
          <a:lstStyle/>
          <a:p>
            <a:r>
              <a:rPr lang="en-US" altLang="ko-KR" sz="6000" b="1" dirty="0">
                <a:solidFill>
                  <a:schemeClr val="accent3"/>
                </a:solidFill>
                <a:latin typeface="+mn-lt"/>
                <a:cs typeface="Arial" panose="020B0604020202020204" pitchFamily="34" charset="0"/>
              </a:rPr>
              <a:t>“</a:t>
            </a:r>
            <a:endParaRPr lang="ko-KR" altLang="en-US" sz="6000" b="1" dirty="0">
              <a:solidFill>
                <a:schemeClr val="accent3"/>
              </a:solidFill>
              <a:latin typeface="+mn-lt"/>
              <a:cs typeface="Arial" panose="020B0604020202020204" pitchFamily="34" charset="0"/>
            </a:endParaRPr>
          </a:p>
        </p:txBody>
      </p:sp>
      <p:sp>
        <p:nvSpPr>
          <p:cNvPr id="20" name="TextBox 19"/>
          <p:cNvSpPr txBox="1"/>
          <p:nvPr userDrawn="1"/>
        </p:nvSpPr>
        <p:spPr>
          <a:xfrm rot="10800000">
            <a:off x="6014669" y="4846417"/>
            <a:ext cx="494046" cy="1015663"/>
          </a:xfrm>
          <a:prstGeom prst="rect">
            <a:avLst/>
          </a:prstGeom>
          <a:noFill/>
        </p:spPr>
        <p:txBody>
          <a:bodyPr wrap="none" rtlCol="0">
            <a:spAutoFit/>
          </a:bodyPr>
          <a:lstStyle/>
          <a:p>
            <a:r>
              <a:rPr lang="en-US" altLang="ko-KR" sz="6000" b="1" dirty="0">
                <a:solidFill>
                  <a:schemeClr val="accent3"/>
                </a:solidFill>
                <a:latin typeface="+mn-lt"/>
                <a:cs typeface="Arial" panose="020B0604020202020204" pitchFamily="34" charset="0"/>
              </a:rPr>
              <a:t>“</a:t>
            </a:r>
            <a:endParaRPr lang="ko-KR" altLang="en-US" sz="6000" b="1" dirty="0">
              <a:solidFill>
                <a:schemeClr val="accent3"/>
              </a:solidFill>
              <a:latin typeface="+mn-lt"/>
              <a:cs typeface="Arial" panose="020B0604020202020204" pitchFamily="34" charset="0"/>
            </a:endParaRPr>
          </a:p>
        </p:txBody>
      </p:sp>
      <p:sp>
        <p:nvSpPr>
          <p:cNvPr id="24" name="Picture Placeholder 2"/>
          <p:cNvSpPr>
            <a:spLocks noGrp="1"/>
          </p:cNvSpPr>
          <p:nvPr>
            <p:ph type="pic" idx="22" hasCustomPrompt="1"/>
          </p:nvPr>
        </p:nvSpPr>
        <p:spPr>
          <a:xfrm>
            <a:off x="6711032" y="2200706"/>
            <a:ext cx="1694284" cy="2476433"/>
          </a:xfrm>
          <a:prstGeom prst="rect">
            <a:avLst/>
          </a:prstGeom>
          <a:solidFill>
            <a:schemeClr val="bg1">
              <a:lumMod val="95000"/>
            </a:schemeClr>
          </a:solidFill>
          <a:ln w="25400">
            <a:solidFill>
              <a:schemeClr val="accent4"/>
            </a:solidFill>
          </a:ln>
          <a:effectLst/>
        </p:spPr>
        <p:txBody>
          <a:bodyPr anchor="ct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5" name="TextBox 24"/>
          <p:cNvSpPr txBox="1"/>
          <p:nvPr userDrawn="1"/>
        </p:nvSpPr>
        <p:spPr>
          <a:xfrm>
            <a:off x="6567437" y="1459661"/>
            <a:ext cx="494046" cy="1015663"/>
          </a:xfrm>
          <a:prstGeom prst="rect">
            <a:avLst/>
          </a:prstGeom>
          <a:noFill/>
        </p:spPr>
        <p:txBody>
          <a:bodyPr wrap="none" rtlCol="0">
            <a:spAutoFit/>
          </a:bodyPr>
          <a:lstStyle/>
          <a:p>
            <a:r>
              <a:rPr lang="en-US" altLang="ko-KR" sz="6000" b="1" dirty="0">
                <a:solidFill>
                  <a:schemeClr val="accent4"/>
                </a:solidFill>
                <a:latin typeface="+mn-lt"/>
                <a:cs typeface="Arial" panose="020B0604020202020204" pitchFamily="34" charset="0"/>
              </a:rPr>
              <a:t>“</a:t>
            </a:r>
            <a:endParaRPr lang="ko-KR" altLang="en-US" sz="6000" b="1" dirty="0">
              <a:solidFill>
                <a:schemeClr val="accent4"/>
              </a:solidFill>
              <a:latin typeface="+mn-lt"/>
              <a:cs typeface="Arial" panose="020B0604020202020204" pitchFamily="34" charset="0"/>
            </a:endParaRPr>
          </a:p>
        </p:txBody>
      </p:sp>
      <p:sp>
        <p:nvSpPr>
          <p:cNvPr id="26" name="TextBox 25"/>
          <p:cNvSpPr txBox="1"/>
          <p:nvPr userDrawn="1"/>
        </p:nvSpPr>
        <p:spPr>
          <a:xfrm rot="10800000">
            <a:off x="8017614" y="4846417"/>
            <a:ext cx="494046" cy="1015663"/>
          </a:xfrm>
          <a:prstGeom prst="rect">
            <a:avLst/>
          </a:prstGeom>
          <a:noFill/>
        </p:spPr>
        <p:txBody>
          <a:bodyPr wrap="none" rtlCol="0">
            <a:spAutoFit/>
          </a:bodyPr>
          <a:lstStyle/>
          <a:p>
            <a:r>
              <a:rPr lang="en-US" altLang="ko-KR" sz="6000" b="1" dirty="0">
                <a:solidFill>
                  <a:schemeClr val="accent4"/>
                </a:solidFill>
                <a:latin typeface="+mn-lt"/>
                <a:cs typeface="Arial" panose="020B0604020202020204" pitchFamily="34" charset="0"/>
              </a:rPr>
              <a:t>“</a:t>
            </a:r>
            <a:endParaRPr lang="ko-KR" altLang="en-US" sz="6000" b="1" dirty="0">
              <a:solidFill>
                <a:schemeClr val="accent4"/>
              </a:solidFill>
              <a:latin typeface="+mn-lt"/>
              <a:cs typeface="Arial" panose="020B0604020202020204" pitchFamily="34" charset="0"/>
            </a:endParaRPr>
          </a:p>
        </p:txBody>
      </p:sp>
      <p:sp>
        <p:nvSpPr>
          <p:cNvPr id="21"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BASIC LAYOUT</a:t>
            </a:r>
            <a:endParaRPr lang="en-US" altLang="ko-KR" dirty="0"/>
          </a:p>
        </p:txBody>
      </p:sp>
      <p:sp>
        <p:nvSpPr>
          <p:cNvPr id="22"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anose="020B0604020202020204" pitchFamily="34" charset="0"/>
              </a:defRPr>
            </a:lvl1pPr>
          </a:lstStyle>
          <a:p>
            <a:pPr lvl="0"/>
            <a:r>
              <a:rPr lang="en-US" altLang="ko-KR" dirty="0"/>
              <a:t>Insert the title of your subtitle Here</a:t>
            </a:r>
            <a:endParaRPr lang="en-US" altLang="ko-KR" dirty="0"/>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100393" y="5527946"/>
            <a:ext cx="848311" cy="117870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Images and Content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ame 5"/>
          <p:cNvSpPr/>
          <p:nvPr userDrawn="1"/>
        </p:nvSpPr>
        <p:spPr>
          <a:xfrm>
            <a:off x="1225325" y="1701484"/>
            <a:ext cx="3816000" cy="4416000"/>
          </a:xfrm>
          <a:prstGeom prst="frame">
            <a:avLst>
              <a:gd name="adj1" fmla="val 1918"/>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solidFill>
                <a:schemeClr val="tx1"/>
              </a:solidFill>
            </a:endParaRPr>
          </a:p>
        </p:txBody>
      </p:sp>
      <p:sp>
        <p:nvSpPr>
          <p:cNvPr id="5" name="Picture Placeholder 2"/>
          <p:cNvSpPr>
            <a:spLocks noGrp="1"/>
          </p:cNvSpPr>
          <p:nvPr>
            <p:ph type="pic" idx="1" hasCustomPrompt="1"/>
          </p:nvPr>
        </p:nvSpPr>
        <p:spPr>
          <a:xfrm>
            <a:off x="727001" y="740701"/>
            <a:ext cx="3816424" cy="4416000"/>
          </a:xfrm>
          <a:prstGeom prst="rect">
            <a:avLst/>
          </a:prstGeom>
          <a:solidFill>
            <a:schemeClr val="bg1">
              <a:lumMod val="95000"/>
            </a:schemeClr>
          </a:solidFill>
          <a:effectLst>
            <a:outerShdw blurRad="50800" dist="38100" dir="2700000" algn="tl" rotWithShape="0">
              <a:prstClr val="black">
                <a:alpha val="40000"/>
              </a:prstClr>
            </a:outerShdw>
          </a:effectLst>
        </p:spPr>
        <p:txBody>
          <a:bodyPr anchor="ct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p:cNvSpPr/>
          <p:nvPr userDrawn="1"/>
        </p:nvSpPr>
        <p:spPr>
          <a:xfrm>
            <a:off x="0" y="6649278"/>
            <a:ext cx="7420032"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grpSp>
        <p:nvGrpSpPr>
          <p:cNvPr id="4" name="Group 3"/>
          <p:cNvGrpSpPr/>
          <p:nvPr/>
        </p:nvGrpSpPr>
        <p:grpSpPr>
          <a:xfrm>
            <a:off x="7438488" y="6249017"/>
            <a:ext cx="1601151" cy="538948"/>
            <a:chOff x="3459679" y="2564932"/>
            <a:chExt cx="5250757" cy="1325555"/>
          </a:xfrm>
        </p:grpSpPr>
        <p:grpSp>
          <p:nvGrpSpPr>
            <p:cNvPr id="11" name="Group 10"/>
            <p:cNvGrpSpPr/>
            <p:nvPr/>
          </p:nvGrpSpPr>
          <p:grpSpPr>
            <a:xfrm>
              <a:off x="3467491" y="2775272"/>
              <a:ext cx="5242945" cy="981076"/>
              <a:chOff x="609600" y="2828925"/>
              <a:chExt cx="4733925" cy="885825"/>
            </a:xfrm>
          </p:grpSpPr>
          <p:sp>
            <p:nvSpPr>
              <p:cNvPr id="20" name="Rectangle 19"/>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14" name="Group 13"/>
            <p:cNvGrpSpPr/>
            <p:nvPr/>
          </p:nvGrpSpPr>
          <p:grpSpPr>
            <a:xfrm>
              <a:off x="7721588" y="2772298"/>
              <a:ext cx="988480" cy="987025"/>
              <a:chOff x="2611714" y="1452659"/>
              <a:chExt cx="3963104" cy="3957283"/>
            </a:xfrm>
            <a:solidFill>
              <a:schemeClr val="bg1"/>
            </a:solidFill>
          </p:grpSpPr>
          <p:sp>
            <p:nvSpPr>
              <p:cNvPr id="17" name="Round Same Side Corner Rectangle 4"/>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1" fmla="*/ 270239 w 802720"/>
                  <a:gd name="connsiteY0-2" fmla="*/ 0 h 4005634"/>
                  <a:gd name="connsiteX1-3" fmla="*/ 543113 w 802720"/>
                  <a:gd name="connsiteY1-4" fmla="*/ 0 h 4005634"/>
                  <a:gd name="connsiteX2-5" fmla="*/ 802720 w 802720"/>
                  <a:gd name="connsiteY2-6" fmla="*/ 259607 h 4005634"/>
                  <a:gd name="connsiteX3-7" fmla="*/ 802720 w 802720"/>
                  <a:gd name="connsiteY3-8" fmla="*/ 4005634 h 4005634"/>
                  <a:gd name="connsiteX4-9" fmla="*/ 802720 w 802720"/>
                  <a:gd name="connsiteY4-10" fmla="*/ 4005634 h 4005634"/>
                  <a:gd name="connsiteX5-11" fmla="*/ 10632 w 802720"/>
                  <a:gd name="connsiteY5-12" fmla="*/ 4005634 h 4005634"/>
                  <a:gd name="connsiteX6-13" fmla="*/ 0 w 802720"/>
                  <a:gd name="connsiteY6-14" fmla="*/ 3590965 h 4005634"/>
                  <a:gd name="connsiteX7-15" fmla="*/ 10632 w 802720"/>
                  <a:gd name="connsiteY7-16" fmla="*/ 259607 h 4005634"/>
                  <a:gd name="connsiteX8-17" fmla="*/ 270239 w 802720"/>
                  <a:gd name="connsiteY8-18" fmla="*/ 0 h 4005634"/>
                  <a:gd name="connsiteX0-19" fmla="*/ 280872 w 813353"/>
                  <a:gd name="connsiteY0-20" fmla="*/ 0 h 4005634"/>
                  <a:gd name="connsiteX1-21" fmla="*/ 553746 w 813353"/>
                  <a:gd name="connsiteY1-22" fmla="*/ 0 h 4005634"/>
                  <a:gd name="connsiteX2-23" fmla="*/ 813353 w 813353"/>
                  <a:gd name="connsiteY2-24" fmla="*/ 259607 h 4005634"/>
                  <a:gd name="connsiteX3-25" fmla="*/ 813353 w 813353"/>
                  <a:gd name="connsiteY3-26" fmla="*/ 4005634 h 4005634"/>
                  <a:gd name="connsiteX4-27" fmla="*/ 813353 w 813353"/>
                  <a:gd name="connsiteY4-28" fmla="*/ 4005634 h 4005634"/>
                  <a:gd name="connsiteX5-29" fmla="*/ 21265 w 813353"/>
                  <a:gd name="connsiteY5-30" fmla="*/ 4005634 h 4005634"/>
                  <a:gd name="connsiteX6-31" fmla="*/ 0 w 813353"/>
                  <a:gd name="connsiteY6-32" fmla="*/ 3590965 h 4005634"/>
                  <a:gd name="connsiteX7-33" fmla="*/ 21265 w 813353"/>
                  <a:gd name="connsiteY7-34" fmla="*/ 259607 h 4005634"/>
                  <a:gd name="connsiteX8-35" fmla="*/ 280872 w 813353"/>
                  <a:gd name="connsiteY8-36" fmla="*/ 0 h 4005634"/>
                  <a:gd name="connsiteX0-37" fmla="*/ 259607 w 792088"/>
                  <a:gd name="connsiteY0-38" fmla="*/ 0 h 4005634"/>
                  <a:gd name="connsiteX1-39" fmla="*/ 532481 w 792088"/>
                  <a:gd name="connsiteY1-40" fmla="*/ 0 h 4005634"/>
                  <a:gd name="connsiteX2-41" fmla="*/ 792088 w 792088"/>
                  <a:gd name="connsiteY2-42" fmla="*/ 259607 h 4005634"/>
                  <a:gd name="connsiteX3-43" fmla="*/ 792088 w 792088"/>
                  <a:gd name="connsiteY3-44" fmla="*/ 4005634 h 4005634"/>
                  <a:gd name="connsiteX4-45" fmla="*/ 792088 w 792088"/>
                  <a:gd name="connsiteY4-46" fmla="*/ 4005634 h 4005634"/>
                  <a:gd name="connsiteX5-47" fmla="*/ 0 w 792088"/>
                  <a:gd name="connsiteY5-48" fmla="*/ 4005634 h 4005634"/>
                  <a:gd name="connsiteX6-49" fmla="*/ 0 w 792088"/>
                  <a:gd name="connsiteY6-50" fmla="*/ 259607 h 4005634"/>
                  <a:gd name="connsiteX7-51" fmla="*/ 259607 w 792088"/>
                  <a:gd name="connsiteY7-52" fmla="*/ 0 h 4005634"/>
                  <a:gd name="connsiteX0-53" fmla="*/ 259607 w 792088"/>
                  <a:gd name="connsiteY0-54" fmla="*/ 0 h 4005634"/>
                  <a:gd name="connsiteX1-55" fmla="*/ 532481 w 792088"/>
                  <a:gd name="connsiteY1-56" fmla="*/ 0 h 4005634"/>
                  <a:gd name="connsiteX2-57" fmla="*/ 792088 w 792088"/>
                  <a:gd name="connsiteY2-58" fmla="*/ 259607 h 4005634"/>
                  <a:gd name="connsiteX3-59" fmla="*/ 792088 w 792088"/>
                  <a:gd name="connsiteY3-60" fmla="*/ 4005634 h 4005634"/>
                  <a:gd name="connsiteX4-61" fmla="*/ 792088 w 792088"/>
                  <a:gd name="connsiteY4-62" fmla="*/ 4005634 h 4005634"/>
                  <a:gd name="connsiteX5-63" fmla="*/ 10633 w 792088"/>
                  <a:gd name="connsiteY5-64" fmla="*/ 3101867 h 4005634"/>
                  <a:gd name="connsiteX6-65" fmla="*/ 0 w 792088"/>
                  <a:gd name="connsiteY6-66" fmla="*/ 259607 h 4005634"/>
                  <a:gd name="connsiteX7-67" fmla="*/ 259607 w 792088"/>
                  <a:gd name="connsiteY7-68" fmla="*/ 0 h 4005634"/>
                  <a:gd name="connsiteX0-69" fmla="*/ 259607 w 792088"/>
                  <a:gd name="connsiteY0-70" fmla="*/ 0 h 4005634"/>
                  <a:gd name="connsiteX1-71" fmla="*/ 532481 w 792088"/>
                  <a:gd name="connsiteY1-72" fmla="*/ 0 h 4005634"/>
                  <a:gd name="connsiteX2-73" fmla="*/ 792088 w 792088"/>
                  <a:gd name="connsiteY2-74" fmla="*/ 259607 h 4005634"/>
                  <a:gd name="connsiteX3-75" fmla="*/ 792088 w 792088"/>
                  <a:gd name="connsiteY3-76" fmla="*/ 4005634 h 4005634"/>
                  <a:gd name="connsiteX4-77" fmla="*/ 792088 w 792088"/>
                  <a:gd name="connsiteY4-78" fmla="*/ 4005634 h 4005634"/>
                  <a:gd name="connsiteX5-79" fmla="*/ 10633 w 792088"/>
                  <a:gd name="connsiteY5-80" fmla="*/ 3101867 h 4005634"/>
                  <a:gd name="connsiteX6-81" fmla="*/ 0 w 792088"/>
                  <a:gd name="connsiteY6-82" fmla="*/ 259607 h 4005634"/>
                  <a:gd name="connsiteX7-83" fmla="*/ 259607 w 792088"/>
                  <a:gd name="connsiteY7-84" fmla="*/ 0 h 4005634"/>
                  <a:gd name="connsiteX0-85" fmla="*/ 259607 w 1004739"/>
                  <a:gd name="connsiteY0-86" fmla="*/ 0 h 4005634"/>
                  <a:gd name="connsiteX1-87" fmla="*/ 532481 w 1004739"/>
                  <a:gd name="connsiteY1-88" fmla="*/ 0 h 4005634"/>
                  <a:gd name="connsiteX2-89" fmla="*/ 792088 w 1004739"/>
                  <a:gd name="connsiteY2-90" fmla="*/ 259607 h 4005634"/>
                  <a:gd name="connsiteX3-91" fmla="*/ 792088 w 1004739"/>
                  <a:gd name="connsiteY3-92" fmla="*/ 4005634 h 4005634"/>
                  <a:gd name="connsiteX4-93" fmla="*/ 1004739 w 1004739"/>
                  <a:gd name="connsiteY4-94" fmla="*/ 3941839 h 4005634"/>
                  <a:gd name="connsiteX5-95" fmla="*/ 10633 w 1004739"/>
                  <a:gd name="connsiteY5-96" fmla="*/ 3101867 h 4005634"/>
                  <a:gd name="connsiteX6-97" fmla="*/ 0 w 1004739"/>
                  <a:gd name="connsiteY6-98" fmla="*/ 259607 h 4005634"/>
                  <a:gd name="connsiteX7-99" fmla="*/ 259607 w 1004739"/>
                  <a:gd name="connsiteY7-100" fmla="*/ 0 h 4005634"/>
                  <a:gd name="connsiteX0-101" fmla="*/ 259607 w 1004739"/>
                  <a:gd name="connsiteY0-102" fmla="*/ 0 h 4005634"/>
                  <a:gd name="connsiteX1-103" fmla="*/ 532481 w 1004739"/>
                  <a:gd name="connsiteY1-104" fmla="*/ 0 h 4005634"/>
                  <a:gd name="connsiteX2-105" fmla="*/ 792088 w 1004739"/>
                  <a:gd name="connsiteY2-106" fmla="*/ 259607 h 4005634"/>
                  <a:gd name="connsiteX3-107" fmla="*/ 792090 w 1004739"/>
                  <a:gd name="connsiteY3-108" fmla="*/ 4005634 h 4005634"/>
                  <a:gd name="connsiteX4-109" fmla="*/ 1004739 w 1004739"/>
                  <a:gd name="connsiteY4-110" fmla="*/ 3941839 h 4005634"/>
                  <a:gd name="connsiteX5-111" fmla="*/ 10633 w 1004739"/>
                  <a:gd name="connsiteY5-112" fmla="*/ 3101867 h 4005634"/>
                  <a:gd name="connsiteX6-113" fmla="*/ 0 w 1004739"/>
                  <a:gd name="connsiteY6-114" fmla="*/ 259607 h 4005634"/>
                  <a:gd name="connsiteX7-115" fmla="*/ 259607 w 1004739"/>
                  <a:gd name="connsiteY7-116" fmla="*/ 0 h 4005634"/>
                  <a:gd name="connsiteX0-117" fmla="*/ 259607 w 1004739"/>
                  <a:gd name="connsiteY0-118" fmla="*/ 0 h 4016266"/>
                  <a:gd name="connsiteX1-119" fmla="*/ 532481 w 1004739"/>
                  <a:gd name="connsiteY1-120" fmla="*/ 0 h 4016266"/>
                  <a:gd name="connsiteX2-121" fmla="*/ 792088 w 1004739"/>
                  <a:gd name="connsiteY2-122" fmla="*/ 259607 h 4016266"/>
                  <a:gd name="connsiteX3-123" fmla="*/ 802725 w 1004739"/>
                  <a:gd name="connsiteY3-124" fmla="*/ 4016266 h 4016266"/>
                  <a:gd name="connsiteX4-125" fmla="*/ 1004739 w 1004739"/>
                  <a:gd name="connsiteY4-126" fmla="*/ 3941839 h 4016266"/>
                  <a:gd name="connsiteX5-127" fmla="*/ 10633 w 1004739"/>
                  <a:gd name="connsiteY5-128" fmla="*/ 3101867 h 4016266"/>
                  <a:gd name="connsiteX6-129" fmla="*/ 0 w 1004739"/>
                  <a:gd name="connsiteY6-130" fmla="*/ 259607 h 4016266"/>
                  <a:gd name="connsiteX7-131" fmla="*/ 259607 w 1004739"/>
                  <a:gd name="connsiteY7-132" fmla="*/ 0 h 4016266"/>
                  <a:gd name="connsiteX0-133" fmla="*/ 259607 w 1040242"/>
                  <a:gd name="connsiteY0-134" fmla="*/ 0 h 3941839"/>
                  <a:gd name="connsiteX1-135" fmla="*/ 532481 w 1040242"/>
                  <a:gd name="connsiteY1-136" fmla="*/ 0 h 3941839"/>
                  <a:gd name="connsiteX2-137" fmla="*/ 792088 w 1040242"/>
                  <a:gd name="connsiteY2-138" fmla="*/ 259607 h 3941839"/>
                  <a:gd name="connsiteX3-139" fmla="*/ 1004739 w 1040242"/>
                  <a:gd name="connsiteY3-140" fmla="*/ 3941839 h 3941839"/>
                  <a:gd name="connsiteX4-141" fmla="*/ 10633 w 1040242"/>
                  <a:gd name="connsiteY4-142" fmla="*/ 3101867 h 3941839"/>
                  <a:gd name="connsiteX5-143" fmla="*/ 0 w 1040242"/>
                  <a:gd name="connsiteY5-144" fmla="*/ 259607 h 3941839"/>
                  <a:gd name="connsiteX6-145" fmla="*/ 259607 w 1040242"/>
                  <a:gd name="connsiteY6-146" fmla="*/ 0 h 3941839"/>
                  <a:gd name="connsiteX0-147" fmla="*/ 259607 w 1384020"/>
                  <a:gd name="connsiteY0-148" fmla="*/ 0 h 3984369"/>
                  <a:gd name="connsiteX1-149" fmla="*/ 532481 w 1384020"/>
                  <a:gd name="connsiteY1-150" fmla="*/ 0 h 3984369"/>
                  <a:gd name="connsiteX2-151" fmla="*/ 792088 w 1384020"/>
                  <a:gd name="connsiteY2-152" fmla="*/ 259607 h 3984369"/>
                  <a:gd name="connsiteX3-153" fmla="*/ 1366248 w 1384020"/>
                  <a:gd name="connsiteY3-154" fmla="*/ 3984369 h 3984369"/>
                  <a:gd name="connsiteX4-155" fmla="*/ 10633 w 1384020"/>
                  <a:gd name="connsiteY4-156" fmla="*/ 3101867 h 3984369"/>
                  <a:gd name="connsiteX5-157" fmla="*/ 0 w 1384020"/>
                  <a:gd name="connsiteY5-158" fmla="*/ 259607 h 3984369"/>
                  <a:gd name="connsiteX6-159" fmla="*/ 259607 w 1384020"/>
                  <a:gd name="connsiteY6-160" fmla="*/ 0 h 3984369"/>
                  <a:gd name="connsiteX0-161" fmla="*/ 259607 w 1128565"/>
                  <a:gd name="connsiteY0-162" fmla="*/ 0 h 4016267"/>
                  <a:gd name="connsiteX1-163" fmla="*/ 532481 w 1128565"/>
                  <a:gd name="connsiteY1-164" fmla="*/ 0 h 4016267"/>
                  <a:gd name="connsiteX2-165" fmla="*/ 792088 w 1128565"/>
                  <a:gd name="connsiteY2-166" fmla="*/ 259607 h 4016267"/>
                  <a:gd name="connsiteX3-167" fmla="*/ 1100436 w 1128565"/>
                  <a:gd name="connsiteY3-168" fmla="*/ 4016267 h 4016267"/>
                  <a:gd name="connsiteX4-169" fmla="*/ 10633 w 1128565"/>
                  <a:gd name="connsiteY4-170" fmla="*/ 3101867 h 4016267"/>
                  <a:gd name="connsiteX5-171" fmla="*/ 0 w 1128565"/>
                  <a:gd name="connsiteY5-172" fmla="*/ 259607 h 4016267"/>
                  <a:gd name="connsiteX6-173" fmla="*/ 259607 w 1128565"/>
                  <a:gd name="connsiteY6-174" fmla="*/ 0 h 4016267"/>
                  <a:gd name="connsiteX0-175" fmla="*/ 259607 w 1128565"/>
                  <a:gd name="connsiteY0-176" fmla="*/ 0 h 4016267"/>
                  <a:gd name="connsiteX1-177" fmla="*/ 532481 w 1128565"/>
                  <a:gd name="connsiteY1-178" fmla="*/ 0 h 4016267"/>
                  <a:gd name="connsiteX2-179" fmla="*/ 792088 w 1128565"/>
                  <a:gd name="connsiteY2-180" fmla="*/ 259607 h 4016267"/>
                  <a:gd name="connsiteX3-181" fmla="*/ 1100436 w 1128565"/>
                  <a:gd name="connsiteY3-182" fmla="*/ 4016267 h 4016267"/>
                  <a:gd name="connsiteX4-183" fmla="*/ 10633 w 1128565"/>
                  <a:gd name="connsiteY4-184" fmla="*/ 3101867 h 4016267"/>
                  <a:gd name="connsiteX5-185" fmla="*/ 0 w 1128565"/>
                  <a:gd name="connsiteY5-186" fmla="*/ 259607 h 4016267"/>
                  <a:gd name="connsiteX6-187" fmla="*/ 259607 w 1128565"/>
                  <a:gd name="connsiteY6-188" fmla="*/ 0 h 4016267"/>
                  <a:gd name="connsiteX0-189" fmla="*/ 259607 w 1148583"/>
                  <a:gd name="connsiteY0-190" fmla="*/ 0 h 3963104"/>
                  <a:gd name="connsiteX1-191" fmla="*/ 532481 w 1148583"/>
                  <a:gd name="connsiteY1-192" fmla="*/ 0 h 3963104"/>
                  <a:gd name="connsiteX2-193" fmla="*/ 792088 w 1148583"/>
                  <a:gd name="connsiteY2-194" fmla="*/ 259607 h 3963104"/>
                  <a:gd name="connsiteX3-195" fmla="*/ 1121701 w 1148583"/>
                  <a:gd name="connsiteY3-196" fmla="*/ 3963104 h 3963104"/>
                  <a:gd name="connsiteX4-197" fmla="*/ 10633 w 1148583"/>
                  <a:gd name="connsiteY4-198" fmla="*/ 3101867 h 3963104"/>
                  <a:gd name="connsiteX5-199" fmla="*/ 0 w 1148583"/>
                  <a:gd name="connsiteY5-200" fmla="*/ 259607 h 3963104"/>
                  <a:gd name="connsiteX6-201" fmla="*/ 259607 w 1148583"/>
                  <a:gd name="connsiteY6-202" fmla="*/ 0 h 3963104"/>
                  <a:gd name="connsiteX0-203" fmla="*/ 291731 w 1180707"/>
                  <a:gd name="connsiteY0-204" fmla="*/ 0 h 3963104"/>
                  <a:gd name="connsiteX1-205" fmla="*/ 564605 w 1180707"/>
                  <a:gd name="connsiteY1-206" fmla="*/ 0 h 3963104"/>
                  <a:gd name="connsiteX2-207" fmla="*/ 824212 w 1180707"/>
                  <a:gd name="connsiteY2-208" fmla="*/ 259607 h 3963104"/>
                  <a:gd name="connsiteX3-209" fmla="*/ 1153825 w 1180707"/>
                  <a:gd name="connsiteY3-210" fmla="*/ 3963104 h 3963104"/>
                  <a:gd name="connsiteX4-211" fmla="*/ 228 w 1180707"/>
                  <a:gd name="connsiteY4-212" fmla="*/ 2867951 h 3963104"/>
                  <a:gd name="connsiteX5-213" fmla="*/ 32124 w 1180707"/>
                  <a:gd name="connsiteY5-214" fmla="*/ 259607 h 3963104"/>
                  <a:gd name="connsiteX6-215" fmla="*/ 291731 w 1180707"/>
                  <a:gd name="connsiteY6-216" fmla="*/ 0 h 3963104"/>
                  <a:gd name="connsiteX0-217" fmla="*/ 291731 w 1180707"/>
                  <a:gd name="connsiteY0-218" fmla="*/ 0 h 3963104"/>
                  <a:gd name="connsiteX1-219" fmla="*/ 564605 w 1180707"/>
                  <a:gd name="connsiteY1-220" fmla="*/ 0 h 3963104"/>
                  <a:gd name="connsiteX2-221" fmla="*/ 824212 w 1180707"/>
                  <a:gd name="connsiteY2-222" fmla="*/ 259607 h 3963104"/>
                  <a:gd name="connsiteX3-223" fmla="*/ 1153825 w 1180707"/>
                  <a:gd name="connsiteY3-224" fmla="*/ 3963104 h 3963104"/>
                  <a:gd name="connsiteX4-225" fmla="*/ 228 w 1180707"/>
                  <a:gd name="connsiteY4-226" fmla="*/ 2867951 h 3963104"/>
                  <a:gd name="connsiteX5-227" fmla="*/ 32124 w 1180707"/>
                  <a:gd name="connsiteY5-228" fmla="*/ 259607 h 3963104"/>
                  <a:gd name="connsiteX6-229" fmla="*/ 291731 w 1180707"/>
                  <a:gd name="connsiteY6-230" fmla="*/ 0 h 3963104"/>
                  <a:gd name="connsiteX0-231" fmla="*/ 291731 w 1180707"/>
                  <a:gd name="connsiteY0-232" fmla="*/ 0 h 3963104"/>
                  <a:gd name="connsiteX1-233" fmla="*/ 564605 w 1180707"/>
                  <a:gd name="connsiteY1-234" fmla="*/ 0 h 3963104"/>
                  <a:gd name="connsiteX2-235" fmla="*/ 824212 w 1180707"/>
                  <a:gd name="connsiteY2-236" fmla="*/ 259607 h 3963104"/>
                  <a:gd name="connsiteX3-237" fmla="*/ 1153825 w 1180707"/>
                  <a:gd name="connsiteY3-238" fmla="*/ 3963104 h 3963104"/>
                  <a:gd name="connsiteX4-239" fmla="*/ 228 w 1180707"/>
                  <a:gd name="connsiteY4-240" fmla="*/ 2867951 h 3963104"/>
                  <a:gd name="connsiteX5-241" fmla="*/ 32124 w 1180707"/>
                  <a:gd name="connsiteY5-242" fmla="*/ 259607 h 3963104"/>
                  <a:gd name="connsiteX6-243" fmla="*/ 291731 w 1180707"/>
                  <a:gd name="connsiteY6-244" fmla="*/ 0 h 3963104"/>
                  <a:gd name="connsiteX0-245" fmla="*/ 291731 w 1180707"/>
                  <a:gd name="connsiteY0-246" fmla="*/ 0 h 3963104"/>
                  <a:gd name="connsiteX1-247" fmla="*/ 564605 w 1180707"/>
                  <a:gd name="connsiteY1-248" fmla="*/ 0 h 3963104"/>
                  <a:gd name="connsiteX2-249" fmla="*/ 824212 w 1180707"/>
                  <a:gd name="connsiteY2-250" fmla="*/ 259607 h 3963104"/>
                  <a:gd name="connsiteX3-251" fmla="*/ 1153825 w 1180707"/>
                  <a:gd name="connsiteY3-252" fmla="*/ 3963104 h 3963104"/>
                  <a:gd name="connsiteX4-253" fmla="*/ 228 w 1180707"/>
                  <a:gd name="connsiteY4-254" fmla="*/ 2867951 h 3963104"/>
                  <a:gd name="connsiteX5-255" fmla="*/ 32124 w 1180707"/>
                  <a:gd name="connsiteY5-256" fmla="*/ 259607 h 3963104"/>
                  <a:gd name="connsiteX6-257" fmla="*/ 291731 w 1180707"/>
                  <a:gd name="connsiteY6-258" fmla="*/ 0 h 3963104"/>
                  <a:gd name="connsiteX0-259" fmla="*/ 291731 w 1210113"/>
                  <a:gd name="connsiteY0-260" fmla="*/ 0 h 3963640"/>
                  <a:gd name="connsiteX1-261" fmla="*/ 564605 w 1210113"/>
                  <a:gd name="connsiteY1-262" fmla="*/ 0 h 3963640"/>
                  <a:gd name="connsiteX2-263" fmla="*/ 824212 w 1210113"/>
                  <a:gd name="connsiteY2-264" fmla="*/ 259607 h 3963640"/>
                  <a:gd name="connsiteX3-265" fmla="*/ 1153825 w 1210113"/>
                  <a:gd name="connsiteY3-266" fmla="*/ 3963104 h 3963640"/>
                  <a:gd name="connsiteX4-267" fmla="*/ 228 w 1210113"/>
                  <a:gd name="connsiteY4-268" fmla="*/ 2867951 h 3963640"/>
                  <a:gd name="connsiteX5-269" fmla="*/ 32124 w 1210113"/>
                  <a:gd name="connsiteY5-270" fmla="*/ 259607 h 3963640"/>
                  <a:gd name="connsiteX6-271" fmla="*/ 291731 w 1210113"/>
                  <a:gd name="connsiteY6-272" fmla="*/ 0 h 3963640"/>
                  <a:gd name="connsiteX0-273" fmla="*/ 291731 w 1202597"/>
                  <a:gd name="connsiteY0-274" fmla="*/ 0 h 3963104"/>
                  <a:gd name="connsiteX1-275" fmla="*/ 564605 w 1202597"/>
                  <a:gd name="connsiteY1-276" fmla="*/ 0 h 3963104"/>
                  <a:gd name="connsiteX2-277" fmla="*/ 824212 w 1202597"/>
                  <a:gd name="connsiteY2-278" fmla="*/ 259607 h 3963104"/>
                  <a:gd name="connsiteX3-279" fmla="*/ 865240 w 1202597"/>
                  <a:gd name="connsiteY3-280" fmla="*/ 2853423 h 3963104"/>
                  <a:gd name="connsiteX4-281" fmla="*/ 1153825 w 1202597"/>
                  <a:gd name="connsiteY4-282" fmla="*/ 3963104 h 3963104"/>
                  <a:gd name="connsiteX5-283" fmla="*/ 228 w 1202597"/>
                  <a:gd name="connsiteY5-284" fmla="*/ 2867951 h 3963104"/>
                  <a:gd name="connsiteX6-285" fmla="*/ 32124 w 1202597"/>
                  <a:gd name="connsiteY6-286" fmla="*/ 259607 h 3963104"/>
                  <a:gd name="connsiteX7-287" fmla="*/ 291731 w 1202597"/>
                  <a:gd name="connsiteY7-288" fmla="*/ 0 h 3963104"/>
                  <a:gd name="connsiteX0-289" fmla="*/ 291731 w 1197202"/>
                  <a:gd name="connsiteY0-290" fmla="*/ 0 h 3963104"/>
                  <a:gd name="connsiteX1-291" fmla="*/ 564605 w 1197202"/>
                  <a:gd name="connsiteY1-292" fmla="*/ 0 h 3963104"/>
                  <a:gd name="connsiteX2-293" fmla="*/ 824212 w 1197202"/>
                  <a:gd name="connsiteY2-294" fmla="*/ 259607 h 3963104"/>
                  <a:gd name="connsiteX3-295" fmla="*/ 865240 w 1197202"/>
                  <a:gd name="connsiteY3-296" fmla="*/ 2853423 h 3963104"/>
                  <a:gd name="connsiteX4-297" fmla="*/ 1153825 w 1197202"/>
                  <a:gd name="connsiteY4-298" fmla="*/ 3963104 h 3963104"/>
                  <a:gd name="connsiteX5-299" fmla="*/ 228 w 1197202"/>
                  <a:gd name="connsiteY5-300" fmla="*/ 2867951 h 3963104"/>
                  <a:gd name="connsiteX6-301" fmla="*/ 32124 w 1197202"/>
                  <a:gd name="connsiteY6-302" fmla="*/ 259607 h 3963104"/>
                  <a:gd name="connsiteX7-303" fmla="*/ 291731 w 1197202"/>
                  <a:gd name="connsiteY7-304" fmla="*/ 0 h 3963104"/>
                  <a:gd name="connsiteX0-305" fmla="*/ 291731 w 1197202"/>
                  <a:gd name="connsiteY0-306" fmla="*/ 0 h 3963104"/>
                  <a:gd name="connsiteX1-307" fmla="*/ 564605 w 1197202"/>
                  <a:gd name="connsiteY1-308" fmla="*/ 0 h 3963104"/>
                  <a:gd name="connsiteX2-309" fmla="*/ 824212 w 1197202"/>
                  <a:gd name="connsiteY2-310" fmla="*/ 259607 h 3963104"/>
                  <a:gd name="connsiteX3-311" fmla="*/ 865240 w 1197202"/>
                  <a:gd name="connsiteY3-312" fmla="*/ 2853423 h 3963104"/>
                  <a:gd name="connsiteX4-313" fmla="*/ 1153825 w 1197202"/>
                  <a:gd name="connsiteY4-314" fmla="*/ 3963104 h 3963104"/>
                  <a:gd name="connsiteX5-315" fmla="*/ 228 w 1197202"/>
                  <a:gd name="connsiteY5-316" fmla="*/ 2867951 h 3963104"/>
                  <a:gd name="connsiteX6-317" fmla="*/ 32124 w 1197202"/>
                  <a:gd name="connsiteY6-318" fmla="*/ 259607 h 3963104"/>
                  <a:gd name="connsiteX7-319" fmla="*/ 291731 w 1197202"/>
                  <a:gd name="connsiteY7-320" fmla="*/ 0 h 3963104"/>
                  <a:gd name="connsiteX0-321" fmla="*/ 291731 w 1195100"/>
                  <a:gd name="connsiteY0-322" fmla="*/ 0 h 3963104"/>
                  <a:gd name="connsiteX1-323" fmla="*/ 564605 w 1195100"/>
                  <a:gd name="connsiteY1-324" fmla="*/ 0 h 3963104"/>
                  <a:gd name="connsiteX2-325" fmla="*/ 824212 w 1195100"/>
                  <a:gd name="connsiteY2-326" fmla="*/ 259607 h 3963104"/>
                  <a:gd name="connsiteX3-327" fmla="*/ 833342 w 1195100"/>
                  <a:gd name="connsiteY3-328" fmla="*/ 2864055 h 3963104"/>
                  <a:gd name="connsiteX4-329" fmla="*/ 1153825 w 1195100"/>
                  <a:gd name="connsiteY4-330" fmla="*/ 3963104 h 3963104"/>
                  <a:gd name="connsiteX5-331" fmla="*/ 228 w 1195100"/>
                  <a:gd name="connsiteY5-332" fmla="*/ 2867951 h 3963104"/>
                  <a:gd name="connsiteX6-333" fmla="*/ 32124 w 1195100"/>
                  <a:gd name="connsiteY6-334" fmla="*/ 259607 h 3963104"/>
                  <a:gd name="connsiteX7-335" fmla="*/ 291731 w 1195100"/>
                  <a:gd name="connsiteY7-336" fmla="*/ 0 h 3963104"/>
                  <a:gd name="connsiteX0-337" fmla="*/ 291731 w 1197202"/>
                  <a:gd name="connsiteY0-338" fmla="*/ 0 h 3963104"/>
                  <a:gd name="connsiteX1-339" fmla="*/ 564605 w 1197202"/>
                  <a:gd name="connsiteY1-340" fmla="*/ 0 h 3963104"/>
                  <a:gd name="connsiteX2-341" fmla="*/ 824212 w 1197202"/>
                  <a:gd name="connsiteY2-342" fmla="*/ 259607 h 3963104"/>
                  <a:gd name="connsiteX3-343" fmla="*/ 865240 w 1197202"/>
                  <a:gd name="connsiteY3-344" fmla="*/ 2864055 h 3963104"/>
                  <a:gd name="connsiteX4-345" fmla="*/ 1153825 w 1197202"/>
                  <a:gd name="connsiteY4-346" fmla="*/ 3963104 h 3963104"/>
                  <a:gd name="connsiteX5-347" fmla="*/ 228 w 1197202"/>
                  <a:gd name="connsiteY5-348" fmla="*/ 2867951 h 3963104"/>
                  <a:gd name="connsiteX6-349" fmla="*/ 32124 w 1197202"/>
                  <a:gd name="connsiteY6-350" fmla="*/ 259607 h 3963104"/>
                  <a:gd name="connsiteX7-351" fmla="*/ 291731 w 1197202"/>
                  <a:gd name="connsiteY7-352" fmla="*/ 0 h 3963104"/>
                  <a:gd name="connsiteX0-353" fmla="*/ 291731 w 1197202"/>
                  <a:gd name="connsiteY0-354" fmla="*/ 0 h 3963104"/>
                  <a:gd name="connsiteX1-355" fmla="*/ 564605 w 1197202"/>
                  <a:gd name="connsiteY1-356" fmla="*/ 0 h 3963104"/>
                  <a:gd name="connsiteX2-357" fmla="*/ 824212 w 1197202"/>
                  <a:gd name="connsiteY2-358" fmla="*/ 259607 h 3963104"/>
                  <a:gd name="connsiteX3-359" fmla="*/ 865240 w 1197202"/>
                  <a:gd name="connsiteY3-360" fmla="*/ 2864055 h 3963104"/>
                  <a:gd name="connsiteX4-361" fmla="*/ 1153825 w 1197202"/>
                  <a:gd name="connsiteY4-362" fmla="*/ 3963104 h 3963104"/>
                  <a:gd name="connsiteX5-363" fmla="*/ 228 w 1197202"/>
                  <a:gd name="connsiteY5-364" fmla="*/ 2867951 h 3963104"/>
                  <a:gd name="connsiteX6-365" fmla="*/ 32124 w 1197202"/>
                  <a:gd name="connsiteY6-366" fmla="*/ 259607 h 3963104"/>
                  <a:gd name="connsiteX7-367" fmla="*/ 291731 w 1197202"/>
                  <a:gd name="connsiteY7-368" fmla="*/ 0 h 3963104"/>
                  <a:gd name="connsiteX0-369" fmla="*/ 291731 w 1197202"/>
                  <a:gd name="connsiteY0-370" fmla="*/ 0 h 3963104"/>
                  <a:gd name="connsiteX1-371" fmla="*/ 564605 w 1197202"/>
                  <a:gd name="connsiteY1-372" fmla="*/ 0 h 3963104"/>
                  <a:gd name="connsiteX2-373" fmla="*/ 824212 w 1197202"/>
                  <a:gd name="connsiteY2-374" fmla="*/ 259607 h 3963104"/>
                  <a:gd name="connsiteX3-375" fmla="*/ 865240 w 1197202"/>
                  <a:gd name="connsiteY3-376" fmla="*/ 2864055 h 3963104"/>
                  <a:gd name="connsiteX4-377" fmla="*/ 1153825 w 1197202"/>
                  <a:gd name="connsiteY4-378" fmla="*/ 3963104 h 3963104"/>
                  <a:gd name="connsiteX5-379" fmla="*/ 228 w 1197202"/>
                  <a:gd name="connsiteY5-380" fmla="*/ 2867951 h 3963104"/>
                  <a:gd name="connsiteX6-381" fmla="*/ 32124 w 1197202"/>
                  <a:gd name="connsiteY6-382" fmla="*/ 259607 h 3963104"/>
                  <a:gd name="connsiteX7-383" fmla="*/ 291731 w 1197202"/>
                  <a:gd name="connsiteY7-384" fmla="*/ 0 h 3963104"/>
                  <a:gd name="connsiteX0-385" fmla="*/ 291731 w 1197202"/>
                  <a:gd name="connsiteY0-386" fmla="*/ 0 h 3963104"/>
                  <a:gd name="connsiteX1-387" fmla="*/ 564605 w 1197202"/>
                  <a:gd name="connsiteY1-388" fmla="*/ 0 h 3963104"/>
                  <a:gd name="connsiteX2-389" fmla="*/ 824212 w 1197202"/>
                  <a:gd name="connsiteY2-390" fmla="*/ 259607 h 3963104"/>
                  <a:gd name="connsiteX3-391" fmla="*/ 865240 w 1197202"/>
                  <a:gd name="connsiteY3-392" fmla="*/ 2864055 h 3963104"/>
                  <a:gd name="connsiteX4-393" fmla="*/ 1153825 w 1197202"/>
                  <a:gd name="connsiteY4-394" fmla="*/ 3963104 h 3963104"/>
                  <a:gd name="connsiteX5-395" fmla="*/ 228 w 1197202"/>
                  <a:gd name="connsiteY5-396" fmla="*/ 2867951 h 3963104"/>
                  <a:gd name="connsiteX6-397" fmla="*/ 32124 w 1197202"/>
                  <a:gd name="connsiteY6-398" fmla="*/ 259607 h 3963104"/>
                  <a:gd name="connsiteX7-399" fmla="*/ 291731 w 1197202"/>
                  <a:gd name="connsiteY7-400" fmla="*/ 0 h 3963104"/>
                  <a:gd name="connsiteX0-401" fmla="*/ 291731 w 1197202"/>
                  <a:gd name="connsiteY0-402" fmla="*/ 0 h 3963104"/>
                  <a:gd name="connsiteX1-403" fmla="*/ 564605 w 1197202"/>
                  <a:gd name="connsiteY1-404" fmla="*/ 0 h 3963104"/>
                  <a:gd name="connsiteX2-405" fmla="*/ 824212 w 1197202"/>
                  <a:gd name="connsiteY2-406" fmla="*/ 259607 h 3963104"/>
                  <a:gd name="connsiteX3-407" fmla="*/ 865240 w 1197202"/>
                  <a:gd name="connsiteY3-408" fmla="*/ 2864055 h 3963104"/>
                  <a:gd name="connsiteX4-409" fmla="*/ 1153825 w 1197202"/>
                  <a:gd name="connsiteY4-410" fmla="*/ 3963104 h 3963104"/>
                  <a:gd name="connsiteX5-411" fmla="*/ 228 w 1197202"/>
                  <a:gd name="connsiteY5-412" fmla="*/ 2867951 h 3963104"/>
                  <a:gd name="connsiteX6-413" fmla="*/ 32124 w 1197202"/>
                  <a:gd name="connsiteY6-414" fmla="*/ 259607 h 3963104"/>
                  <a:gd name="connsiteX7-415" fmla="*/ 291731 w 1197202"/>
                  <a:gd name="connsiteY7-416" fmla="*/ 0 h 3963104"/>
                  <a:gd name="connsiteX0-417" fmla="*/ 291731 w 1195777"/>
                  <a:gd name="connsiteY0-418" fmla="*/ 0 h 3963104"/>
                  <a:gd name="connsiteX1-419" fmla="*/ 564605 w 1195777"/>
                  <a:gd name="connsiteY1-420" fmla="*/ 0 h 3963104"/>
                  <a:gd name="connsiteX2-421" fmla="*/ 824212 w 1195777"/>
                  <a:gd name="connsiteY2-422" fmla="*/ 259607 h 3963104"/>
                  <a:gd name="connsiteX3-423" fmla="*/ 843975 w 1195777"/>
                  <a:gd name="connsiteY3-424" fmla="*/ 2832157 h 3963104"/>
                  <a:gd name="connsiteX4-425" fmla="*/ 1153825 w 1195777"/>
                  <a:gd name="connsiteY4-426" fmla="*/ 3963104 h 3963104"/>
                  <a:gd name="connsiteX5-427" fmla="*/ 228 w 1195777"/>
                  <a:gd name="connsiteY5-428" fmla="*/ 2867951 h 3963104"/>
                  <a:gd name="connsiteX6-429" fmla="*/ 32124 w 1195777"/>
                  <a:gd name="connsiteY6-430" fmla="*/ 259607 h 3963104"/>
                  <a:gd name="connsiteX7-431" fmla="*/ 291731 w 1195777"/>
                  <a:gd name="connsiteY7-432" fmla="*/ 0 h 3963104"/>
                  <a:gd name="connsiteX0-433" fmla="*/ 291731 w 1194715"/>
                  <a:gd name="connsiteY0-434" fmla="*/ 0 h 3963104"/>
                  <a:gd name="connsiteX1-435" fmla="*/ 564605 w 1194715"/>
                  <a:gd name="connsiteY1-436" fmla="*/ 0 h 3963104"/>
                  <a:gd name="connsiteX2-437" fmla="*/ 824212 w 1194715"/>
                  <a:gd name="connsiteY2-438" fmla="*/ 259607 h 3963104"/>
                  <a:gd name="connsiteX3-439" fmla="*/ 827147 w 1194715"/>
                  <a:gd name="connsiteY3-440" fmla="*/ 2820937 h 3963104"/>
                  <a:gd name="connsiteX4-441" fmla="*/ 1153825 w 1194715"/>
                  <a:gd name="connsiteY4-442" fmla="*/ 3963104 h 3963104"/>
                  <a:gd name="connsiteX5-443" fmla="*/ 228 w 1194715"/>
                  <a:gd name="connsiteY5-444" fmla="*/ 2867951 h 3963104"/>
                  <a:gd name="connsiteX6-445" fmla="*/ 32124 w 1194715"/>
                  <a:gd name="connsiteY6-446" fmla="*/ 259607 h 3963104"/>
                  <a:gd name="connsiteX7-447" fmla="*/ 291731 w 1194715"/>
                  <a:gd name="connsiteY7-448" fmla="*/ 0 h 3963104"/>
                  <a:gd name="connsiteX0-449" fmla="*/ 291731 w 1194715"/>
                  <a:gd name="connsiteY0-450" fmla="*/ 0 h 3963104"/>
                  <a:gd name="connsiteX1-451" fmla="*/ 564605 w 1194715"/>
                  <a:gd name="connsiteY1-452" fmla="*/ 0 h 3963104"/>
                  <a:gd name="connsiteX2-453" fmla="*/ 824212 w 1194715"/>
                  <a:gd name="connsiteY2-454" fmla="*/ 259607 h 3963104"/>
                  <a:gd name="connsiteX3-455" fmla="*/ 827147 w 1194715"/>
                  <a:gd name="connsiteY3-456" fmla="*/ 2820937 h 3963104"/>
                  <a:gd name="connsiteX4-457" fmla="*/ 1153825 w 1194715"/>
                  <a:gd name="connsiteY4-458" fmla="*/ 3963104 h 3963104"/>
                  <a:gd name="connsiteX5-459" fmla="*/ 228 w 1194715"/>
                  <a:gd name="connsiteY5-460" fmla="*/ 2867951 h 3963104"/>
                  <a:gd name="connsiteX6-461" fmla="*/ 32124 w 1194715"/>
                  <a:gd name="connsiteY6-462" fmla="*/ 259607 h 3963104"/>
                  <a:gd name="connsiteX7-463" fmla="*/ 291731 w 1194715"/>
                  <a:gd name="connsiteY7-464" fmla="*/ 0 h 3963104"/>
                  <a:gd name="connsiteX0-465" fmla="*/ 291731 w 1194715"/>
                  <a:gd name="connsiteY0-466" fmla="*/ 0 h 3963104"/>
                  <a:gd name="connsiteX1-467" fmla="*/ 564605 w 1194715"/>
                  <a:gd name="connsiteY1-468" fmla="*/ 0 h 3963104"/>
                  <a:gd name="connsiteX2-469" fmla="*/ 824212 w 1194715"/>
                  <a:gd name="connsiteY2-470" fmla="*/ 259607 h 3963104"/>
                  <a:gd name="connsiteX3-471" fmla="*/ 827147 w 1194715"/>
                  <a:gd name="connsiteY3-472" fmla="*/ 2820937 h 3963104"/>
                  <a:gd name="connsiteX4-473" fmla="*/ 1153825 w 1194715"/>
                  <a:gd name="connsiteY4-474" fmla="*/ 3963104 h 3963104"/>
                  <a:gd name="connsiteX5-475" fmla="*/ 228 w 1194715"/>
                  <a:gd name="connsiteY5-476" fmla="*/ 2867951 h 3963104"/>
                  <a:gd name="connsiteX6-477" fmla="*/ 32124 w 1194715"/>
                  <a:gd name="connsiteY6-478" fmla="*/ 259607 h 3963104"/>
                  <a:gd name="connsiteX7-479" fmla="*/ 291731 w 1194715"/>
                  <a:gd name="connsiteY7-480" fmla="*/ 0 h 3963104"/>
                  <a:gd name="connsiteX0-481" fmla="*/ 291731 w 1194715"/>
                  <a:gd name="connsiteY0-482" fmla="*/ 0 h 3963104"/>
                  <a:gd name="connsiteX1-483" fmla="*/ 564605 w 1194715"/>
                  <a:gd name="connsiteY1-484" fmla="*/ 0 h 3963104"/>
                  <a:gd name="connsiteX2-485" fmla="*/ 824212 w 1194715"/>
                  <a:gd name="connsiteY2-486" fmla="*/ 259607 h 3963104"/>
                  <a:gd name="connsiteX3-487" fmla="*/ 827147 w 1194715"/>
                  <a:gd name="connsiteY3-488" fmla="*/ 2820937 h 3963104"/>
                  <a:gd name="connsiteX4-489" fmla="*/ 1153825 w 1194715"/>
                  <a:gd name="connsiteY4-490" fmla="*/ 3963104 h 3963104"/>
                  <a:gd name="connsiteX5-491" fmla="*/ 228 w 1194715"/>
                  <a:gd name="connsiteY5-492" fmla="*/ 2867951 h 3963104"/>
                  <a:gd name="connsiteX6-493" fmla="*/ 32124 w 1194715"/>
                  <a:gd name="connsiteY6-494" fmla="*/ 259607 h 3963104"/>
                  <a:gd name="connsiteX7-495" fmla="*/ 291731 w 1194715"/>
                  <a:gd name="connsiteY7-496" fmla="*/ 0 h 3963104"/>
                  <a:gd name="connsiteX0-497" fmla="*/ 291731 w 1194715"/>
                  <a:gd name="connsiteY0-498" fmla="*/ 0 h 3963104"/>
                  <a:gd name="connsiteX1-499" fmla="*/ 564605 w 1194715"/>
                  <a:gd name="connsiteY1-500" fmla="*/ 0 h 3963104"/>
                  <a:gd name="connsiteX2-501" fmla="*/ 824212 w 1194715"/>
                  <a:gd name="connsiteY2-502" fmla="*/ 259607 h 3963104"/>
                  <a:gd name="connsiteX3-503" fmla="*/ 827147 w 1194715"/>
                  <a:gd name="connsiteY3-504" fmla="*/ 2820937 h 3963104"/>
                  <a:gd name="connsiteX4-505" fmla="*/ 1153825 w 1194715"/>
                  <a:gd name="connsiteY4-506" fmla="*/ 3963104 h 3963104"/>
                  <a:gd name="connsiteX5-507" fmla="*/ 228 w 1194715"/>
                  <a:gd name="connsiteY5-508" fmla="*/ 2867951 h 3963104"/>
                  <a:gd name="connsiteX6-509" fmla="*/ 32124 w 1194715"/>
                  <a:gd name="connsiteY6-510" fmla="*/ 259607 h 3963104"/>
                  <a:gd name="connsiteX7-511" fmla="*/ 291731 w 1194715"/>
                  <a:gd name="connsiteY7-512" fmla="*/ 0 h 3963104"/>
                  <a:gd name="connsiteX0-513" fmla="*/ 291731 w 1193379"/>
                  <a:gd name="connsiteY0-514" fmla="*/ 0 h 3963104"/>
                  <a:gd name="connsiteX1-515" fmla="*/ 564605 w 1193379"/>
                  <a:gd name="connsiteY1-516" fmla="*/ 0 h 3963104"/>
                  <a:gd name="connsiteX2-517" fmla="*/ 824212 w 1193379"/>
                  <a:gd name="connsiteY2-518" fmla="*/ 259607 h 3963104"/>
                  <a:gd name="connsiteX3-519" fmla="*/ 804710 w 1193379"/>
                  <a:gd name="connsiteY3-520" fmla="*/ 2820937 h 3963104"/>
                  <a:gd name="connsiteX4-521" fmla="*/ 1153825 w 1193379"/>
                  <a:gd name="connsiteY4-522" fmla="*/ 3963104 h 3963104"/>
                  <a:gd name="connsiteX5-523" fmla="*/ 228 w 1193379"/>
                  <a:gd name="connsiteY5-524" fmla="*/ 2867951 h 3963104"/>
                  <a:gd name="connsiteX6-525" fmla="*/ 32124 w 1193379"/>
                  <a:gd name="connsiteY6-526" fmla="*/ 259607 h 3963104"/>
                  <a:gd name="connsiteX7-527" fmla="*/ 291731 w 1193379"/>
                  <a:gd name="connsiteY7-528" fmla="*/ 0 h 3963104"/>
                  <a:gd name="connsiteX0-529" fmla="*/ 291731 w 1193379"/>
                  <a:gd name="connsiteY0-530" fmla="*/ 0 h 3963104"/>
                  <a:gd name="connsiteX1-531" fmla="*/ 564605 w 1193379"/>
                  <a:gd name="connsiteY1-532" fmla="*/ 0 h 3963104"/>
                  <a:gd name="connsiteX2-533" fmla="*/ 824212 w 1193379"/>
                  <a:gd name="connsiteY2-534" fmla="*/ 259607 h 3963104"/>
                  <a:gd name="connsiteX3-535" fmla="*/ 804710 w 1193379"/>
                  <a:gd name="connsiteY3-536" fmla="*/ 2820937 h 3963104"/>
                  <a:gd name="connsiteX4-537" fmla="*/ 1153825 w 1193379"/>
                  <a:gd name="connsiteY4-538" fmla="*/ 3963104 h 3963104"/>
                  <a:gd name="connsiteX5-539" fmla="*/ 228 w 1193379"/>
                  <a:gd name="connsiteY5-540" fmla="*/ 2867951 h 3963104"/>
                  <a:gd name="connsiteX6-541" fmla="*/ 32124 w 1193379"/>
                  <a:gd name="connsiteY6-542" fmla="*/ 259607 h 3963104"/>
                  <a:gd name="connsiteX7-543" fmla="*/ 291731 w 1193379"/>
                  <a:gd name="connsiteY7-544" fmla="*/ 0 h 39631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025"/>
              </a:p>
            </p:txBody>
          </p:sp>
          <p:sp>
            <p:nvSpPr>
              <p:cNvPr id="18" name="Round Same Side Corner Rectangle 6"/>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1" fmla="*/ 397829 w 792088"/>
                  <a:gd name="connsiteY0-2" fmla="*/ 0 h 3236034"/>
                  <a:gd name="connsiteX1-3" fmla="*/ 404892 w 792088"/>
                  <a:gd name="connsiteY1-4" fmla="*/ 499730 h 3236034"/>
                  <a:gd name="connsiteX2-5" fmla="*/ 792088 w 792088"/>
                  <a:gd name="connsiteY2-6" fmla="*/ 886926 h 3236034"/>
                  <a:gd name="connsiteX3-7" fmla="*/ 792088 w 792088"/>
                  <a:gd name="connsiteY3-8" fmla="*/ 3236034 h 3236034"/>
                  <a:gd name="connsiteX4-9" fmla="*/ 792088 w 792088"/>
                  <a:gd name="connsiteY4-10" fmla="*/ 3236034 h 3236034"/>
                  <a:gd name="connsiteX5-11" fmla="*/ 0 w 792088"/>
                  <a:gd name="connsiteY5-12" fmla="*/ 3236034 h 3236034"/>
                  <a:gd name="connsiteX6-13" fmla="*/ 0 w 792088"/>
                  <a:gd name="connsiteY6-14" fmla="*/ 3236034 h 3236034"/>
                  <a:gd name="connsiteX7-15" fmla="*/ 0 w 792088"/>
                  <a:gd name="connsiteY7-16" fmla="*/ 886926 h 3236034"/>
                  <a:gd name="connsiteX8-17" fmla="*/ 397829 w 792088"/>
                  <a:gd name="connsiteY8-18" fmla="*/ 0 h 3236034"/>
                  <a:gd name="connsiteX0-19" fmla="*/ 397829 w 792088"/>
                  <a:gd name="connsiteY0-20" fmla="*/ 0 h 3236034"/>
                  <a:gd name="connsiteX1-21" fmla="*/ 404892 w 792088"/>
                  <a:gd name="connsiteY1-22" fmla="*/ 499730 h 3236034"/>
                  <a:gd name="connsiteX2-23" fmla="*/ 792088 w 792088"/>
                  <a:gd name="connsiteY2-24" fmla="*/ 886926 h 3236034"/>
                  <a:gd name="connsiteX3-25" fmla="*/ 792088 w 792088"/>
                  <a:gd name="connsiteY3-26" fmla="*/ 3236034 h 3236034"/>
                  <a:gd name="connsiteX4-27" fmla="*/ 792088 w 792088"/>
                  <a:gd name="connsiteY4-28" fmla="*/ 3236034 h 3236034"/>
                  <a:gd name="connsiteX5-29" fmla="*/ 0 w 792088"/>
                  <a:gd name="connsiteY5-30" fmla="*/ 3236034 h 3236034"/>
                  <a:gd name="connsiteX6-31" fmla="*/ 0 w 792088"/>
                  <a:gd name="connsiteY6-32" fmla="*/ 3236034 h 3236034"/>
                  <a:gd name="connsiteX7-33" fmla="*/ 0 w 792088"/>
                  <a:gd name="connsiteY7-34" fmla="*/ 886926 h 3236034"/>
                  <a:gd name="connsiteX8-35" fmla="*/ 397829 w 792088"/>
                  <a:gd name="connsiteY8-36" fmla="*/ 0 h 3236034"/>
                  <a:gd name="connsiteX0-37" fmla="*/ 397829 w 898729"/>
                  <a:gd name="connsiteY0-38" fmla="*/ 0 h 3236034"/>
                  <a:gd name="connsiteX1-39" fmla="*/ 755766 w 898729"/>
                  <a:gd name="connsiteY1-40" fmla="*/ 202018 h 3236034"/>
                  <a:gd name="connsiteX2-41" fmla="*/ 792088 w 898729"/>
                  <a:gd name="connsiteY2-42" fmla="*/ 886926 h 3236034"/>
                  <a:gd name="connsiteX3-43" fmla="*/ 792088 w 898729"/>
                  <a:gd name="connsiteY3-44" fmla="*/ 3236034 h 3236034"/>
                  <a:gd name="connsiteX4-45" fmla="*/ 792088 w 898729"/>
                  <a:gd name="connsiteY4-46" fmla="*/ 3236034 h 3236034"/>
                  <a:gd name="connsiteX5-47" fmla="*/ 0 w 898729"/>
                  <a:gd name="connsiteY5-48" fmla="*/ 3236034 h 3236034"/>
                  <a:gd name="connsiteX6-49" fmla="*/ 0 w 898729"/>
                  <a:gd name="connsiteY6-50" fmla="*/ 3236034 h 3236034"/>
                  <a:gd name="connsiteX7-51" fmla="*/ 0 w 898729"/>
                  <a:gd name="connsiteY7-52" fmla="*/ 886926 h 3236034"/>
                  <a:gd name="connsiteX8-53" fmla="*/ 397829 w 898729"/>
                  <a:gd name="connsiteY8-54" fmla="*/ 0 h 3236034"/>
                  <a:gd name="connsiteX0-55" fmla="*/ 397829 w 901981"/>
                  <a:gd name="connsiteY0-56" fmla="*/ 0 h 3236034"/>
                  <a:gd name="connsiteX1-57" fmla="*/ 755766 w 901981"/>
                  <a:gd name="connsiteY1-58" fmla="*/ 202018 h 3236034"/>
                  <a:gd name="connsiteX2-59" fmla="*/ 802721 w 901981"/>
                  <a:gd name="connsiteY2-60" fmla="*/ 1099577 h 3236034"/>
                  <a:gd name="connsiteX3-61" fmla="*/ 792088 w 901981"/>
                  <a:gd name="connsiteY3-62" fmla="*/ 3236034 h 3236034"/>
                  <a:gd name="connsiteX4-63" fmla="*/ 792088 w 901981"/>
                  <a:gd name="connsiteY4-64" fmla="*/ 3236034 h 3236034"/>
                  <a:gd name="connsiteX5-65" fmla="*/ 0 w 901981"/>
                  <a:gd name="connsiteY5-66" fmla="*/ 3236034 h 3236034"/>
                  <a:gd name="connsiteX6-67" fmla="*/ 0 w 901981"/>
                  <a:gd name="connsiteY6-68" fmla="*/ 3236034 h 3236034"/>
                  <a:gd name="connsiteX7-69" fmla="*/ 0 w 901981"/>
                  <a:gd name="connsiteY7-70" fmla="*/ 886926 h 3236034"/>
                  <a:gd name="connsiteX8-71" fmla="*/ 397829 w 901981"/>
                  <a:gd name="connsiteY8-72" fmla="*/ 0 h 3236034"/>
                  <a:gd name="connsiteX0-73" fmla="*/ 397829 w 951558"/>
                  <a:gd name="connsiteY0-74" fmla="*/ 0 h 3236034"/>
                  <a:gd name="connsiteX1-75" fmla="*/ 755766 w 951558"/>
                  <a:gd name="connsiteY1-76" fmla="*/ 202018 h 3236034"/>
                  <a:gd name="connsiteX2-77" fmla="*/ 802721 w 951558"/>
                  <a:gd name="connsiteY2-78" fmla="*/ 1099577 h 3236034"/>
                  <a:gd name="connsiteX3-79" fmla="*/ 792088 w 951558"/>
                  <a:gd name="connsiteY3-80" fmla="*/ 3236034 h 3236034"/>
                  <a:gd name="connsiteX4-81" fmla="*/ 792088 w 951558"/>
                  <a:gd name="connsiteY4-82" fmla="*/ 3236034 h 3236034"/>
                  <a:gd name="connsiteX5-83" fmla="*/ 0 w 951558"/>
                  <a:gd name="connsiteY5-84" fmla="*/ 3236034 h 3236034"/>
                  <a:gd name="connsiteX6-85" fmla="*/ 0 w 951558"/>
                  <a:gd name="connsiteY6-86" fmla="*/ 3236034 h 3236034"/>
                  <a:gd name="connsiteX7-87" fmla="*/ 0 w 951558"/>
                  <a:gd name="connsiteY7-88" fmla="*/ 886926 h 3236034"/>
                  <a:gd name="connsiteX8-89" fmla="*/ 397829 w 951558"/>
                  <a:gd name="connsiteY8-90" fmla="*/ 0 h 3236034"/>
                  <a:gd name="connsiteX0-91" fmla="*/ 397829 w 1016715"/>
                  <a:gd name="connsiteY0-92" fmla="*/ 0 h 3236034"/>
                  <a:gd name="connsiteX1-93" fmla="*/ 862091 w 1016715"/>
                  <a:gd name="connsiteY1-94" fmla="*/ 191385 h 3236034"/>
                  <a:gd name="connsiteX2-95" fmla="*/ 802721 w 1016715"/>
                  <a:gd name="connsiteY2-96" fmla="*/ 1099577 h 3236034"/>
                  <a:gd name="connsiteX3-97" fmla="*/ 792088 w 1016715"/>
                  <a:gd name="connsiteY3-98" fmla="*/ 3236034 h 3236034"/>
                  <a:gd name="connsiteX4-99" fmla="*/ 792088 w 1016715"/>
                  <a:gd name="connsiteY4-100" fmla="*/ 3236034 h 3236034"/>
                  <a:gd name="connsiteX5-101" fmla="*/ 0 w 1016715"/>
                  <a:gd name="connsiteY5-102" fmla="*/ 3236034 h 3236034"/>
                  <a:gd name="connsiteX6-103" fmla="*/ 0 w 1016715"/>
                  <a:gd name="connsiteY6-104" fmla="*/ 3236034 h 3236034"/>
                  <a:gd name="connsiteX7-105" fmla="*/ 0 w 1016715"/>
                  <a:gd name="connsiteY7-106" fmla="*/ 886926 h 3236034"/>
                  <a:gd name="connsiteX8-107" fmla="*/ 397829 w 1016715"/>
                  <a:gd name="connsiteY8-108" fmla="*/ 0 h 3236034"/>
                  <a:gd name="connsiteX0-109" fmla="*/ 397829 w 1016715"/>
                  <a:gd name="connsiteY0-110" fmla="*/ 0 h 3236034"/>
                  <a:gd name="connsiteX1-111" fmla="*/ 862091 w 1016715"/>
                  <a:gd name="connsiteY1-112" fmla="*/ 191385 h 3236034"/>
                  <a:gd name="connsiteX2-113" fmla="*/ 802721 w 1016715"/>
                  <a:gd name="connsiteY2-114" fmla="*/ 1099577 h 3236034"/>
                  <a:gd name="connsiteX3-115" fmla="*/ 792088 w 1016715"/>
                  <a:gd name="connsiteY3-116" fmla="*/ 3236034 h 3236034"/>
                  <a:gd name="connsiteX4-117" fmla="*/ 792088 w 1016715"/>
                  <a:gd name="connsiteY4-118" fmla="*/ 3236034 h 3236034"/>
                  <a:gd name="connsiteX5-119" fmla="*/ 0 w 1016715"/>
                  <a:gd name="connsiteY5-120" fmla="*/ 3236034 h 3236034"/>
                  <a:gd name="connsiteX6-121" fmla="*/ 0 w 1016715"/>
                  <a:gd name="connsiteY6-122" fmla="*/ 3236034 h 3236034"/>
                  <a:gd name="connsiteX7-123" fmla="*/ 0 w 1016715"/>
                  <a:gd name="connsiteY7-124" fmla="*/ 886926 h 3236034"/>
                  <a:gd name="connsiteX8-125" fmla="*/ 397829 w 1016715"/>
                  <a:gd name="connsiteY8-126" fmla="*/ 0 h 3236034"/>
                  <a:gd name="connsiteX0-127" fmla="*/ 397829 w 802721"/>
                  <a:gd name="connsiteY0-128" fmla="*/ 0 h 3236034"/>
                  <a:gd name="connsiteX1-129" fmla="*/ 802721 w 802721"/>
                  <a:gd name="connsiteY1-130" fmla="*/ 1099577 h 3236034"/>
                  <a:gd name="connsiteX2-131" fmla="*/ 792088 w 802721"/>
                  <a:gd name="connsiteY2-132" fmla="*/ 3236034 h 3236034"/>
                  <a:gd name="connsiteX3-133" fmla="*/ 792088 w 802721"/>
                  <a:gd name="connsiteY3-134" fmla="*/ 3236034 h 3236034"/>
                  <a:gd name="connsiteX4-135" fmla="*/ 0 w 802721"/>
                  <a:gd name="connsiteY4-136" fmla="*/ 3236034 h 3236034"/>
                  <a:gd name="connsiteX5-137" fmla="*/ 0 w 802721"/>
                  <a:gd name="connsiteY5-138" fmla="*/ 3236034 h 3236034"/>
                  <a:gd name="connsiteX6-139" fmla="*/ 0 w 802721"/>
                  <a:gd name="connsiteY6-140" fmla="*/ 886926 h 3236034"/>
                  <a:gd name="connsiteX7-141" fmla="*/ 397829 w 802721"/>
                  <a:gd name="connsiteY7-142" fmla="*/ 0 h 3236034"/>
                  <a:gd name="connsiteX0-143" fmla="*/ 397829 w 1062933"/>
                  <a:gd name="connsiteY0-144" fmla="*/ 0 h 3236034"/>
                  <a:gd name="connsiteX1-145" fmla="*/ 802721 w 1062933"/>
                  <a:gd name="connsiteY1-146" fmla="*/ 1099577 h 3236034"/>
                  <a:gd name="connsiteX2-147" fmla="*/ 792088 w 1062933"/>
                  <a:gd name="connsiteY2-148" fmla="*/ 3236034 h 3236034"/>
                  <a:gd name="connsiteX3-149" fmla="*/ 792088 w 1062933"/>
                  <a:gd name="connsiteY3-150" fmla="*/ 3236034 h 3236034"/>
                  <a:gd name="connsiteX4-151" fmla="*/ 0 w 1062933"/>
                  <a:gd name="connsiteY4-152" fmla="*/ 3236034 h 3236034"/>
                  <a:gd name="connsiteX5-153" fmla="*/ 0 w 1062933"/>
                  <a:gd name="connsiteY5-154" fmla="*/ 3236034 h 3236034"/>
                  <a:gd name="connsiteX6-155" fmla="*/ 0 w 1062933"/>
                  <a:gd name="connsiteY6-156" fmla="*/ 886926 h 3236034"/>
                  <a:gd name="connsiteX7-157" fmla="*/ 397829 w 1062933"/>
                  <a:gd name="connsiteY7-158" fmla="*/ 0 h 3236034"/>
                  <a:gd name="connsiteX0-159" fmla="*/ 397829 w 1062933"/>
                  <a:gd name="connsiteY0-160" fmla="*/ 0 h 3236034"/>
                  <a:gd name="connsiteX1-161" fmla="*/ 802721 w 1062933"/>
                  <a:gd name="connsiteY1-162" fmla="*/ 1099577 h 3236034"/>
                  <a:gd name="connsiteX2-163" fmla="*/ 792088 w 1062933"/>
                  <a:gd name="connsiteY2-164" fmla="*/ 3236034 h 3236034"/>
                  <a:gd name="connsiteX3-165" fmla="*/ 792088 w 1062933"/>
                  <a:gd name="connsiteY3-166" fmla="*/ 3236034 h 3236034"/>
                  <a:gd name="connsiteX4-167" fmla="*/ 0 w 1062933"/>
                  <a:gd name="connsiteY4-168" fmla="*/ 3236034 h 3236034"/>
                  <a:gd name="connsiteX5-169" fmla="*/ 0 w 1062933"/>
                  <a:gd name="connsiteY5-170" fmla="*/ 3236034 h 3236034"/>
                  <a:gd name="connsiteX6-171" fmla="*/ 0 w 1062933"/>
                  <a:gd name="connsiteY6-172" fmla="*/ 886926 h 3236034"/>
                  <a:gd name="connsiteX7-173" fmla="*/ 397829 w 1062933"/>
                  <a:gd name="connsiteY7-174" fmla="*/ 0 h 3236034"/>
                  <a:gd name="connsiteX0-175" fmla="*/ 397829 w 1062933"/>
                  <a:gd name="connsiteY0-176" fmla="*/ 0 h 3236034"/>
                  <a:gd name="connsiteX1-177" fmla="*/ 802721 w 1062933"/>
                  <a:gd name="connsiteY1-178" fmla="*/ 1099577 h 3236034"/>
                  <a:gd name="connsiteX2-179" fmla="*/ 792088 w 1062933"/>
                  <a:gd name="connsiteY2-180" fmla="*/ 3236034 h 3236034"/>
                  <a:gd name="connsiteX3-181" fmla="*/ 792088 w 1062933"/>
                  <a:gd name="connsiteY3-182" fmla="*/ 3236034 h 3236034"/>
                  <a:gd name="connsiteX4-183" fmla="*/ 0 w 1062933"/>
                  <a:gd name="connsiteY4-184" fmla="*/ 3236034 h 3236034"/>
                  <a:gd name="connsiteX5-185" fmla="*/ 0 w 1062933"/>
                  <a:gd name="connsiteY5-186" fmla="*/ 3236034 h 3236034"/>
                  <a:gd name="connsiteX6-187" fmla="*/ 0 w 1062933"/>
                  <a:gd name="connsiteY6-188" fmla="*/ 886926 h 3236034"/>
                  <a:gd name="connsiteX7-189" fmla="*/ 397829 w 1062933"/>
                  <a:gd name="connsiteY7-190" fmla="*/ 0 h 3236034"/>
                  <a:gd name="connsiteX0-191" fmla="*/ 397829 w 1117407"/>
                  <a:gd name="connsiteY0-192" fmla="*/ 0 h 3236034"/>
                  <a:gd name="connsiteX1-193" fmla="*/ 802721 w 1117407"/>
                  <a:gd name="connsiteY1-194" fmla="*/ 1099577 h 3236034"/>
                  <a:gd name="connsiteX2-195" fmla="*/ 792088 w 1117407"/>
                  <a:gd name="connsiteY2-196" fmla="*/ 3236034 h 3236034"/>
                  <a:gd name="connsiteX3-197" fmla="*/ 792088 w 1117407"/>
                  <a:gd name="connsiteY3-198" fmla="*/ 3236034 h 3236034"/>
                  <a:gd name="connsiteX4-199" fmla="*/ 0 w 1117407"/>
                  <a:gd name="connsiteY4-200" fmla="*/ 3236034 h 3236034"/>
                  <a:gd name="connsiteX5-201" fmla="*/ 0 w 1117407"/>
                  <a:gd name="connsiteY5-202" fmla="*/ 3236034 h 3236034"/>
                  <a:gd name="connsiteX6-203" fmla="*/ 0 w 1117407"/>
                  <a:gd name="connsiteY6-204" fmla="*/ 886926 h 3236034"/>
                  <a:gd name="connsiteX7-205" fmla="*/ 397829 w 1117407"/>
                  <a:gd name="connsiteY7-206" fmla="*/ 0 h 3236034"/>
                  <a:gd name="connsiteX0-207" fmla="*/ 397829 w 1125562"/>
                  <a:gd name="connsiteY0-208" fmla="*/ 0 h 3236034"/>
                  <a:gd name="connsiteX1-209" fmla="*/ 813354 w 1125562"/>
                  <a:gd name="connsiteY1-210" fmla="*/ 1344126 h 3236034"/>
                  <a:gd name="connsiteX2-211" fmla="*/ 792088 w 1125562"/>
                  <a:gd name="connsiteY2-212" fmla="*/ 3236034 h 3236034"/>
                  <a:gd name="connsiteX3-213" fmla="*/ 792088 w 1125562"/>
                  <a:gd name="connsiteY3-214" fmla="*/ 3236034 h 3236034"/>
                  <a:gd name="connsiteX4-215" fmla="*/ 0 w 1125562"/>
                  <a:gd name="connsiteY4-216" fmla="*/ 3236034 h 3236034"/>
                  <a:gd name="connsiteX5-217" fmla="*/ 0 w 1125562"/>
                  <a:gd name="connsiteY5-218" fmla="*/ 3236034 h 3236034"/>
                  <a:gd name="connsiteX6-219" fmla="*/ 0 w 1125562"/>
                  <a:gd name="connsiteY6-220" fmla="*/ 886926 h 3236034"/>
                  <a:gd name="connsiteX7-221" fmla="*/ 397829 w 1125562"/>
                  <a:gd name="connsiteY7-222" fmla="*/ 0 h 3236034"/>
                  <a:gd name="connsiteX0-223" fmla="*/ 397829 w 1109289"/>
                  <a:gd name="connsiteY0-224" fmla="*/ 0 h 3236034"/>
                  <a:gd name="connsiteX1-225" fmla="*/ 792089 w 1109289"/>
                  <a:gd name="connsiteY1-226" fmla="*/ 1312228 h 3236034"/>
                  <a:gd name="connsiteX2-227" fmla="*/ 792088 w 1109289"/>
                  <a:gd name="connsiteY2-228" fmla="*/ 3236034 h 3236034"/>
                  <a:gd name="connsiteX3-229" fmla="*/ 792088 w 1109289"/>
                  <a:gd name="connsiteY3-230" fmla="*/ 3236034 h 3236034"/>
                  <a:gd name="connsiteX4-231" fmla="*/ 0 w 1109289"/>
                  <a:gd name="connsiteY4-232" fmla="*/ 3236034 h 3236034"/>
                  <a:gd name="connsiteX5-233" fmla="*/ 0 w 1109289"/>
                  <a:gd name="connsiteY5-234" fmla="*/ 3236034 h 3236034"/>
                  <a:gd name="connsiteX6-235" fmla="*/ 0 w 1109289"/>
                  <a:gd name="connsiteY6-236" fmla="*/ 886926 h 3236034"/>
                  <a:gd name="connsiteX7-237" fmla="*/ 397829 w 1109289"/>
                  <a:gd name="connsiteY7-238" fmla="*/ 0 h 3236034"/>
                  <a:gd name="connsiteX0-239" fmla="*/ 397829 w 1076274"/>
                  <a:gd name="connsiteY0-240" fmla="*/ 0 h 3236034"/>
                  <a:gd name="connsiteX1-241" fmla="*/ 792089 w 1076274"/>
                  <a:gd name="connsiteY1-242" fmla="*/ 1312228 h 3236034"/>
                  <a:gd name="connsiteX2-243" fmla="*/ 792088 w 1076274"/>
                  <a:gd name="connsiteY2-244" fmla="*/ 3236034 h 3236034"/>
                  <a:gd name="connsiteX3-245" fmla="*/ 792088 w 1076274"/>
                  <a:gd name="connsiteY3-246" fmla="*/ 3236034 h 3236034"/>
                  <a:gd name="connsiteX4-247" fmla="*/ 0 w 1076274"/>
                  <a:gd name="connsiteY4-248" fmla="*/ 3236034 h 3236034"/>
                  <a:gd name="connsiteX5-249" fmla="*/ 0 w 1076274"/>
                  <a:gd name="connsiteY5-250" fmla="*/ 3236034 h 3236034"/>
                  <a:gd name="connsiteX6-251" fmla="*/ 0 w 1076274"/>
                  <a:gd name="connsiteY6-252" fmla="*/ 886926 h 3236034"/>
                  <a:gd name="connsiteX7-253" fmla="*/ 397829 w 1076274"/>
                  <a:gd name="connsiteY7-254" fmla="*/ 0 h 3236034"/>
                  <a:gd name="connsiteX0-255" fmla="*/ 397829 w 1117363"/>
                  <a:gd name="connsiteY0-256" fmla="*/ 0 h 3236034"/>
                  <a:gd name="connsiteX1-257" fmla="*/ 845252 w 1117363"/>
                  <a:gd name="connsiteY1-258" fmla="*/ 1227168 h 3236034"/>
                  <a:gd name="connsiteX2-259" fmla="*/ 792088 w 1117363"/>
                  <a:gd name="connsiteY2-260" fmla="*/ 3236034 h 3236034"/>
                  <a:gd name="connsiteX3-261" fmla="*/ 792088 w 1117363"/>
                  <a:gd name="connsiteY3-262" fmla="*/ 3236034 h 3236034"/>
                  <a:gd name="connsiteX4-263" fmla="*/ 0 w 1117363"/>
                  <a:gd name="connsiteY4-264" fmla="*/ 3236034 h 3236034"/>
                  <a:gd name="connsiteX5-265" fmla="*/ 0 w 1117363"/>
                  <a:gd name="connsiteY5-266" fmla="*/ 3236034 h 3236034"/>
                  <a:gd name="connsiteX6-267" fmla="*/ 0 w 1117363"/>
                  <a:gd name="connsiteY6-268" fmla="*/ 886926 h 3236034"/>
                  <a:gd name="connsiteX7-269" fmla="*/ 397829 w 1117363"/>
                  <a:gd name="connsiteY7-270" fmla="*/ 0 h 3236034"/>
                  <a:gd name="connsiteX0-271" fmla="*/ 397829 w 1117363"/>
                  <a:gd name="connsiteY0-272" fmla="*/ 0 h 3236034"/>
                  <a:gd name="connsiteX1-273" fmla="*/ 845252 w 1117363"/>
                  <a:gd name="connsiteY1-274" fmla="*/ 1227168 h 3236034"/>
                  <a:gd name="connsiteX2-275" fmla="*/ 792088 w 1117363"/>
                  <a:gd name="connsiteY2-276" fmla="*/ 3236034 h 3236034"/>
                  <a:gd name="connsiteX3-277" fmla="*/ 792088 w 1117363"/>
                  <a:gd name="connsiteY3-278" fmla="*/ 3236034 h 3236034"/>
                  <a:gd name="connsiteX4-279" fmla="*/ 0 w 1117363"/>
                  <a:gd name="connsiteY4-280" fmla="*/ 3236034 h 3236034"/>
                  <a:gd name="connsiteX5-281" fmla="*/ 0 w 1117363"/>
                  <a:gd name="connsiteY5-282" fmla="*/ 3236034 h 3236034"/>
                  <a:gd name="connsiteX6-283" fmla="*/ 0 w 1117363"/>
                  <a:gd name="connsiteY6-284" fmla="*/ 886926 h 3236034"/>
                  <a:gd name="connsiteX7-285" fmla="*/ 397829 w 1117363"/>
                  <a:gd name="connsiteY7-286" fmla="*/ 0 h 3236034"/>
                  <a:gd name="connsiteX0-287" fmla="*/ 397829 w 1117363"/>
                  <a:gd name="connsiteY0-288" fmla="*/ 0 h 3236034"/>
                  <a:gd name="connsiteX1-289" fmla="*/ 845252 w 1117363"/>
                  <a:gd name="connsiteY1-290" fmla="*/ 1227168 h 3236034"/>
                  <a:gd name="connsiteX2-291" fmla="*/ 792088 w 1117363"/>
                  <a:gd name="connsiteY2-292" fmla="*/ 3236034 h 3236034"/>
                  <a:gd name="connsiteX3-293" fmla="*/ 792088 w 1117363"/>
                  <a:gd name="connsiteY3-294" fmla="*/ 3236034 h 3236034"/>
                  <a:gd name="connsiteX4-295" fmla="*/ 0 w 1117363"/>
                  <a:gd name="connsiteY4-296" fmla="*/ 3236034 h 3236034"/>
                  <a:gd name="connsiteX5-297" fmla="*/ 0 w 1117363"/>
                  <a:gd name="connsiteY5-298" fmla="*/ 3236034 h 3236034"/>
                  <a:gd name="connsiteX6-299" fmla="*/ 0 w 1117363"/>
                  <a:gd name="connsiteY6-300" fmla="*/ 886926 h 3236034"/>
                  <a:gd name="connsiteX7-301" fmla="*/ 397829 w 1117363"/>
                  <a:gd name="connsiteY7-302" fmla="*/ 0 h 3236034"/>
                  <a:gd name="connsiteX0-303" fmla="*/ 397829 w 1117363"/>
                  <a:gd name="connsiteY0-304" fmla="*/ 0 h 3236034"/>
                  <a:gd name="connsiteX1-305" fmla="*/ 845252 w 1117363"/>
                  <a:gd name="connsiteY1-306" fmla="*/ 1227168 h 3236034"/>
                  <a:gd name="connsiteX2-307" fmla="*/ 792088 w 1117363"/>
                  <a:gd name="connsiteY2-308" fmla="*/ 3236034 h 3236034"/>
                  <a:gd name="connsiteX3-309" fmla="*/ 792088 w 1117363"/>
                  <a:gd name="connsiteY3-310" fmla="*/ 3236034 h 3236034"/>
                  <a:gd name="connsiteX4-311" fmla="*/ 0 w 1117363"/>
                  <a:gd name="connsiteY4-312" fmla="*/ 3236034 h 3236034"/>
                  <a:gd name="connsiteX5-313" fmla="*/ 0 w 1117363"/>
                  <a:gd name="connsiteY5-314" fmla="*/ 3236034 h 3236034"/>
                  <a:gd name="connsiteX6-315" fmla="*/ 0 w 1117363"/>
                  <a:gd name="connsiteY6-316" fmla="*/ 886926 h 3236034"/>
                  <a:gd name="connsiteX7-317" fmla="*/ 397829 w 1117363"/>
                  <a:gd name="connsiteY7-318" fmla="*/ 0 h 3236034"/>
                  <a:gd name="connsiteX0-319" fmla="*/ 397829 w 1117363"/>
                  <a:gd name="connsiteY0-320" fmla="*/ 0 h 3236034"/>
                  <a:gd name="connsiteX1-321" fmla="*/ 845252 w 1117363"/>
                  <a:gd name="connsiteY1-322" fmla="*/ 1227168 h 3236034"/>
                  <a:gd name="connsiteX2-323" fmla="*/ 792088 w 1117363"/>
                  <a:gd name="connsiteY2-324" fmla="*/ 3236034 h 3236034"/>
                  <a:gd name="connsiteX3-325" fmla="*/ 792088 w 1117363"/>
                  <a:gd name="connsiteY3-326" fmla="*/ 3236034 h 3236034"/>
                  <a:gd name="connsiteX4-327" fmla="*/ 0 w 1117363"/>
                  <a:gd name="connsiteY4-328" fmla="*/ 3236034 h 3236034"/>
                  <a:gd name="connsiteX5-329" fmla="*/ 0 w 1117363"/>
                  <a:gd name="connsiteY5-330" fmla="*/ 3236034 h 3236034"/>
                  <a:gd name="connsiteX6-331" fmla="*/ 0 w 1117363"/>
                  <a:gd name="connsiteY6-332" fmla="*/ 886926 h 3236034"/>
                  <a:gd name="connsiteX7-333" fmla="*/ 397829 w 1117363"/>
                  <a:gd name="connsiteY7-334" fmla="*/ 0 h 3236034"/>
                  <a:gd name="connsiteX0-335" fmla="*/ 397829 w 1184929"/>
                  <a:gd name="connsiteY0-336" fmla="*/ 0 h 3236034"/>
                  <a:gd name="connsiteX1-337" fmla="*/ 930312 w 1184929"/>
                  <a:gd name="connsiteY1-338" fmla="*/ 1142108 h 3236034"/>
                  <a:gd name="connsiteX2-339" fmla="*/ 792088 w 1184929"/>
                  <a:gd name="connsiteY2-340" fmla="*/ 3236034 h 3236034"/>
                  <a:gd name="connsiteX3-341" fmla="*/ 792088 w 1184929"/>
                  <a:gd name="connsiteY3-342" fmla="*/ 3236034 h 3236034"/>
                  <a:gd name="connsiteX4-343" fmla="*/ 0 w 1184929"/>
                  <a:gd name="connsiteY4-344" fmla="*/ 3236034 h 3236034"/>
                  <a:gd name="connsiteX5-345" fmla="*/ 0 w 1184929"/>
                  <a:gd name="connsiteY5-346" fmla="*/ 3236034 h 3236034"/>
                  <a:gd name="connsiteX6-347" fmla="*/ 0 w 1184929"/>
                  <a:gd name="connsiteY6-348" fmla="*/ 886926 h 3236034"/>
                  <a:gd name="connsiteX7-349" fmla="*/ 397829 w 1184929"/>
                  <a:gd name="connsiteY7-350" fmla="*/ 0 h 3236034"/>
                  <a:gd name="connsiteX0-351" fmla="*/ 397829 w 1111112"/>
                  <a:gd name="connsiteY0-352" fmla="*/ 0 h 3236034"/>
                  <a:gd name="connsiteX1-353" fmla="*/ 930312 w 1111112"/>
                  <a:gd name="connsiteY1-354" fmla="*/ 1142108 h 3236034"/>
                  <a:gd name="connsiteX2-355" fmla="*/ 792088 w 1111112"/>
                  <a:gd name="connsiteY2-356" fmla="*/ 3236034 h 3236034"/>
                  <a:gd name="connsiteX3-357" fmla="*/ 792088 w 1111112"/>
                  <a:gd name="connsiteY3-358" fmla="*/ 3236034 h 3236034"/>
                  <a:gd name="connsiteX4-359" fmla="*/ 0 w 1111112"/>
                  <a:gd name="connsiteY4-360" fmla="*/ 3236034 h 3236034"/>
                  <a:gd name="connsiteX5-361" fmla="*/ 0 w 1111112"/>
                  <a:gd name="connsiteY5-362" fmla="*/ 3236034 h 3236034"/>
                  <a:gd name="connsiteX6-363" fmla="*/ 0 w 1111112"/>
                  <a:gd name="connsiteY6-364" fmla="*/ 886926 h 3236034"/>
                  <a:gd name="connsiteX7-365" fmla="*/ 397829 w 1111112"/>
                  <a:gd name="connsiteY7-366" fmla="*/ 0 h 3236034"/>
                  <a:gd name="connsiteX0-367" fmla="*/ 397829 w 1154440"/>
                  <a:gd name="connsiteY0-368" fmla="*/ 0 h 3236034"/>
                  <a:gd name="connsiteX1-369" fmla="*/ 930312 w 1154440"/>
                  <a:gd name="connsiteY1-370" fmla="*/ 1142108 h 3236034"/>
                  <a:gd name="connsiteX2-371" fmla="*/ 792088 w 1154440"/>
                  <a:gd name="connsiteY2-372" fmla="*/ 3236034 h 3236034"/>
                  <a:gd name="connsiteX3-373" fmla="*/ 792088 w 1154440"/>
                  <a:gd name="connsiteY3-374" fmla="*/ 3236034 h 3236034"/>
                  <a:gd name="connsiteX4-375" fmla="*/ 0 w 1154440"/>
                  <a:gd name="connsiteY4-376" fmla="*/ 3236034 h 3236034"/>
                  <a:gd name="connsiteX5-377" fmla="*/ 0 w 1154440"/>
                  <a:gd name="connsiteY5-378" fmla="*/ 3236034 h 3236034"/>
                  <a:gd name="connsiteX6-379" fmla="*/ 0 w 1154440"/>
                  <a:gd name="connsiteY6-380" fmla="*/ 886926 h 3236034"/>
                  <a:gd name="connsiteX7-381" fmla="*/ 397829 w 1154440"/>
                  <a:gd name="connsiteY7-382" fmla="*/ 0 h 3236034"/>
                  <a:gd name="connsiteX0-383" fmla="*/ 397829 w 1154440"/>
                  <a:gd name="connsiteY0-384" fmla="*/ 0 h 3236034"/>
                  <a:gd name="connsiteX1-385" fmla="*/ 930312 w 1154440"/>
                  <a:gd name="connsiteY1-386" fmla="*/ 1142108 h 3236034"/>
                  <a:gd name="connsiteX2-387" fmla="*/ 792088 w 1154440"/>
                  <a:gd name="connsiteY2-388" fmla="*/ 3236034 h 3236034"/>
                  <a:gd name="connsiteX3-389" fmla="*/ 792088 w 1154440"/>
                  <a:gd name="connsiteY3-390" fmla="*/ 3236034 h 3236034"/>
                  <a:gd name="connsiteX4-391" fmla="*/ 0 w 1154440"/>
                  <a:gd name="connsiteY4-392" fmla="*/ 3236034 h 3236034"/>
                  <a:gd name="connsiteX5-393" fmla="*/ 0 w 1154440"/>
                  <a:gd name="connsiteY5-394" fmla="*/ 3236034 h 3236034"/>
                  <a:gd name="connsiteX6-395" fmla="*/ 0 w 1154440"/>
                  <a:gd name="connsiteY6-396" fmla="*/ 886926 h 3236034"/>
                  <a:gd name="connsiteX7-397" fmla="*/ 397829 w 1154440"/>
                  <a:gd name="connsiteY7-398" fmla="*/ 0 h 3236034"/>
                  <a:gd name="connsiteX0-399" fmla="*/ 397829 w 1154440"/>
                  <a:gd name="connsiteY0-400" fmla="*/ 0 h 3236034"/>
                  <a:gd name="connsiteX1-401" fmla="*/ 930312 w 1154440"/>
                  <a:gd name="connsiteY1-402" fmla="*/ 1142108 h 3236034"/>
                  <a:gd name="connsiteX2-403" fmla="*/ 792088 w 1154440"/>
                  <a:gd name="connsiteY2-404" fmla="*/ 3236034 h 3236034"/>
                  <a:gd name="connsiteX3-405" fmla="*/ 792088 w 1154440"/>
                  <a:gd name="connsiteY3-406" fmla="*/ 3236034 h 3236034"/>
                  <a:gd name="connsiteX4-407" fmla="*/ 0 w 1154440"/>
                  <a:gd name="connsiteY4-408" fmla="*/ 3236034 h 3236034"/>
                  <a:gd name="connsiteX5-409" fmla="*/ 0 w 1154440"/>
                  <a:gd name="connsiteY5-410" fmla="*/ 3236034 h 3236034"/>
                  <a:gd name="connsiteX6-411" fmla="*/ 0 w 1154440"/>
                  <a:gd name="connsiteY6-412" fmla="*/ 886926 h 3236034"/>
                  <a:gd name="connsiteX7-413" fmla="*/ 397829 w 1154440"/>
                  <a:gd name="connsiteY7-414" fmla="*/ 0 h 3236034"/>
                  <a:gd name="connsiteX0-415" fmla="*/ 397829 w 1151550"/>
                  <a:gd name="connsiteY0-416" fmla="*/ 0 h 3236034"/>
                  <a:gd name="connsiteX1-417" fmla="*/ 930312 w 1151550"/>
                  <a:gd name="connsiteY1-418" fmla="*/ 1142108 h 3236034"/>
                  <a:gd name="connsiteX2-419" fmla="*/ 792088 w 1151550"/>
                  <a:gd name="connsiteY2-420" fmla="*/ 3236034 h 3236034"/>
                  <a:gd name="connsiteX3-421" fmla="*/ 792088 w 1151550"/>
                  <a:gd name="connsiteY3-422" fmla="*/ 3236034 h 3236034"/>
                  <a:gd name="connsiteX4-423" fmla="*/ 0 w 1151550"/>
                  <a:gd name="connsiteY4-424" fmla="*/ 3236034 h 3236034"/>
                  <a:gd name="connsiteX5-425" fmla="*/ 0 w 1151550"/>
                  <a:gd name="connsiteY5-426" fmla="*/ 3236034 h 3236034"/>
                  <a:gd name="connsiteX6-427" fmla="*/ 0 w 1151550"/>
                  <a:gd name="connsiteY6-428" fmla="*/ 886926 h 3236034"/>
                  <a:gd name="connsiteX7-429" fmla="*/ 397829 w 1151550"/>
                  <a:gd name="connsiteY7-430" fmla="*/ 0 h 3236034"/>
                  <a:gd name="connsiteX0-431" fmla="*/ 397829 w 1081399"/>
                  <a:gd name="connsiteY0-432" fmla="*/ 0 h 3236034"/>
                  <a:gd name="connsiteX1-433" fmla="*/ 834842 w 1081399"/>
                  <a:gd name="connsiteY1-434" fmla="*/ 1099578 h 3236034"/>
                  <a:gd name="connsiteX2-435" fmla="*/ 792088 w 1081399"/>
                  <a:gd name="connsiteY2-436" fmla="*/ 3236034 h 3236034"/>
                  <a:gd name="connsiteX3-437" fmla="*/ 792088 w 1081399"/>
                  <a:gd name="connsiteY3-438" fmla="*/ 3236034 h 3236034"/>
                  <a:gd name="connsiteX4-439" fmla="*/ 0 w 1081399"/>
                  <a:gd name="connsiteY4-440" fmla="*/ 3236034 h 3236034"/>
                  <a:gd name="connsiteX5-441" fmla="*/ 0 w 1081399"/>
                  <a:gd name="connsiteY5-442" fmla="*/ 3236034 h 3236034"/>
                  <a:gd name="connsiteX6-443" fmla="*/ 0 w 1081399"/>
                  <a:gd name="connsiteY6-444" fmla="*/ 886926 h 3236034"/>
                  <a:gd name="connsiteX7-445" fmla="*/ 397829 w 1081399"/>
                  <a:gd name="connsiteY7-446" fmla="*/ 0 h 3236034"/>
                  <a:gd name="connsiteX0-447" fmla="*/ 397829 w 1024947"/>
                  <a:gd name="connsiteY0-448" fmla="*/ 0 h 3236034"/>
                  <a:gd name="connsiteX1-449" fmla="*/ 753012 w 1024947"/>
                  <a:gd name="connsiteY1-450" fmla="*/ 1269699 h 3236034"/>
                  <a:gd name="connsiteX2-451" fmla="*/ 792088 w 1024947"/>
                  <a:gd name="connsiteY2-452" fmla="*/ 3236034 h 3236034"/>
                  <a:gd name="connsiteX3-453" fmla="*/ 792088 w 1024947"/>
                  <a:gd name="connsiteY3-454" fmla="*/ 3236034 h 3236034"/>
                  <a:gd name="connsiteX4-455" fmla="*/ 0 w 1024947"/>
                  <a:gd name="connsiteY4-456" fmla="*/ 3236034 h 3236034"/>
                  <a:gd name="connsiteX5-457" fmla="*/ 0 w 1024947"/>
                  <a:gd name="connsiteY5-458" fmla="*/ 3236034 h 3236034"/>
                  <a:gd name="connsiteX6-459" fmla="*/ 0 w 1024947"/>
                  <a:gd name="connsiteY6-460" fmla="*/ 886926 h 3236034"/>
                  <a:gd name="connsiteX7-461" fmla="*/ 397829 w 1024947"/>
                  <a:gd name="connsiteY7-462" fmla="*/ 0 h 3236034"/>
                  <a:gd name="connsiteX0-463" fmla="*/ 397829 w 1024947"/>
                  <a:gd name="connsiteY0-464" fmla="*/ 0 h 3236034"/>
                  <a:gd name="connsiteX1-465" fmla="*/ 753012 w 1024947"/>
                  <a:gd name="connsiteY1-466" fmla="*/ 1269699 h 3236034"/>
                  <a:gd name="connsiteX2-467" fmla="*/ 792088 w 1024947"/>
                  <a:gd name="connsiteY2-468" fmla="*/ 3236034 h 3236034"/>
                  <a:gd name="connsiteX3-469" fmla="*/ 792088 w 1024947"/>
                  <a:gd name="connsiteY3-470" fmla="*/ 3236034 h 3236034"/>
                  <a:gd name="connsiteX4-471" fmla="*/ 0 w 1024947"/>
                  <a:gd name="connsiteY4-472" fmla="*/ 3236034 h 3236034"/>
                  <a:gd name="connsiteX5-473" fmla="*/ 0 w 1024947"/>
                  <a:gd name="connsiteY5-474" fmla="*/ 3236034 h 3236034"/>
                  <a:gd name="connsiteX6-475" fmla="*/ 0 w 1024947"/>
                  <a:gd name="connsiteY6-476" fmla="*/ 886926 h 3236034"/>
                  <a:gd name="connsiteX7-477" fmla="*/ 397829 w 1024947"/>
                  <a:gd name="connsiteY7-478" fmla="*/ 0 h 3236034"/>
                  <a:gd name="connsiteX0-479" fmla="*/ 397829 w 1043356"/>
                  <a:gd name="connsiteY0-480" fmla="*/ 0 h 3236034"/>
                  <a:gd name="connsiteX1-481" fmla="*/ 780289 w 1043356"/>
                  <a:gd name="connsiteY1-482" fmla="*/ 1216537 h 3236034"/>
                  <a:gd name="connsiteX2-483" fmla="*/ 792088 w 1043356"/>
                  <a:gd name="connsiteY2-484" fmla="*/ 3236034 h 3236034"/>
                  <a:gd name="connsiteX3-485" fmla="*/ 792088 w 1043356"/>
                  <a:gd name="connsiteY3-486" fmla="*/ 3236034 h 3236034"/>
                  <a:gd name="connsiteX4-487" fmla="*/ 0 w 1043356"/>
                  <a:gd name="connsiteY4-488" fmla="*/ 3236034 h 3236034"/>
                  <a:gd name="connsiteX5-489" fmla="*/ 0 w 1043356"/>
                  <a:gd name="connsiteY5-490" fmla="*/ 3236034 h 3236034"/>
                  <a:gd name="connsiteX6-491" fmla="*/ 0 w 1043356"/>
                  <a:gd name="connsiteY6-492" fmla="*/ 886926 h 3236034"/>
                  <a:gd name="connsiteX7-493" fmla="*/ 397829 w 1043356"/>
                  <a:gd name="connsiteY7-494" fmla="*/ 0 h 3236034"/>
                  <a:gd name="connsiteX0-495" fmla="*/ 397829 w 971742"/>
                  <a:gd name="connsiteY0-496" fmla="*/ 0 h 3236034"/>
                  <a:gd name="connsiteX1-497" fmla="*/ 780289 w 971742"/>
                  <a:gd name="connsiteY1-498" fmla="*/ 1216537 h 3236034"/>
                  <a:gd name="connsiteX2-499" fmla="*/ 792088 w 971742"/>
                  <a:gd name="connsiteY2-500" fmla="*/ 3236034 h 3236034"/>
                  <a:gd name="connsiteX3-501" fmla="*/ 792088 w 971742"/>
                  <a:gd name="connsiteY3-502" fmla="*/ 3236034 h 3236034"/>
                  <a:gd name="connsiteX4-503" fmla="*/ 0 w 971742"/>
                  <a:gd name="connsiteY4-504" fmla="*/ 3236034 h 3236034"/>
                  <a:gd name="connsiteX5-505" fmla="*/ 0 w 971742"/>
                  <a:gd name="connsiteY5-506" fmla="*/ 3236034 h 3236034"/>
                  <a:gd name="connsiteX6-507" fmla="*/ 0 w 971742"/>
                  <a:gd name="connsiteY6-508" fmla="*/ 886926 h 3236034"/>
                  <a:gd name="connsiteX7-509" fmla="*/ 397829 w 971742"/>
                  <a:gd name="connsiteY7-510" fmla="*/ 0 h 3236034"/>
                  <a:gd name="connsiteX0-511" fmla="*/ 397829 w 1007471"/>
                  <a:gd name="connsiteY0-512" fmla="*/ 0 h 3236034"/>
                  <a:gd name="connsiteX1-513" fmla="*/ 780289 w 1007471"/>
                  <a:gd name="connsiteY1-514" fmla="*/ 1216537 h 3236034"/>
                  <a:gd name="connsiteX2-515" fmla="*/ 792088 w 1007471"/>
                  <a:gd name="connsiteY2-516" fmla="*/ 3236034 h 3236034"/>
                  <a:gd name="connsiteX3-517" fmla="*/ 792088 w 1007471"/>
                  <a:gd name="connsiteY3-518" fmla="*/ 3236034 h 3236034"/>
                  <a:gd name="connsiteX4-519" fmla="*/ 0 w 1007471"/>
                  <a:gd name="connsiteY4-520" fmla="*/ 3236034 h 3236034"/>
                  <a:gd name="connsiteX5-521" fmla="*/ 0 w 1007471"/>
                  <a:gd name="connsiteY5-522" fmla="*/ 3236034 h 3236034"/>
                  <a:gd name="connsiteX6-523" fmla="*/ 0 w 1007471"/>
                  <a:gd name="connsiteY6-524" fmla="*/ 886926 h 3236034"/>
                  <a:gd name="connsiteX7-525" fmla="*/ 397829 w 1007471"/>
                  <a:gd name="connsiteY7-526" fmla="*/ 0 h 3236034"/>
                  <a:gd name="connsiteX0-527" fmla="*/ 397829 w 983631"/>
                  <a:gd name="connsiteY0-528" fmla="*/ 0 h 3236034"/>
                  <a:gd name="connsiteX1-529" fmla="*/ 780289 w 983631"/>
                  <a:gd name="connsiteY1-530" fmla="*/ 1216537 h 3236034"/>
                  <a:gd name="connsiteX2-531" fmla="*/ 792088 w 983631"/>
                  <a:gd name="connsiteY2-532" fmla="*/ 3236034 h 3236034"/>
                  <a:gd name="connsiteX3-533" fmla="*/ 792088 w 983631"/>
                  <a:gd name="connsiteY3-534" fmla="*/ 3236034 h 3236034"/>
                  <a:gd name="connsiteX4-535" fmla="*/ 0 w 983631"/>
                  <a:gd name="connsiteY4-536" fmla="*/ 3236034 h 3236034"/>
                  <a:gd name="connsiteX5-537" fmla="*/ 0 w 983631"/>
                  <a:gd name="connsiteY5-538" fmla="*/ 3236034 h 3236034"/>
                  <a:gd name="connsiteX6-539" fmla="*/ 0 w 983631"/>
                  <a:gd name="connsiteY6-540" fmla="*/ 886926 h 3236034"/>
                  <a:gd name="connsiteX7-541" fmla="*/ 397829 w 983631"/>
                  <a:gd name="connsiteY7-542" fmla="*/ 0 h 3236034"/>
                  <a:gd name="connsiteX0-543" fmla="*/ 397829 w 983630"/>
                  <a:gd name="connsiteY0-544" fmla="*/ 9390 h 3245424"/>
                  <a:gd name="connsiteX1-545" fmla="*/ 780289 w 983630"/>
                  <a:gd name="connsiteY1-546" fmla="*/ 1225927 h 3245424"/>
                  <a:gd name="connsiteX2-547" fmla="*/ 792088 w 983630"/>
                  <a:gd name="connsiteY2-548" fmla="*/ 3245424 h 3245424"/>
                  <a:gd name="connsiteX3-549" fmla="*/ 792088 w 983630"/>
                  <a:gd name="connsiteY3-550" fmla="*/ 3245424 h 3245424"/>
                  <a:gd name="connsiteX4-551" fmla="*/ 0 w 983630"/>
                  <a:gd name="connsiteY4-552" fmla="*/ 3245424 h 3245424"/>
                  <a:gd name="connsiteX5-553" fmla="*/ 0 w 983630"/>
                  <a:gd name="connsiteY5-554" fmla="*/ 3245424 h 3245424"/>
                  <a:gd name="connsiteX6-555" fmla="*/ 0 w 983630"/>
                  <a:gd name="connsiteY6-556" fmla="*/ 896316 h 3245424"/>
                  <a:gd name="connsiteX7-557" fmla="*/ 397829 w 983630"/>
                  <a:gd name="connsiteY7-558" fmla="*/ 9390 h 3245424"/>
                  <a:gd name="connsiteX0-559" fmla="*/ 397829 w 974605"/>
                  <a:gd name="connsiteY0-560" fmla="*/ 6357 h 3242391"/>
                  <a:gd name="connsiteX1-561" fmla="*/ 766650 w 974605"/>
                  <a:gd name="connsiteY1-562" fmla="*/ 1552503 h 3242391"/>
                  <a:gd name="connsiteX2-563" fmla="*/ 792088 w 974605"/>
                  <a:gd name="connsiteY2-564" fmla="*/ 3242391 h 3242391"/>
                  <a:gd name="connsiteX3-565" fmla="*/ 792088 w 974605"/>
                  <a:gd name="connsiteY3-566" fmla="*/ 3242391 h 3242391"/>
                  <a:gd name="connsiteX4-567" fmla="*/ 0 w 974605"/>
                  <a:gd name="connsiteY4-568" fmla="*/ 3242391 h 3242391"/>
                  <a:gd name="connsiteX5-569" fmla="*/ 0 w 974605"/>
                  <a:gd name="connsiteY5-570" fmla="*/ 3242391 h 3242391"/>
                  <a:gd name="connsiteX6-571" fmla="*/ 0 w 974605"/>
                  <a:gd name="connsiteY6-572" fmla="*/ 893283 h 3242391"/>
                  <a:gd name="connsiteX7-573" fmla="*/ 397829 w 974605"/>
                  <a:gd name="connsiteY7-574" fmla="*/ 6357 h 3242391"/>
                  <a:gd name="connsiteX0-575" fmla="*/ 397829 w 964009"/>
                  <a:gd name="connsiteY0-576" fmla="*/ 7874 h 3243908"/>
                  <a:gd name="connsiteX1-577" fmla="*/ 766650 w 964009"/>
                  <a:gd name="connsiteY1-578" fmla="*/ 1554020 h 3243908"/>
                  <a:gd name="connsiteX2-579" fmla="*/ 792088 w 964009"/>
                  <a:gd name="connsiteY2-580" fmla="*/ 3243908 h 3243908"/>
                  <a:gd name="connsiteX3-581" fmla="*/ 792088 w 964009"/>
                  <a:gd name="connsiteY3-582" fmla="*/ 3243908 h 3243908"/>
                  <a:gd name="connsiteX4-583" fmla="*/ 0 w 964009"/>
                  <a:gd name="connsiteY4-584" fmla="*/ 3243908 h 3243908"/>
                  <a:gd name="connsiteX5-585" fmla="*/ 0 w 964009"/>
                  <a:gd name="connsiteY5-586" fmla="*/ 3243908 h 3243908"/>
                  <a:gd name="connsiteX6-587" fmla="*/ 0 w 964009"/>
                  <a:gd name="connsiteY6-588" fmla="*/ 894800 h 3243908"/>
                  <a:gd name="connsiteX7-589" fmla="*/ 397829 w 964009"/>
                  <a:gd name="connsiteY7-590" fmla="*/ 7874 h 3243908"/>
                  <a:gd name="connsiteX0-591" fmla="*/ 397829 w 1103655"/>
                  <a:gd name="connsiteY0-592" fmla="*/ 5470 h 3241504"/>
                  <a:gd name="connsiteX1-593" fmla="*/ 1096679 w 1103655"/>
                  <a:gd name="connsiteY1-594" fmla="*/ 590921 h 3241504"/>
                  <a:gd name="connsiteX2-595" fmla="*/ 766650 w 1103655"/>
                  <a:gd name="connsiteY2-596" fmla="*/ 1551616 h 3241504"/>
                  <a:gd name="connsiteX3-597" fmla="*/ 792088 w 1103655"/>
                  <a:gd name="connsiteY3-598" fmla="*/ 3241504 h 3241504"/>
                  <a:gd name="connsiteX4-599" fmla="*/ 792088 w 1103655"/>
                  <a:gd name="connsiteY4-600" fmla="*/ 3241504 h 3241504"/>
                  <a:gd name="connsiteX5-601" fmla="*/ 0 w 1103655"/>
                  <a:gd name="connsiteY5-602" fmla="*/ 3241504 h 3241504"/>
                  <a:gd name="connsiteX6-603" fmla="*/ 0 w 1103655"/>
                  <a:gd name="connsiteY6-604" fmla="*/ 3241504 h 3241504"/>
                  <a:gd name="connsiteX7-605" fmla="*/ 0 w 1103655"/>
                  <a:gd name="connsiteY7-606" fmla="*/ 892396 h 3241504"/>
                  <a:gd name="connsiteX8-607" fmla="*/ 397829 w 1103655"/>
                  <a:gd name="connsiteY8-608" fmla="*/ 5470 h 3241504"/>
                  <a:gd name="connsiteX0-609" fmla="*/ 397829 w 1103454"/>
                  <a:gd name="connsiteY0-610" fmla="*/ 5470 h 3241504"/>
                  <a:gd name="connsiteX1-611" fmla="*/ 1096679 w 1103454"/>
                  <a:gd name="connsiteY1-612" fmla="*/ 590921 h 3241504"/>
                  <a:gd name="connsiteX2-613" fmla="*/ 754433 w 1103454"/>
                  <a:gd name="connsiteY2-614" fmla="*/ 1523041 h 3241504"/>
                  <a:gd name="connsiteX3-615" fmla="*/ 792088 w 1103454"/>
                  <a:gd name="connsiteY3-616" fmla="*/ 3241504 h 3241504"/>
                  <a:gd name="connsiteX4-617" fmla="*/ 792088 w 1103454"/>
                  <a:gd name="connsiteY4-618" fmla="*/ 3241504 h 3241504"/>
                  <a:gd name="connsiteX5-619" fmla="*/ 0 w 1103454"/>
                  <a:gd name="connsiteY5-620" fmla="*/ 3241504 h 3241504"/>
                  <a:gd name="connsiteX6-621" fmla="*/ 0 w 1103454"/>
                  <a:gd name="connsiteY6-622" fmla="*/ 3241504 h 3241504"/>
                  <a:gd name="connsiteX7-623" fmla="*/ 0 w 1103454"/>
                  <a:gd name="connsiteY7-624" fmla="*/ 892396 h 3241504"/>
                  <a:gd name="connsiteX8-625" fmla="*/ 397829 w 1103454"/>
                  <a:gd name="connsiteY8-626" fmla="*/ 5470 h 3241504"/>
                  <a:gd name="connsiteX0-627" fmla="*/ 397829 w 1103176"/>
                  <a:gd name="connsiteY0-628" fmla="*/ 5470 h 3241504"/>
                  <a:gd name="connsiteX1-629" fmla="*/ 1096679 w 1103176"/>
                  <a:gd name="connsiteY1-630" fmla="*/ 590921 h 3241504"/>
                  <a:gd name="connsiteX2-631" fmla="*/ 754433 w 1103176"/>
                  <a:gd name="connsiteY2-632" fmla="*/ 1523041 h 3241504"/>
                  <a:gd name="connsiteX3-633" fmla="*/ 792088 w 1103176"/>
                  <a:gd name="connsiteY3-634" fmla="*/ 3241504 h 3241504"/>
                  <a:gd name="connsiteX4-635" fmla="*/ 792088 w 1103176"/>
                  <a:gd name="connsiteY4-636" fmla="*/ 3241504 h 3241504"/>
                  <a:gd name="connsiteX5-637" fmla="*/ 0 w 1103176"/>
                  <a:gd name="connsiteY5-638" fmla="*/ 3241504 h 3241504"/>
                  <a:gd name="connsiteX6-639" fmla="*/ 0 w 1103176"/>
                  <a:gd name="connsiteY6-640" fmla="*/ 3241504 h 3241504"/>
                  <a:gd name="connsiteX7-641" fmla="*/ 0 w 1103176"/>
                  <a:gd name="connsiteY7-642" fmla="*/ 892396 h 3241504"/>
                  <a:gd name="connsiteX8-643" fmla="*/ 397829 w 1103176"/>
                  <a:gd name="connsiteY8-644" fmla="*/ 5470 h 3241504"/>
                  <a:gd name="connsiteX0-645" fmla="*/ 397829 w 1103176"/>
                  <a:gd name="connsiteY0-646" fmla="*/ 5470 h 3241504"/>
                  <a:gd name="connsiteX1-647" fmla="*/ 1096679 w 1103176"/>
                  <a:gd name="connsiteY1-648" fmla="*/ 590921 h 3241504"/>
                  <a:gd name="connsiteX2-649" fmla="*/ 754433 w 1103176"/>
                  <a:gd name="connsiteY2-650" fmla="*/ 1503991 h 3241504"/>
                  <a:gd name="connsiteX3-651" fmla="*/ 792088 w 1103176"/>
                  <a:gd name="connsiteY3-652" fmla="*/ 3241504 h 3241504"/>
                  <a:gd name="connsiteX4-653" fmla="*/ 792088 w 1103176"/>
                  <a:gd name="connsiteY4-654" fmla="*/ 3241504 h 3241504"/>
                  <a:gd name="connsiteX5-655" fmla="*/ 0 w 1103176"/>
                  <a:gd name="connsiteY5-656" fmla="*/ 3241504 h 3241504"/>
                  <a:gd name="connsiteX6-657" fmla="*/ 0 w 1103176"/>
                  <a:gd name="connsiteY6-658" fmla="*/ 3241504 h 3241504"/>
                  <a:gd name="connsiteX7-659" fmla="*/ 0 w 1103176"/>
                  <a:gd name="connsiteY7-660" fmla="*/ 892396 h 3241504"/>
                  <a:gd name="connsiteX8-661" fmla="*/ 397829 w 1103176"/>
                  <a:gd name="connsiteY8-662" fmla="*/ 5470 h 3241504"/>
                  <a:gd name="connsiteX0-663" fmla="*/ 397829 w 1193682"/>
                  <a:gd name="connsiteY0-664" fmla="*/ 5721 h 3241755"/>
                  <a:gd name="connsiteX1-665" fmla="*/ 1188312 w 1193682"/>
                  <a:gd name="connsiteY1-666" fmla="*/ 572122 h 3241755"/>
                  <a:gd name="connsiteX2-667" fmla="*/ 754433 w 1193682"/>
                  <a:gd name="connsiteY2-668" fmla="*/ 1504242 h 3241755"/>
                  <a:gd name="connsiteX3-669" fmla="*/ 792088 w 1193682"/>
                  <a:gd name="connsiteY3-670" fmla="*/ 3241755 h 3241755"/>
                  <a:gd name="connsiteX4-671" fmla="*/ 792088 w 1193682"/>
                  <a:gd name="connsiteY4-672" fmla="*/ 3241755 h 3241755"/>
                  <a:gd name="connsiteX5-673" fmla="*/ 0 w 1193682"/>
                  <a:gd name="connsiteY5-674" fmla="*/ 3241755 h 3241755"/>
                  <a:gd name="connsiteX6-675" fmla="*/ 0 w 1193682"/>
                  <a:gd name="connsiteY6-676" fmla="*/ 3241755 h 3241755"/>
                  <a:gd name="connsiteX7-677" fmla="*/ 0 w 1193682"/>
                  <a:gd name="connsiteY7-678" fmla="*/ 892647 h 3241755"/>
                  <a:gd name="connsiteX8-679" fmla="*/ 397829 w 1193682"/>
                  <a:gd name="connsiteY8-680" fmla="*/ 5721 h 3241755"/>
                  <a:gd name="connsiteX0-681" fmla="*/ 397829 w 1188313"/>
                  <a:gd name="connsiteY0-682" fmla="*/ 5721 h 3241755"/>
                  <a:gd name="connsiteX1-683" fmla="*/ 1188312 w 1188313"/>
                  <a:gd name="connsiteY1-684" fmla="*/ 572122 h 3241755"/>
                  <a:gd name="connsiteX2-685" fmla="*/ 754433 w 1188313"/>
                  <a:gd name="connsiteY2-686" fmla="*/ 1504242 h 3241755"/>
                  <a:gd name="connsiteX3-687" fmla="*/ 792088 w 1188313"/>
                  <a:gd name="connsiteY3-688" fmla="*/ 3241755 h 3241755"/>
                  <a:gd name="connsiteX4-689" fmla="*/ 792088 w 1188313"/>
                  <a:gd name="connsiteY4-690" fmla="*/ 3241755 h 3241755"/>
                  <a:gd name="connsiteX5-691" fmla="*/ 0 w 1188313"/>
                  <a:gd name="connsiteY5-692" fmla="*/ 3241755 h 3241755"/>
                  <a:gd name="connsiteX6-693" fmla="*/ 0 w 1188313"/>
                  <a:gd name="connsiteY6-694" fmla="*/ 3241755 h 3241755"/>
                  <a:gd name="connsiteX7-695" fmla="*/ 0 w 1188313"/>
                  <a:gd name="connsiteY7-696" fmla="*/ 892647 h 3241755"/>
                  <a:gd name="connsiteX8-697" fmla="*/ 397829 w 1188313"/>
                  <a:gd name="connsiteY8-698" fmla="*/ 5721 h 3241755"/>
                  <a:gd name="connsiteX0-699" fmla="*/ 397829 w 1200430"/>
                  <a:gd name="connsiteY0-700" fmla="*/ 6518 h 3242552"/>
                  <a:gd name="connsiteX1-701" fmla="*/ 1188312 w 1200430"/>
                  <a:gd name="connsiteY1-702" fmla="*/ 572919 h 3242552"/>
                  <a:gd name="connsiteX2-703" fmla="*/ 754433 w 1200430"/>
                  <a:gd name="connsiteY2-704" fmla="*/ 1505039 h 3242552"/>
                  <a:gd name="connsiteX3-705" fmla="*/ 792088 w 1200430"/>
                  <a:gd name="connsiteY3-706" fmla="*/ 3242552 h 3242552"/>
                  <a:gd name="connsiteX4-707" fmla="*/ 792088 w 1200430"/>
                  <a:gd name="connsiteY4-708" fmla="*/ 3242552 h 3242552"/>
                  <a:gd name="connsiteX5-709" fmla="*/ 0 w 1200430"/>
                  <a:gd name="connsiteY5-710" fmla="*/ 3242552 h 3242552"/>
                  <a:gd name="connsiteX6-711" fmla="*/ 0 w 1200430"/>
                  <a:gd name="connsiteY6-712" fmla="*/ 3242552 h 3242552"/>
                  <a:gd name="connsiteX7-713" fmla="*/ 0 w 1200430"/>
                  <a:gd name="connsiteY7-714" fmla="*/ 893444 h 3242552"/>
                  <a:gd name="connsiteX8-715" fmla="*/ 397829 w 1200430"/>
                  <a:gd name="connsiteY8-716" fmla="*/ 6518 h 3242552"/>
                  <a:gd name="connsiteX0-717" fmla="*/ 367285 w 1200000"/>
                  <a:gd name="connsiteY0-718" fmla="*/ 7711 h 3186595"/>
                  <a:gd name="connsiteX1-719" fmla="*/ 1188312 w 1200000"/>
                  <a:gd name="connsiteY1-720" fmla="*/ 516962 h 3186595"/>
                  <a:gd name="connsiteX2-721" fmla="*/ 754433 w 1200000"/>
                  <a:gd name="connsiteY2-722" fmla="*/ 1449082 h 3186595"/>
                  <a:gd name="connsiteX3-723" fmla="*/ 792088 w 1200000"/>
                  <a:gd name="connsiteY3-724" fmla="*/ 3186595 h 3186595"/>
                  <a:gd name="connsiteX4-725" fmla="*/ 792088 w 1200000"/>
                  <a:gd name="connsiteY4-726" fmla="*/ 3186595 h 3186595"/>
                  <a:gd name="connsiteX5-727" fmla="*/ 0 w 1200000"/>
                  <a:gd name="connsiteY5-728" fmla="*/ 3186595 h 3186595"/>
                  <a:gd name="connsiteX6-729" fmla="*/ 0 w 1200000"/>
                  <a:gd name="connsiteY6-730" fmla="*/ 3186595 h 3186595"/>
                  <a:gd name="connsiteX7-731" fmla="*/ 0 w 1200000"/>
                  <a:gd name="connsiteY7-732" fmla="*/ 837487 h 3186595"/>
                  <a:gd name="connsiteX8-733" fmla="*/ 367285 w 1200000"/>
                  <a:gd name="connsiteY8-734" fmla="*/ 7711 h 3186595"/>
                  <a:gd name="connsiteX0-735" fmla="*/ 367285 w 1200505"/>
                  <a:gd name="connsiteY0-736" fmla="*/ 1566 h 3180450"/>
                  <a:gd name="connsiteX1-737" fmla="*/ 1188312 w 1200505"/>
                  <a:gd name="connsiteY1-738" fmla="*/ 510817 h 3180450"/>
                  <a:gd name="connsiteX2-739" fmla="*/ 754433 w 1200505"/>
                  <a:gd name="connsiteY2-740" fmla="*/ 1442937 h 3180450"/>
                  <a:gd name="connsiteX3-741" fmla="*/ 792088 w 1200505"/>
                  <a:gd name="connsiteY3-742" fmla="*/ 3180450 h 3180450"/>
                  <a:gd name="connsiteX4-743" fmla="*/ 792088 w 1200505"/>
                  <a:gd name="connsiteY4-744" fmla="*/ 3180450 h 3180450"/>
                  <a:gd name="connsiteX5-745" fmla="*/ 0 w 1200505"/>
                  <a:gd name="connsiteY5-746" fmla="*/ 3180450 h 3180450"/>
                  <a:gd name="connsiteX6-747" fmla="*/ 0 w 1200505"/>
                  <a:gd name="connsiteY6-748" fmla="*/ 3180450 h 3180450"/>
                  <a:gd name="connsiteX7-749" fmla="*/ 0 w 1200505"/>
                  <a:gd name="connsiteY7-750" fmla="*/ 831342 h 3180450"/>
                  <a:gd name="connsiteX8-751" fmla="*/ 367285 w 1200505"/>
                  <a:gd name="connsiteY8-752" fmla="*/ 1566 h 3180450"/>
                  <a:gd name="connsiteX0-753" fmla="*/ 367858 w 1201078"/>
                  <a:gd name="connsiteY0-754" fmla="*/ 1566 h 3180450"/>
                  <a:gd name="connsiteX1-755" fmla="*/ 1188885 w 1201078"/>
                  <a:gd name="connsiteY1-756" fmla="*/ 510817 h 3180450"/>
                  <a:gd name="connsiteX2-757" fmla="*/ 755006 w 1201078"/>
                  <a:gd name="connsiteY2-758" fmla="*/ 1442937 h 3180450"/>
                  <a:gd name="connsiteX3-759" fmla="*/ 792661 w 1201078"/>
                  <a:gd name="connsiteY3-760" fmla="*/ 3180450 h 3180450"/>
                  <a:gd name="connsiteX4-761" fmla="*/ 792661 w 1201078"/>
                  <a:gd name="connsiteY4-762" fmla="*/ 3180450 h 3180450"/>
                  <a:gd name="connsiteX5-763" fmla="*/ 573 w 1201078"/>
                  <a:gd name="connsiteY5-764" fmla="*/ 3180450 h 3180450"/>
                  <a:gd name="connsiteX6-765" fmla="*/ 573 w 1201078"/>
                  <a:gd name="connsiteY6-766" fmla="*/ 3180450 h 3180450"/>
                  <a:gd name="connsiteX7-767" fmla="*/ 573 w 1201078"/>
                  <a:gd name="connsiteY7-768" fmla="*/ 831342 h 3180450"/>
                  <a:gd name="connsiteX8-769" fmla="*/ 367858 w 1201078"/>
                  <a:gd name="connsiteY8-770" fmla="*/ 1566 h 3180450"/>
                  <a:gd name="connsiteX0-771" fmla="*/ 367859 w 1249271"/>
                  <a:gd name="connsiteY0-772" fmla="*/ 1508 h 3180392"/>
                  <a:gd name="connsiteX1-773" fmla="*/ 1237757 w 1249271"/>
                  <a:gd name="connsiteY1-774" fmla="*/ 520284 h 3180392"/>
                  <a:gd name="connsiteX2-775" fmla="*/ 755007 w 1249271"/>
                  <a:gd name="connsiteY2-776" fmla="*/ 1442879 h 3180392"/>
                  <a:gd name="connsiteX3-777" fmla="*/ 792662 w 1249271"/>
                  <a:gd name="connsiteY3-778" fmla="*/ 3180392 h 3180392"/>
                  <a:gd name="connsiteX4-779" fmla="*/ 792662 w 1249271"/>
                  <a:gd name="connsiteY4-780" fmla="*/ 3180392 h 3180392"/>
                  <a:gd name="connsiteX5-781" fmla="*/ 574 w 1249271"/>
                  <a:gd name="connsiteY5-782" fmla="*/ 3180392 h 3180392"/>
                  <a:gd name="connsiteX6-783" fmla="*/ 574 w 1249271"/>
                  <a:gd name="connsiteY6-784" fmla="*/ 3180392 h 3180392"/>
                  <a:gd name="connsiteX7-785" fmla="*/ 574 w 1249271"/>
                  <a:gd name="connsiteY7-786" fmla="*/ 831284 h 3180392"/>
                  <a:gd name="connsiteX8-787" fmla="*/ 367859 w 1249271"/>
                  <a:gd name="connsiteY8-788" fmla="*/ 1508 h 3180392"/>
                  <a:gd name="connsiteX0-789" fmla="*/ 367859 w 1249271"/>
                  <a:gd name="connsiteY0-790" fmla="*/ 1508 h 3180392"/>
                  <a:gd name="connsiteX1-791" fmla="*/ 1237757 w 1249271"/>
                  <a:gd name="connsiteY1-792" fmla="*/ 520284 h 3180392"/>
                  <a:gd name="connsiteX2-793" fmla="*/ 755007 w 1249271"/>
                  <a:gd name="connsiteY2-794" fmla="*/ 1442879 h 3180392"/>
                  <a:gd name="connsiteX3-795" fmla="*/ 792662 w 1249271"/>
                  <a:gd name="connsiteY3-796" fmla="*/ 3180392 h 3180392"/>
                  <a:gd name="connsiteX4-797" fmla="*/ 792662 w 1249271"/>
                  <a:gd name="connsiteY4-798" fmla="*/ 3180392 h 3180392"/>
                  <a:gd name="connsiteX5-799" fmla="*/ 574 w 1249271"/>
                  <a:gd name="connsiteY5-800" fmla="*/ 3180392 h 3180392"/>
                  <a:gd name="connsiteX6-801" fmla="*/ 574 w 1249271"/>
                  <a:gd name="connsiteY6-802" fmla="*/ 3180392 h 3180392"/>
                  <a:gd name="connsiteX7-803" fmla="*/ 574 w 1249271"/>
                  <a:gd name="connsiteY7-804" fmla="*/ 831284 h 3180392"/>
                  <a:gd name="connsiteX8-805" fmla="*/ 367859 w 1249271"/>
                  <a:gd name="connsiteY8-806" fmla="*/ 1508 h 3180392"/>
                  <a:gd name="connsiteX0-807" fmla="*/ 367859 w 1240085"/>
                  <a:gd name="connsiteY0-808" fmla="*/ 1764 h 3180648"/>
                  <a:gd name="connsiteX1-809" fmla="*/ 1237757 w 1240085"/>
                  <a:gd name="connsiteY1-810" fmla="*/ 520540 h 3180648"/>
                  <a:gd name="connsiteX2-811" fmla="*/ 755007 w 1240085"/>
                  <a:gd name="connsiteY2-812" fmla="*/ 1443135 h 3180648"/>
                  <a:gd name="connsiteX3-813" fmla="*/ 792662 w 1240085"/>
                  <a:gd name="connsiteY3-814" fmla="*/ 3180648 h 3180648"/>
                  <a:gd name="connsiteX4-815" fmla="*/ 792662 w 1240085"/>
                  <a:gd name="connsiteY4-816" fmla="*/ 3180648 h 3180648"/>
                  <a:gd name="connsiteX5-817" fmla="*/ 574 w 1240085"/>
                  <a:gd name="connsiteY5-818" fmla="*/ 3180648 h 3180648"/>
                  <a:gd name="connsiteX6-819" fmla="*/ 574 w 1240085"/>
                  <a:gd name="connsiteY6-820" fmla="*/ 3180648 h 3180648"/>
                  <a:gd name="connsiteX7-821" fmla="*/ 574 w 1240085"/>
                  <a:gd name="connsiteY7-822" fmla="*/ 831540 h 3180648"/>
                  <a:gd name="connsiteX8-823" fmla="*/ 367859 w 1240085"/>
                  <a:gd name="connsiteY8-824" fmla="*/ 1764 h 3180648"/>
                  <a:gd name="connsiteX0-825" fmla="*/ 367859 w 1240086"/>
                  <a:gd name="connsiteY0-826" fmla="*/ 1764 h 3180648"/>
                  <a:gd name="connsiteX1-827" fmla="*/ 1237757 w 1240086"/>
                  <a:gd name="connsiteY1-828" fmla="*/ 520540 h 3180648"/>
                  <a:gd name="connsiteX2-829" fmla="*/ 755007 w 1240086"/>
                  <a:gd name="connsiteY2-830" fmla="*/ 1443135 h 3180648"/>
                  <a:gd name="connsiteX3-831" fmla="*/ 792662 w 1240086"/>
                  <a:gd name="connsiteY3-832" fmla="*/ 3180648 h 3180648"/>
                  <a:gd name="connsiteX4-833" fmla="*/ 792662 w 1240086"/>
                  <a:gd name="connsiteY4-834" fmla="*/ 3180648 h 3180648"/>
                  <a:gd name="connsiteX5-835" fmla="*/ 574 w 1240086"/>
                  <a:gd name="connsiteY5-836" fmla="*/ 3180648 h 3180648"/>
                  <a:gd name="connsiteX6-837" fmla="*/ 574 w 1240086"/>
                  <a:gd name="connsiteY6-838" fmla="*/ 3180648 h 3180648"/>
                  <a:gd name="connsiteX7-839" fmla="*/ 574 w 1240086"/>
                  <a:gd name="connsiteY7-840" fmla="*/ 831540 h 3180648"/>
                  <a:gd name="connsiteX8-841" fmla="*/ 367859 w 1240086"/>
                  <a:gd name="connsiteY8-842" fmla="*/ 1764 h 3180648"/>
                  <a:gd name="connsiteX0-843" fmla="*/ 373394 w 1239532"/>
                  <a:gd name="connsiteY0-844" fmla="*/ 1562 h 3209021"/>
                  <a:gd name="connsiteX1-845" fmla="*/ 1237184 w 1239532"/>
                  <a:gd name="connsiteY1-846" fmla="*/ 548913 h 3209021"/>
                  <a:gd name="connsiteX2-847" fmla="*/ 754434 w 1239532"/>
                  <a:gd name="connsiteY2-848" fmla="*/ 1471508 h 3209021"/>
                  <a:gd name="connsiteX3-849" fmla="*/ 792089 w 1239532"/>
                  <a:gd name="connsiteY3-850" fmla="*/ 3209021 h 3209021"/>
                  <a:gd name="connsiteX4-851" fmla="*/ 792089 w 1239532"/>
                  <a:gd name="connsiteY4-852" fmla="*/ 3209021 h 3209021"/>
                  <a:gd name="connsiteX5-853" fmla="*/ 1 w 1239532"/>
                  <a:gd name="connsiteY5-854" fmla="*/ 3209021 h 3209021"/>
                  <a:gd name="connsiteX6-855" fmla="*/ 1 w 1239532"/>
                  <a:gd name="connsiteY6-856" fmla="*/ 3209021 h 3209021"/>
                  <a:gd name="connsiteX7-857" fmla="*/ 1 w 1239532"/>
                  <a:gd name="connsiteY7-858" fmla="*/ 859913 h 3209021"/>
                  <a:gd name="connsiteX8-859" fmla="*/ 373394 w 1239532"/>
                  <a:gd name="connsiteY8-860" fmla="*/ 1562 h 3209021"/>
                  <a:gd name="connsiteX0-861" fmla="*/ 373393 w 1239758"/>
                  <a:gd name="connsiteY0-862" fmla="*/ 0 h 3207459"/>
                  <a:gd name="connsiteX1-863" fmla="*/ 1237183 w 1239758"/>
                  <a:gd name="connsiteY1-864" fmla="*/ 547351 h 3207459"/>
                  <a:gd name="connsiteX2-865" fmla="*/ 754433 w 1239758"/>
                  <a:gd name="connsiteY2-866" fmla="*/ 1469946 h 3207459"/>
                  <a:gd name="connsiteX3-867" fmla="*/ 792088 w 1239758"/>
                  <a:gd name="connsiteY3-868" fmla="*/ 3207459 h 3207459"/>
                  <a:gd name="connsiteX4-869" fmla="*/ 792088 w 1239758"/>
                  <a:gd name="connsiteY4-870" fmla="*/ 3207459 h 3207459"/>
                  <a:gd name="connsiteX5-871" fmla="*/ 0 w 1239758"/>
                  <a:gd name="connsiteY5-872" fmla="*/ 3207459 h 3207459"/>
                  <a:gd name="connsiteX6-873" fmla="*/ 0 w 1239758"/>
                  <a:gd name="connsiteY6-874" fmla="*/ 3207459 h 3207459"/>
                  <a:gd name="connsiteX7-875" fmla="*/ 0 w 1239758"/>
                  <a:gd name="connsiteY7-876" fmla="*/ 858351 h 3207459"/>
                  <a:gd name="connsiteX8-877" fmla="*/ 373393 w 1239758"/>
                  <a:gd name="connsiteY8-878" fmla="*/ 0 h 3207459"/>
                  <a:gd name="connsiteX0-879" fmla="*/ 380199 w 1246564"/>
                  <a:gd name="connsiteY0-880" fmla="*/ 0 h 3207459"/>
                  <a:gd name="connsiteX1-881" fmla="*/ 1243989 w 1246564"/>
                  <a:gd name="connsiteY1-882" fmla="*/ 547351 h 3207459"/>
                  <a:gd name="connsiteX2-883" fmla="*/ 761239 w 1246564"/>
                  <a:gd name="connsiteY2-884" fmla="*/ 1469946 h 3207459"/>
                  <a:gd name="connsiteX3-885" fmla="*/ 798894 w 1246564"/>
                  <a:gd name="connsiteY3-886" fmla="*/ 3207459 h 3207459"/>
                  <a:gd name="connsiteX4-887" fmla="*/ 798894 w 1246564"/>
                  <a:gd name="connsiteY4-888" fmla="*/ 3207459 h 3207459"/>
                  <a:gd name="connsiteX5-889" fmla="*/ 6806 w 1246564"/>
                  <a:gd name="connsiteY5-890" fmla="*/ 3207459 h 3207459"/>
                  <a:gd name="connsiteX6-891" fmla="*/ 6806 w 1246564"/>
                  <a:gd name="connsiteY6-892" fmla="*/ 3207459 h 3207459"/>
                  <a:gd name="connsiteX7-893" fmla="*/ 6806 w 1246564"/>
                  <a:gd name="connsiteY7-894" fmla="*/ 858351 h 3207459"/>
                  <a:gd name="connsiteX8-895" fmla="*/ 380199 w 1246564"/>
                  <a:gd name="connsiteY8-896" fmla="*/ 0 h 3207459"/>
                  <a:gd name="connsiteX0-897" fmla="*/ 380199 w 1246610"/>
                  <a:gd name="connsiteY0-898" fmla="*/ 233 h 3207692"/>
                  <a:gd name="connsiteX1-899" fmla="*/ 1243989 w 1246610"/>
                  <a:gd name="connsiteY1-900" fmla="*/ 547584 h 3207692"/>
                  <a:gd name="connsiteX2-901" fmla="*/ 761239 w 1246610"/>
                  <a:gd name="connsiteY2-902" fmla="*/ 1470179 h 3207692"/>
                  <a:gd name="connsiteX3-903" fmla="*/ 798894 w 1246610"/>
                  <a:gd name="connsiteY3-904" fmla="*/ 3207692 h 3207692"/>
                  <a:gd name="connsiteX4-905" fmla="*/ 798894 w 1246610"/>
                  <a:gd name="connsiteY4-906" fmla="*/ 3207692 h 3207692"/>
                  <a:gd name="connsiteX5-907" fmla="*/ 6806 w 1246610"/>
                  <a:gd name="connsiteY5-908" fmla="*/ 3207692 h 3207692"/>
                  <a:gd name="connsiteX6-909" fmla="*/ 6806 w 1246610"/>
                  <a:gd name="connsiteY6-910" fmla="*/ 3207692 h 3207692"/>
                  <a:gd name="connsiteX7-911" fmla="*/ 6806 w 1246610"/>
                  <a:gd name="connsiteY7-912" fmla="*/ 858584 h 3207692"/>
                  <a:gd name="connsiteX8-913" fmla="*/ 380199 w 1246610"/>
                  <a:gd name="connsiteY8-914" fmla="*/ 233 h 3207692"/>
                  <a:gd name="connsiteX0-915" fmla="*/ 380199 w 1301393"/>
                  <a:gd name="connsiteY0-916" fmla="*/ 233 h 3207692"/>
                  <a:gd name="connsiteX1-917" fmla="*/ 1298970 w 1301393"/>
                  <a:gd name="connsiteY1-918" fmla="*/ 547584 h 3207692"/>
                  <a:gd name="connsiteX2-919" fmla="*/ 761239 w 1301393"/>
                  <a:gd name="connsiteY2-920" fmla="*/ 1470179 h 3207692"/>
                  <a:gd name="connsiteX3-921" fmla="*/ 798894 w 1301393"/>
                  <a:gd name="connsiteY3-922" fmla="*/ 3207692 h 3207692"/>
                  <a:gd name="connsiteX4-923" fmla="*/ 798894 w 1301393"/>
                  <a:gd name="connsiteY4-924" fmla="*/ 3207692 h 3207692"/>
                  <a:gd name="connsiteX5-925" fmla="*/ 6806 w 1301393"/>
                  <a:gd name="connsiteY5-926" fmla="*/ 3207692 h 3207692"/>
                  <a:gd name="connsiteX6-927" fmla="*/ 6806 w 1301393"/>
                  <a:gd name="connsiteY6-928" fmla="*/ 3207692 h 3207692"/>
                  <a:gd name="connsiteX7-929" fmla="*/ 6806 w 1301393"/>
                  <a:gd name="connsiteY7-930" fmla="*/ 858584 h 3207692"/>
                  <a:gd name="connsiteX8-931" fmla="*/ 380199 w 1301393"/>
                  <a:gd name="connsiteY8-932" fmla="*/ 233 h 3207692"/>
                  <a:gd name="connsiteX0-933" fmla="*/ 380199 w 1301394"/>
                  <a:gd name="connsiteY0-934" fmla="*/ 233 h 3207692"/>
                  <a:gd name="connsiteX1-935" fmla="*/ 1298970 w 1301394"/>
                  <a:gd name="connsiteY1-936" fmla="*/ 547584 h 3207692"/>
                  <a:gd name="connsiteX2-937" fmla="*/ 761239 w 1301394"/>
                  <a:gd name="connsiteY2-938" fmla="*/ 1470179 h 3207692"/>
                  <a:gd name="connsiteX3-939" fmla="*/ 798894 w 1301394"/>
                  <a:gd name="connsiteY3-940" fmla="*/ 3207692 h 3207692"/>
                  <a:gd name="connsiteX4-941" fmla="*/ 798894 w 1301394"/>
                  <a:gd name="connsiteY4-942" fmla="*/ 3207692 h 3207692"/>
                  <a:gd name="connsiteX5-943" fmla="*/ 6806 w 1301394"/>
                  <a:gd name="connsiteY5-944" fmla="*/ 3207692 h 3207692"/>
                  <a:gd name="connsiteX6-945" fmla="*/ 6806 w 1301394"/>
                  <a:gd name="connsiteY6-946" fmla="*/ 3207692 h 3207692"/>
                  <a:gd name="connsiteX7-947" fmla="*/ 6806 w 1301394"/>
                  <a:gd name="connsiteY7-948" fmla="*/ 858584 h 3207692"/>
                  <a:gd name="connsiteX8-949" fmla="*/ 380199 w 1301394"/>
                  <a:gd name="connsiteY8-950" fmla="*/ 233 h 3207692"/>
                  <a:gd name="connsiteX0-951" fmla="*/ 380199 w 1318174"/>
                  <a:gd name="connsiteY0-952" fmla="*/ 211 h 3207670"/>
                  <a:gd name="connsiteX1-953" fmla="*/ 1298970 w 1318174"/>
                  <a:gd name="connsiteY1-954" fmla="*/ 547562 h 3207670"/>
                  <a:gd name="connsiteX2-955" fmla="*/ 761239 w 1318174"/>
                  <a:gd name="connsiteY2-956" fmla="*/ 1470157 h 3207670"/>
                  <a:gd name="connsiteX3-957" fmla="*/ 798894 w 1318174"/>
                  <a:gd name="connsiteY3-958" fmla="*/ 3207670 h 3207670"/>
                  <a:gd name="connsiteX4-959" fmla="*/ 798894 w 1318174"/>
                  <a:gd name="connsiteY4-960" fmla="*/ 3207670 h 3207670"/>
                  <a:gd name="connsiteX5-961" fmla="*/ 6806 w 1318174"/>
                  <a:gd name="connsiteY5-962" fmla="*/ 3207670 h 3207670"/>
                  <a:gd name="connsiteX6-963" fmla="*/ 6806 w 1318174"/>
                  <a:gd name="connsiteY6-964" fmla="*/ 3207670 h 3207670"/>
                  <a:gd name="connsiteX7-965" fmla="*/ 6806 w 1318174"/>
                  <a:gd name="connsiteY7-966" fmla="*/ 858562 h 3207670"/>
                  <a:gd name="connsiteX8-967" fmla="*/ 380199 w 1318174"/>
                  <a:gd name="connsiteY8-968" fmla="*/ 211 h 3207670"/>
                  <a:gd name="connsiteX0-969" fmla="*/ 380199 w 1318174"/>
                  <a:gd name="connsiteY0-970" fmla="*/ 211 h 3207670"/>
                  <a:gd name="connsiteX1-971" fmla="*/ 1298970 w 1318174"/>
                  <a:gd name="connsiteY1-972" fmla="*/ 547562 h 3207670"/>
                  <a:gd name="connsiteX2-973" fmla="*/ 761239 w 1318174"/>
                  <a:gd name="connsiteY2-974" fmla="*/ 1470157 h 3207670"/>
                  <a:gd name="connsiteX3-975" fmla="*/ 798894 w 1318174"/>
                  <a:gd name="connsiteY3-976" fmla="*/ 3207670 h 3207670"/>
                  <a:gd name="connsiteX4-977" fmla="*/ 798894 w 1318174"/>
                  <a:gd name="connsiteY4-978" fmla="*/ 3207670 h 3207670"/>
                  <a:gd name="connsiteX5-979" fmla="*/ 6806 w 1318174"/>
                  <a:gd name="connsiteY5-980" fmla="*/ 3207670 h 3207670"/>
                  <a:gd name="connsiteX6-981" fmla="*/ 6806 w 1318174"/>
                  <a:gd name="connsiteY6-982" fmla="*/ 3207670 h 3207670"/>
                  <a:gd name="connsiteX7-983" fmla="*/ 6806 w 1318174"/>
                  <a:gd name="connsiteY7-984" fmla="*/ 858562 h 3207670"/>
                  <a:gd name="connsiteX8-985" fmla="*/ 380199 w 1318174"/>
                  <a:gd name="connsiteY8-986" fmla="*/ 211 h 3207670"/>
                  <a:gd name="connsiteX0-987" fmla="*/ 380199 w 1318174"/>
                  <a:gd name="connsiteY0-988" fmla="*/ 211 h 3207670"/>
                  <a:gd name="connsiteX1-989" fmla="*/ 1298970 w 1318174"/>
                  <a:gd name="connsiteY1-990" fmla="*/ 547562 h 3207670"/>
                  <a:gd name="connsiteX2-991" fmla="*/ 761239 w 1318174"/>
                  <a:gd name="connsiteY2-992" fmla="*/ 1470157 h 3207670"/>
                  <a:gd name="connsiteX3-993" fmla="*/ 798894 w 1318174"/>
                  <a:gd name="connsiteY3-994" fmla="*/ 3207670 h 3207670"/>
                  <a:gd name="connsiteX4-995" fmla="*/ 798894 w 1318174"/>
                  <a:gd name="connsiteY4-996" fmla="*/ 3207670 h 3207670"/>
                  <a:gd name="connsiteX5-997" fmla="*/ 6806 w 1318174"/>
                  <a:gd name="connsiteY5-998" fmla="*/ 3207670 h 3207670"/>
                  <a:gd name="connsiteX6-999" fmla="*/ 6806 w 1318174"/>
                  <a:gd name="connsiteY6-1000" fmla="*/ 3207670 h 3207670"/>
                  <a:gd name="connsiteX7-1001" fmla="*/ 6806 w 1318174"/>
                  <a:gd name="connsiteY7-1002" fmla="*/ 858562 h 3207670"/>
                  <a:gd name="connsiteX8-1003" fmla="*/ 380199 w 1318174"/>
                  <a:gd name="connsiteY8-1004" fmla="*/ 211 h 3207670"/>
                  <a:gd name="connsiteX0-1005" fmla="*/ 380199 w 1318174"/>
                  <a:gd name="connsiteY0-1006" fmla="*/ 211 h 3207670"/>
                  <a:gd name="connsiteX1-1007" fmla="*/ 1298970 w 1318174"/>
                  <a:gd name="connsiteY1-1008" fmla="*/ 547562 h 3207670"/>
                  <a:gd name="connsiteX2-1009" fmla="*/ 761239 w 1318174"/>
                  <a:gd name="connsiteY2-1010" fmla="*/ 1470157 h 3207670"/>
                  <a:gd name="connsiteX3-1011" fmla="*/ 798894 w 1318174"/>
                  <a:gd name="connsiteY3-1012" fmla="*/ 3207670 h 3207670"/>
                  <a:gd name="connsiteX4-1013" fmla="*/ 798894 w 1318174"/>
                  <a:gd name="connsiteY4-1014" fmla="*/ 3207670 h 3207670"/>
                  <a:gd name="connsiteX5-1015" fmla="*/ 6806 w 1318174"/>
                  <a:gd name="connsiteY5-1016" fmla="*/ 3207670 h 3207670"/>
                  <a:gd name="connsiteX6-1017" fmla="*/ 6806 w 1318174"/>
                  <a:gd name="connsiteY6-1018" fmla="*/ 3207670 h 3207670"/>
                  <a:gd name="connsiteX7-1019" fmla="*/ 6806 w 1318174"/>
                  <a:gd name="connsiteY7-1020" fmla="*/ 858562 h 3207670"/>
                  <a:gd name="connsiteX8-1021" fmla="*/ 380199 w 1318174"/>
                  <a:gd name="connsiteY8-1022" fmla="*/ 211 h 3207670"/>
                  <a:gd name="connsiteX0-1023" fmla="*/ 380199 w 1318174"/>
                  <a:gd name="connsiteY0-1024" fmla="*/ 211 h 3207670"/>
                  <a:gd name="connsiteX1-1025" fmla="*/ 1298970 w 1318174"/>
                  <a:gd name="connsiteY1-1026" fmla="*/ 547562 h 3207670"/>
                  <a:gd name="connsiteX2-1027" fmla="*/ 761239 w 1318174"/>
                  <a:gd name="connsiteY2-1028" fmla="*/ 1470157 h 3207670"/>
                  <a:gd name="connsiteX3-1029" fmla="*/ 798894 w 1318174"/>
                  <a:gd name="connsiteY3-1030" fmla="*/ 3207670 h 3207670"/>
                  <a:gd name="connsiteX4-1031" fmla="*/ 798894 w 1318174"/>
                  <a:gd name="connsiteY4-1032" fmla="*/ 3207670 h 3207670"/>
                  <a:gd name="connsiteX5-1033" fmla="*/ 6806 w 1318174"/>
                  <a:gd name="connsiteY5-1034" fmla="*/ 3207670 h 3207670"/>
                  <a:gd name="connsiteX6-1035" fmla="*/ 6806 w 1318174"/>
                  <a:gd name="connsiteY6-1036" fmla="*/ 3207670 h 3207670"/>
                  <a:gd name="connsiteX7-1037" fmla="*/ 6806 w 1318174"/>
                  <a:gd name="connsiteY7-1038" fmla="*/ 858562 h 3207670"/>
                  <a:gd name="connsiteX8-1039" fmla="*/ 380199 w 1318174"/>
                  <a:gd name="connsiteY8-1040" fmla="*/ 211 h 3207670"/>
                  <a:gd name="connsiteX0-1041" fmla="*/ 658146 w 1319958"/>
                  <a:gd name="connsiteY0-1042" fmla="*/ 211 h 3207670"/>
                  <a:gd name="connsiteX1-1043" fmla="*/ 1292164 w 1319958"/>
                  <a:gd name="connsiteY1-1044" fmla="*/ 547562 h 3207670"/>
                  <a:gd name="connsiteX2-1045" fmla="*/ 754433 w 1319958"/>
                  <a:gd name="connsiteY2-1046" fmla="*/ 1470157 h 3207670"/>
                  <a:gd name="connsiteX3-1047" fmla="*/ 792088 w 1319958"/>
                  <a:gd name="connsiteY3-1048" fmla="*/ 3207670 h 3207670"/>
                  <a:gd name="connsiteX4-1049" fmla="*/ 792088 w 1319958"/>
                  <a:gd name="connsiteY4-1050" fmla="*/ 3207670 h 3207670"/>
                  <a:gd name="connsiteX5-1051" fmla="*/ 0 w 1319958"/>
                  <a:gd name="connsiteY5-1052" fmla="*/ 3207670 h 3207670"/>
                  <a:gd name="connsiteX6-1053" fmla="*/ 0 w 1319958"/>
                  <a:gd name="connsiteY6-1054" fmla="*/ 3207670 h 3207670"/>
                  <a:gd name="connsiteX7-1055" fmla="*/ 0 w 1319958"/>
                  <a:gd name="connsiteY7-1056" fmla="*/ 858562 h 3207670"/>
                  <a:gd name="connsiteX8-1057" fmla="*/ 658146 w 1319958"/>
                  <a:gd name="connsiteY8-1058" fmla="*/ 211 h 3207670"/>
                  <a:gd name="connsiteX0-1059" fmla="*/ 786963 w 1326878"/>
                  <a:gd name="connsiteY0-1060" fmla="*/ 205 h 3212949"/>
                  <a:gd name="connsiteX1-1061" fmla="*/ 1292164 w 1326878"/>
                  <a:gd name="connsiteY1-1062" fmla="*/ 552841 h 3212949"/>
                  <a:gd name="connsiteX2-1063" fmla="*/ 754433 w 1326878"/>
                  <a:gd name="connsiteY2-1064" fmla="*/ 1475436 h 3212949"/>
                  <a:gd name="connsiteX3-1065" fmla="*/ 792088 w 1326878"/>
                  <a:gd name="connsiteY3-1066" fmla="*/ 3212949 h 3212949"/>
                  <a:gd name="connsiteX4-1067" fmla="*/ 792088 w 1326878"/>
                  <a:gd name="connsiteY4-1068" fmla="*/ 3212949 h 3212949"/>
                  <a:gd name="connsiteX5-1069" fmla="*/ 0 w 1326878"/>
                  <a:gd name="connsiteY5-1070" fmla="*/ 3212949 h 3212949"/>
                  <a:gd name="connsiteX6-1071" fmla="*/ 0 w 1326878"/>
                  <a:gd name="connsiteY6-1072" fmla="*/ 3212949 h 3212949"/>
                  <a:gd name="connsiteX7-1073" fmla="*/ 0 w 1326878"/>
                  <a:gd name="connsiteY7-1074" fmla="*/ 863841 h 3212949"/>
                  <a:gd name="connsiteX8-1075" fmla="*/ 786963 w 1326878"/>
                  <a:gd name="connsiteY8-1076" fmla="*/ 205 h 3212949"/>
                  <a:gd name="connsiteX0-1077" fmla="*/ 786963 w 1279105"/>
                  <a:gd name="connsiteY0-1078" fmla="*/ 234 h 3212978"/>
                  <a:gd name="connsiteX1-1079" fmla="*/ 1240608 w 1279105"/>
                  <a:gd name="connsiteY1-1080" fmla="*/ 522725 h 3212978"/>
                  <a:gd name="connsiteX2-1081" fmla="*/ 754433 w 1279105"/>
                  <a:gd name="connsiteY2-1082" fmla="*/ 1475465 h 3212978"/>
                  <a:gd name="connsiteX3-1083" fmla="*/ 792088 w 1279105"/>
                  <a:gd name="connsiteY3-1084" fmla="*/ 3212978 h 3212978"/>
                  <a:gd name="connsiteX4-1085" fmla="*/ 792088 w 1279105"/>
                  <a:gd name="connsiteY4-1086" fmla="*/ 3212978 h 3212978"/>
                  <a:gd name="connsiteX5-1087" fmla="*/ 0 w 1279105"/>
                  <a:gd name="connsiteY5-1088" fmla="*/ 3212978 h 3212978"/>
                  <a:gd name="connsiteX6-1089" fmla="*/ 0 w 1279105"/>
                  <a:gd name="connsiteY6-1090" fmla="*/ 3212978 h 3212978"/>
                  <a:gd name="connsiteX7-1091" fmla="*/ 0 w 1279105"/>
                  <a:gd name="connsiteY7-1092" fmla="*/ 863870 h 3212978"/>
                  <a:gd name="connsiteX8-1093" fmla="*/ 786963 w 1279105"/>
                  <a:gd name="connsiteY8-1094" fmla="*/ 234 h 3212978"/>
                  <a:gd name="connsiteX0-1095" fmla="*/ 786963 w 1232192"/>
                  <a:gd name="connsiteY0-1096" fmla="*/ 272 h 3213016"/>
                  <a:gd name="connsiteX1-1097" fmla="*/ 1189052 w 1232192"/>
                  <a:gd name="connsiteY1-1098" fmla="*/ 492618 h 3213016"/>
                  <a:gd name="connsiteX2-1099" fmla="*/ 754433 w 1232192"/>
                  <a:gd name="connsiteY2-1100" fmla="*/ 1475503 h 3213016"/>
                  <a:gd name="connsiteX3-1101" fmla="*/ 792088 w 1232192"/>
                  <a:gd name="connsiteY3-1102" fmla="*/ 3213016 h 3213016"/>
                  <a:gd name="connsiteX4-1103" fmla="*/ 792088 w 1232192"/>
                  <a:gd name="connsiteY4-1104" fmla="*/ 3213016 h 3213016"/>
                  <a:gd name="connsiteX5-1105" fmla="*/ 0 w 1232192"/>
                  <a:gd name="connsiteY5-1106" fmla="*/ 3213016 h 3213016"/>
                  <a:gd name="connsiteX6-1107" fmla="*/ 0 w 1232192"/>
                  <a:gd name="connsiteY6-1108" fmla="*/ 3213016 h 3213016"/>
                  <a:gd name="connsiteX7-1109" fmla="*/ 0 w 1232192"/>
                  <a:gd name="connsiteY7-1110" fmla="*/ 863908 h 3213016"/>
                  <a:gd name="connsiteX8-1111" fmla="*/ 786963 w 1232192"/>
                  <a:gd name="connsiteY8-1112" fmla="*/ 272 h 3213016"/>
                  <a:gd name="connsiteX0-1113" fmla="*/ 883632 w 1244333"/>
                  <a:gd name="connsiteY0-1114" fmla="*/ 288 h 3202984"/>
                  <a:gd name="connsiteX1-1115" fmla="*/ 1189052 w 1244333"/>
                  <a:gd name="connsiteY1-1116" fmla="*/ 482586 h 3202984"/>
                  <a:gd name="connsiteX2-1117" fmla="*/ 754433 w 1244333"/>
                  <a:gd name="connsiteY2-1118" fmla="*/ 1465471 h 3202984"/>
                  <a:gd name="connsiteX3-1119" fmla="*/ 792088 w 1244333"/>
                  <a:gd name="connsiteY3-1120" fmla="*/ 3202984 h 3202984"/>
                  <a:gd name="connsiteX4-1121" fmla="*/ 792088 w 1244333"/>
                  <a:gd name="connsiteY4-1122" fmla="*/ 3202984 h 3202984"/>
                  <a:gd name="connsiteX5-1123" fmla="*/ 0 w 1244333"/>
                  <a:gd name="connsiteY5-1124" fmla="*/ 3202984 h 3202984"/>
                  <a:gd name="connsiteX6-1125" fmla="*/ 0 w 1244333"/>
                  <a:gd name="connsiteY6-1126" fmla="*/ 3202984 h 3202984"/>
                  <a:gd name="connsiteX7-1127" fmla="*/ 0 w 1244333"/>
                  <a:gd name="connsiteY7-1128" fmla="*/ 853876 h 3202984"/>
                  <a:gd name="connsiteX8-1129" fmla="*/ 883632 w 1244333"/>
                  <a:gd name="connsiteY8-1130" fmla="*/ 288 h 32029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025"/>
              </a:p>
            </p:txBody>
          </p:sp>
          <p:sp>
            <p:nvSpPr>
              <p:cNvPr id="19" name="Round Same Side Corner Rectangle 8"/>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1" fmla="*/ 25563 w 1192801"/>
                  <a:gd name="connsiteY0-2" fmla="*/ 0 h 3231671"/>
                  <a:gd name="connsiteX1-3" fmla="*/ 886801 w 1192801"/>
                  <a:gd name="connsiteY1-4" fmla="*/ 414670 h 3231671"/>
                  <a:gd name="connsiteX2-5" fmla="*/ 1192801 w 1192801"/>
                  <a:gd name="connsiteY2-6" fmla="*/ 720670 h 3231671"/>
                  <a:gd name="connsiteX3-7" fmla="*/ 1192801 w 1192801"/>
                  <a:gd name="connsiteY3-8" fmla="*/ 3231671 h 3231671"/>
                  <a:gd name="connsiteX4-9" fmla="*/ 1192801 w 1192801"/>
                  <a:gd name="connsiteY4-10" fmla="*/ 3231671 h 3231671"/>
                  <a:gd name="connsiteX5-11" fmla="*/ 580801 w 1192801"/>
                  <a:gd name="connsiteY5-12" fmla="*/ 3231671 h 3231671"/>
                  <a:gd name="connsiteX6-13" fmla="*/ 580801 w 1192801"/>
                  <a:gd name="connsiteY6-14" fmla="*/ 3231671 h 3231671"/>
                  <a:gd name="connsiteX7-15" fmla="*/ 580801 w 1192801"/>
                  <a:gd name="connsiteY7-16" fmla="*/ 720670 h 3231671"/>
                  <a:gd name="connsiteX8-17" fmla="*/ 25563 w 1192801"/>
                  <a:gd name="connsiteY8-18" fmla="*/ 0 h 3231671"/>
                  <a:gd name="connsiteX0-19" fmla="*/ 25563 w 1192801"/>
                  <a:gd name="connsiteY0-20" fmla="*/ 0 h 3231671"/>
                  <a:gd name="connsiteX1-21" fmla="*/ 1192801 w 1192801"/>
                  <a:gd name="connsiteY1-22" fmla="*/ 720670 h 3231671"/>
                  <a:gd name="connsiteX2-23" fmla="*/ 1192801 w 1192801"/>
                  <a:gd name="connsiteY2-24" fmla="*/ 3231671 h 3231671"/>
                  <a:gd name="connsiteX3-25" fmla="*/ 1192801 w 1192801"/>
                  <a:gd name="connsiteY3-26" fmla="*/ 3231671 h 3231671"/>
                  <a:gd name="connsiteX4-27" fmla="*/ 580801 w 1192801"/>
                  <a:gd name="connsiteY4-28" fmla="*/ 3231671 h 3231671"/>
                  <a:gd name="connsiteX5-29" fmla="*/ 580801 w 1192801"/>
                  <a:gd name="connsiteY5-30" fmla="*/ 3231671 h 3231671"/>
                  <a:gd name="connsiteX6-31" fmla="*/ 580801 w 1192801"/>
                  <a:gd name="connsiteY6-32" fmla="*/ 720670 h 3231671"/>
                  <a:gd name="connsiteX7-33" fmla="*/ 25563 w 1192801"/>
                  <a:gd name="connsiteY7-34" fmla="*/ 0 h 3231671"/>
                  <a:gd name="connsiteX0-35" fmla="*/ 30147 w 1197385"/>
                  <a:gd name="connsiteY0-36" fmla="*/ 0 h 3231671"/>
                  <a:gd name="connsiteX1-37" fmla="*/ 1197385 w 1197385"/>
                  <a:gd name="connsiteY1-38" fmla="*/ 720670 h 3231671"/>
                  <a:gd name="connsiteX2-39" fmla="*/ 1197385 w 1197385"/>
                  <a:gd name="connsiteY2-40" fmla="*/ 3231671 h 3231671"/>
                  <a:gd name="connsiteX3-41" fmla="*/ 1197385 w 1197385"/>
                  <a:gd name="connsiteY3-42" fmla="*/ 3231671 h 3231671"/>
                  <a:gd name="connsiteX4-43" fmla="*/ 585385 w 1197385"/>
                  <a:gd name="connsiteY4-44" fmla="*/ 3231671 h 3231671"/>
                  <a:gd name="connsiteX5-45" fmla="*/ 585385 w 1197385"/>
                  <a:gd name="connsiteY5-46" fmla="*/ 3231671 h 3231671"/>
                  <a:gd name="connsiteX6-47" fmla="*/ 457794 w 1197385"/>
                  <a:gd name="connsiteY6-48" fmla="*/ 1018382 h 3231671"/>
                  <a:gd name="connsiteX7-49" fmla="*/ 30147 w 1197385"/>
                  <a:gd name="connsiteY7-50" fmla="*/ 0 h 3231671"/>
                  <a:gd name="connsiteX0-51" fmla="*/ 311465 w 1478703"/>
                  <a:gd name="connsiteY0-52" fmla="*/ 1443 h 3233114"/>
                  <a:gd name="connsiteX1-53" fmla="*/ 1478703 w 1478703"/>
                  <a:gd name="connsiteY1-54" fmla="*/ 722113 h 3233114"/>
                  <a:gd name="connsiteX2-55" fmla="*/ 1478703 w 1478703"/>
                  <a:gd name="connsiteY2-56" fmla="*/ 3233114 h 3233114"/>
                  <a:gd name="connsiteX3-57" fmla="*/ 1478703 w 1478703"/>
                  <a:gd name="connsiteY3-58" fmla="*/ 3233114 h 3233114"/>
                  <a:gd name="connsiteX4-59" fmla="*/ 866703 w 1478703"/>
                  <a:gd name="connsiteY4-60" fmla="*/ 3233114 h 3233114"/>
                  <a:gd name="connsiteX5-61" fmla="*/ 866703 w 1478703"/>
                  <a:gd name="connsiteY5-62" fmla="*/ 3233114 h 3233114"/>
                  <a:gd name="connsiteX6-63" fmla="*/ 739112 w 1478703"/>
                  <a:gd name="connsiteY6-64" fmla="*/ 1019825 h 3233114"/>
                  <a:gd name="connsiteX7-65" fmla="*/ 15213 w 1478703"/>
                  <a:gd name="connsiteY7-66" fmla="*/ 1379751 h 3233114"/>
                  <a:gd name="connsiteX8-67" fmla="*/ 311465 w 1478703"/>
                  <a:gd name="connsiteY8-68" fmla="*/ 1443 h 3233114"/>
                  <a:gd name="connsiteX0-69" fmla="*/ 188447 w 1355685"/>
                  <a:gd name="connsiteY0-70" fmla="*/ 1409 h 3233080"/>
                  <a:gd name="connsiteX1-71" fmla="*/ 1355685 w 1355685"/>
                  <a:gd name="connsiteY1-72" fmla="*/ 722079 h 3233080"/>
                  <a:gd name="connsiteX2-73" fmla="*/ 1355685 w 1355685"/>
                  <a:gd name="connsiteY2-74" fmla="*/ 3233080 h 3233080"/>
                  <a:gd name="connsiteX3-75" fmla="*/ 1355685 w 1355685"/>
                  <a:gd name="connsiteY3-76" fmla="*/ 3233080 h 3233080"/>
                  <a:gd name="connsiteX4-77" fmla="*/ 743685 w 1355685"/>
                  <a:gd name="connsiteY4-78" fmla="*/ 3233080 h 3233080"/>
                  <a:gd name="connsiteX5-79" fmla="*/ 743685 w 1355685"/>
                  <a:gd name="connsiteY5-80" fmla="*/ 3233080 h 3233080"/>
                  <a:gd name="connsiteX6-81" fmla="*/ 616094 w 1355685"/>
                  <a:gd name="connsiteY6-82" fmla="*/ 1019791 h 3233080"/>
                  <a:gd name="connsiteX7-83" fmla="*/ 30418 w 1355685"/>
                  <a:gd name="connsiteY7-84" fmla="*/ 1411615 h 3233080"/>
                  <a:gd name="connsiteX8-85" fmla="*/ 188447 w 1355685"/>
                  <a:gd name="connsiteY8-86" fmla="*/ 1409 h 3233080"/>
                  <a:gd name="connsiteX0-87" fmla="*/ 405131 w 1572369"/>
                  <a:gd name="connsiteY0-88" fmla="*/ 1994 h 3233665"/>
                  <a:gd name="connsiteX1-89" fmla="*/ 1572369 w 1572369"/>
                  <a:gd name="connsiteY1-90" fmla="*/ 722664 h 3233665"/>
                  <a:gd name="connsiteX2-91" fmla="*/ 1572369 w 1572369"/>
                  <a:gd name="connsiteY2-92" fmla="*/ 3233665 h 3233665"/>
                  <a:gd name="connsiteX3-93" fmla="*/ 1572369 w 1572369"/>
                  <a:gd name="connsiteY3-94" fmla="*/ 3233665 h 3233665"/>
                  <a:gd name="connsiteX4-95" fmla="*/ 960369 w 1572369"/>
                  <a:gd name="connsiteY4-96" fmla="*/ 3233665 h 3233665"/>
                  <a:gd name="connsiteX5-97" fmla="*/ 960369 w 1572369"/>
                  <a:gd name="connsiteY5-98" fmla="*/ 3233665 h 3233665"/>
                  <a:gd name="connsiteX6-99" fmla="*/ 832778 w 1572369"/>
                  <a:gd name="connsiteY6-100" fmla="*/ 1020376 h 3233665"/>
                  <a:gd name="connsiteX7-101" fmla="*/ 247102 w 1572369"/>
                  <a:gd name="connsiteY7-102" fmla="*/ 1412200 h 3233665"/>
                  <a:gd name="connsiteX8-103" fmla="*/ 405131 w 1572369"/>
                  <a:gd name="connsiteY8-104" fmla="*/ 1994 h 3233665"/>
                  <a:gd name="connsiteX0-105" fmla="*/ 405131 w 1572369"/>
                  <a:gd name="connsiteY0-106" fmla="*/ 1994 h 3233665"/>
                  <a:gd name="connsiteX1-107" fmla="*/ 1572369 w 1572369"/>
                  <a:gd name="connsiteY1-108" fmla="*/ 722664 h 3233665"/>
                  <a:gd name="connsiteX2-109" fmla="*/ 1572369 w 1572369"/>
                  <a:gd name="connsiteY2-110" fmla="*/ 3233665 h 3233665"/>
                  <a:gd name="connsiteX3-111" fmla="*/ 1572369 w 1572369"/>
                  <a:gd name="connsiteY3-112" fmla="*/ 3233665 h 3233665"/>
                  <a:gd name="connsiteX4-113" fmla="*/ 960369 w 1572369"/>
                  <a:gd name="connsiteY4-114" fmla="*/ 3233665 h 3233665"/>
                  <a:gd name="connsiteX5-115" fmla="*/ 960369 w 1572369"/>
                  <a:gd name="connsiteY5-116" fmla="*/ 3233665 h 3233665"/>
                  <a:gd name="connsiteX6-117" fmla="*/ 832778 w 1572369"/>
                  <a:gd name="connsiteY6-118" fmla="*/ 1020376 h 3233665"/>
                  <a:gd name="connsiteX7-119" fmla="*/ 247102 w 1572369"/>
                  <a:gd name="connsiteY7-120" fmla="*/ 1412200 h 3233665"/>
                  <a:gd name="connsiteX8-121" fmla="*/ 405131 w 1572369"/>
                  <a:gd name="connsiteY8-122" fmla="*/ 1994 h 3233665"/>
                  <a:gd name="connsiteX0-123" fmla="*/ 405131 w 1572369"/>
                  <a:gd name="connsiteY0-124" fmla="*/ 1994 h 3233665"/>
                  <a:gd name="connsiteX1-125" fmla="*/ 1572369 w 1572369"/>
                  <a:gd name="connsiteY1-126" fmla="*/ 722664 h 3233665"/>
                  <a:gd name="connsiteX2-127" fmla="*/ 1572369 w 1572369"/>
                  <a:gd name="connsiteY2-128" fmla="*/ 3233665 h 3233665"/>
                  <a:gd name="connsiteX3-129" fmla="*/ 1572369 w 1572369"/>
                  <a:gd name="connsiteY3-130" fmla="*/ 3233665 h 3233665"/>
                  <a:gd name="connsiteX4-131" fmla="*/ 960369 w 1572369"/>
                  <a:gd name="connsiteY4-132" fmla="*/ 3233665 h 3233665"/>
                  <a:gd name="connsiteX5-133" fmla="*/ 960369 w 1572369"/>
                  <a:gd name="connsiteY5-134" fmla="*/ 3233665 h 3233665"/>
                  <a:gd name="connsiteX6-135" fmla="*/ 832778 w 1572369"/>
                  <a:gd name="connsiteY6-136" fmla="*/ 1020376 h 3233665"/>
                  <a:gd name="connsiteX7-137" fmla="*/ 247102 w 1572369"/>
                  <a:gd name="connsiteY7-138" fmla="*/ 1412200 h 3233665"/>
                  <a:gd name="connsiteX8-139" fmla="*/ 405131 w 1572369"/>
                  <a:gd name="connsiteY8-140" fmla="*/ 1994 h 3233665"/>
                  <a:gd name="connsiteX0-141" fmla="*/ 405131 w 1572369"/>
                  <a:gd name="connsiteY0-142" fmla="*/ 1994 h 3233665"/>
                  <a:gd name="connsiteX1-143" fmla="*/ 1572369 w 1572369"/>
                  <a:gd name="connsiteY1-144" fmla="*/ 722664 h 3233665"/>
                  <a:gd name="connsiteX2-145" fmla="*/ 1572369 w 1572369"/>
                  <a:gd name="connsiteY2-146" fmla="*/ 3233665 h 3233665"/>
                  <a:gd name="connsiteX3-147" fmla="*/ 1572369 w 1572369"/>
                  <a:gd name="connsiteY3-148" fmla="*/ 3233665 h 3233665"/>
                  <a:gd name="connsiteX4-149" fmla="*/ 960369 w 1572369"/>
                  <a:gd name="connsiteY4-150" fmla="*/ 3233665 h 3233665"/>
                  <a:gd name="connsiteX5-151" fmla="*/ 960369 w 1572369"/>
                  <a:gd name="connsiteY5-152" fmla="*/ 3233665 h 3233665"/>
                  <a:gd name="connsiteX6-153" fmla="*/ 832778 w 1572369"/>
                  <a:gd name="connsiteY6-154" fmla="*/ 1020376 h 3233665"/>
                  <a:gd name="connsiteX7-155" fmla="*/ 247102 w 1572369"/>
                  <a:gd name="connsiteY7-156" fmla="*/ 1412200 h 3233665"/>
                  <a:gd name="connsiteX8-157" fmla="*/ 405131 w 1572369"/>
                  <a:gd name="connsiteY8-158" fmla="*/ 1994 h 3233665"/>
                  <a:gd name="connsiteX0-159" fmla="*/ 405131 w 1572369"/>
                  <a:gd name="connsiteY0-160" fmla="*/ 1994 h 3233665"/>
                  <a:gd name="connsiteX1-161" fmla="*/ 1572369 w 1572369"/>
                  <a:gd name="connsiteY1-162" fmla="*/ 722664 h 3233665"/>
                  <a:gd name="connsiteX2-163" fmla="*/ 1572369 w 1572369"/>
                  <a:gd name="connsiteY2-164" fmla="*/ 3233665 h 3233665"/>
                  <a:gd name="connsiteX3-165" fmla="*/ 1572369 w 1572369"/>
                  <a:gd name="connsiteY3-166" fmla="*/ 3233665 h 3233665"/>
                  <a:gd name="connsiteX4-167" fmla="*/ 960369 w 1572369"/>
                  <a:gd name="connsiteY4-168" fmla="*/ 3233665 h 3233665"/>
                  <a:gd name="connsiteX5-169" fmla="*/ 960369 w 1572369"/>
                  <a:gd name="connsiteY5-170" fmla="*/ 3233665 h 3233665"/>
                  <a:gd name="connsiteX6-171" fmla="*/ 832778 w 1572369"/>
                  <a:gd name="connsiteY6-172" fmla="*/ 1020376 h 3233665"/>
                  <a:gd name="connsiteX7-173" fmla="*/ 247102 w 1572369"/>
                  <a:gd name="connsiteY7-174" fmla="*/ 1412200 h 3233665"/>
                  <a:gd name="connsiteX8-175" fmla="*/ 405131 w 1572369"/>
                  <a:gd name="connsiteY8-176" fmla="*/ 1994 h 3233665"/>
                  <a:gd name="connsiteX0-177" fmla="*/ 405131 w 1572369"/>
                  <a:gd name="connsiteY0-178" fmla="*/ 1994 h 3233665"/>
                  <a:gd name="connsiteX1-179" fmla="*/ 1476676 w 1572369"/>
                  <a:gd name="connsiteY1-180" fmla="*/ 935315 h 3233665"/>
                  <a:gd name="connsiteX2-181" fmla="*/ 1572369 w 1572369"/>
                  <a:gd name="connsiteY2-182" fmla="*/ 3233665 h 3233665"/>
                  <a:gd name="connsiteX3-183" fmla="*/ 1572369 w 1572369"/>
                  <a:gd name="connsiteY3-184" fmla="*/ 3233665 h 3233665"/>
                  <a:gd name="connsiteX4-185" fmla="*/ 960369 w 1572369"/>
                  <a:gd name="connsiteY4-186" fmla="*/ 3233665 h 3233665"/>
                  <a:gd name="connsiteX5-187" fmla="*/ 960369 w 1572369"/>
                  <a:gd name="connsiteY5-188" fmla="*/ 3233665 h 3233665"/>
                  <a:gd name="connsiteX6-189" fmla="*/ 832778 w 1572369"/>
                  <a:gd name="connsiteY6-190" fmla="*/ 1020376 h 3233665"/>
                  <a:gd name="connsiteX7-191" fmla="*/ 247102 w 1572369"/>
                  <a:gd name="connsiteY7-192" fmla="*/ 1412200 h 3233665"/>
                  <a:gd name="connsiteX8-193" fmla="*/ 405131 w 1572369"/>
                  <a:gd name="connsiteY8-194" fmla="*/ 1994 h 3233665"/>
                  <a:gd name="connsiteX0-195" fmla="*/ 405131 w 1572369"/>
                  <a:gd name="connsiteY0-196" fmla="*/ 1994 h 3233665"/>
                  <a:gd name="connsiteX1-197" fmla="*/ 1476676 w 1572369"/>
                  <a:gd name="connsiteY1-198" fmla="*/ 935315 h 3233665"/>
                  <a:gd name="connsiteX2-199" fmla="*/ 1572369 w 1572369"/>
                  <a:gd name="connsiteY2-200" fmla="*/ 3233665 h 3233665"/>
                  <a:gd name="connsiteX3-201" fmla="*/ 1572369 w 1572369"/>
                  <a:gd name="connsiteY3-202" fmla="*/ 3233665 h 3233665"/>
                  <a:gd name="connsiteX4-203" fmla="*/ 960369 w 1572369"/>
                  <a:gd name="connsiteY4-204" fmla="*/ 3233665 h 3233665"/>
                  <a:gd name="connsiteX5-205" fmla="*/ 960369 w 1572369"/>
                  <a:gd name="connsiteY5-206" fmla="*/ 3233665 h 3233665"/>
                  <a:gd name="connsiteX6-207" fmla="*/ 832778 w 1572369"/>
                  <a:gd name="connsiteY6-208" fmla="*/ 1020376 h 3233665"/>
                  <a:gd name="connsiteX7-209" fmla="*/ 247102 w 1572369"/>
                  <a:gd name="connsiteY7-210" fmla="*/ 1412200 h 3233665"/>
                  <a:gd name="connsiteX8-211" fmla="*/ 405131 w 1572369"/>
                  <a:gd name="connsiteY8-212" fmla="*/ 1994 h 3233665"/>
                  <a:gd name="connsiteX0-213" fmla="*/ 454087 w 1557530"/>
                  <a:gd name="connsiteY0-214" fmla="*/ 2221 h 3138199"/>
                  <a:gd name="connsiteX1-215" fmla="*/ 1461837 w 1557530"/>
                  <a:gd name="connsiteY1-216" fmla="*/ 839849 h 3138199"/>
                  <a:gd name="connsiteX2-217" fmla="*/ 1557530 w 1557530"/>
                  <a:gd name="connsiteY2-218" fmla="*/ 3138199 h 3138199"/>
                  <a:gd name="connsiteX3-219" fmla="*/ 1557530 w 1557530"/>
                  <a:gd name="connsiteY3-220" fmla="*/ 3138199 h 3138199"/>
                  <a:gd name="connsiteX4-221" fmla="*/ 945530 w 1557530"/>
                  <a:gd name="connsiteY4-222" fmla="*/ 3138199 h 3138199"/>
                  <a:gd name="connsiteX5-223" fmla="*/ 945530 w 1557530"/>
                  <a:gd name="connsiteY5-224" fmla="*/ 3138199 h 3138199"/>
                  <a:gd name="connsiteX6-225" fmla="*/ 817939 w 1557530"/>
                  <a:gd name="connsiteY6-226" fmla="*/ 924910 h 3138199"/>
                  <a:gd name="connsiteX7-227" fmla="*/ 232263 w 1557530"/>
                  <a:gd name="connsiteY7-228" fmla="*/ 1316734 h 3138199"/>
                  <a:gd name="connsiteX8-229" fmla="*/ 454087 w 1557530"/>
                  <a:gd name="connsiteY8-230" fmla="*/ 2221 h 3138199"/>
                  <a:gd name="connsiteX0-231" fmla="*/ 458217 w 1561660"/>
                  <a:gd name="connsiteY0-232" fmla="*/ 54 h 3136032"/>
                  <a:gd name="connsiteX1-233" fmla="*/ 1465967 w 1561660"/>
                  <a:gd name="connsiteY1-234" fmla="*/ 837682 h 3136032"/>
                  <a:gd name="connsiteX2-235" fmla="*/ 1561660 w 1561660"/>
                  <a:gd name="connsiteY2-236" fmla="*/ 3136032 h 3136032"/>
                  <a:gd name="connsiteX3-237" fmla="*/ 1561660 w 1561660"/>
                  <a:gd name="connsiteY3-238" fmla="*/ 3136032 h 3136032"/>
                  <a:gd name="connsiteX4-239" fmla="*/ 949660 w 1561660"/>
                  <a:gd name="connsiteY4-240" fmla="*/ 3136032 h 3136032"/>
                  <a:gd name="connsiteX5-241" fmla="*/ 949660 w 1561660"/>
                  <a:gd name="connsiteY5-242" fmla="*/ 3136032 h 3136032"/>
                  <a:gd name="connsiteX6-243" fmla="*/ 822069 w 1561660"/>
                  <a:gd name="connsiteY6-244" fmla="*/ 922743 h 3136032"/>
                  <a:gd name="connsiteX7-245" fmla="*/ 236393 w 1561660"/>
                  <a:gd name="connsiteY7-246" fmla="*/ 1314567 h 3136032"/>
                  <a:gd name="connsiteX8-247" fmla="*/ 458217 w 1561660"/>
                  <a:gd name="connsiteY8-248" fmla="*/ 54 h 3136032"/>
                  <a:gd name="connsiteX0-249" fmla="*/ 458217 w 1561660"/>
                  <a:gd name="connsiteY0-250" fmla="*/ 53790 h 3189768"/>
                  <a:gd name="connsiteX1-251" fmla="*/ 1465967 w 1561660"/>
                  <a:gd name="connsiteY1-252" fmla="*/ 891418 h 3189768"/>
                  <a:gd name="connsiteX2-253" fmla="*/ 1561660 w 1561660"/>
                  <a:gd name="connsiteY2-254" fmla="*/ 3189768 h 3189768"/>
                  <a:gd name="connsiteX3-255" fmla="*/ 1561660 w 1561660"/>
                  <a:gd name="connsiteY3-256" fmla="*/ 3189768 h 3189768"/>
                  <a:gd name="connsiteX4-257" fmla="*/ 949660 w 1561660"/>
                  <a:gd name="connsiteY4-258" fmla="*/ 3189768 h 3189768"/>
                  <a:gd name="connsiteX5-259" fmla="*/ 949660 w 1561660"/>
                  <a:gd name="connsiteY5-260" fmla="*/ 3189768 h 3189768"/>
                  <a:gd name="connsiteX6-261" fmla="*/ 822069 w 1561660"/>
                  <a:gd name="connsiteY6-262" fmla="*/ 976479 h 3189768"/>
                  <a:gd name="connsiteX7-263" fmla="*/ 236393 w 1561660"/>
                  <a:gd name="connsiteY7-264" fmla="*/ 1368303 h 3189768"/>
                  <a:gd name="connsiteX8-265" fmla="*/ 458217 w 1561660"/>
                  <a:gd name="connsiteY8-266" fmla="*/ 53790 h 3189768"/>
                  <a:gd name="connsiteX0-267" fmla="*/ 473561 w 1577004"/>
                  <a:gd name="connsiteY0-268" fmla="*/ 53790 h 3189768"/>
                  <a:gd name="connsiteX1-269" fmla="*/ 1481311 w 1577004"/>
                  <a:gd name="connsiteY1-270" fmla="*/ 891418 h 3189768"/>
                  <a:gd name="connsiteX2-271" fmla="*/ 1577004 w 1577004"/>
                  <a:gd name="connsiteY2-272" fmla="*/ 3189768 h 3189768"/>
                  <a:gd name="connsiteX3-273" fmla="*/ 1577004 w 1577004"/>
                  <a:gd name="connsiteY3-274" fmla="*/ 3189768 h 3189768"/>
                  <a:gd name="connsiteX4-275" fmla="*/ 965004 w 1577004"/>
                  <a:gd name="connsiteY4-276" fmla="*/ 3189768 h 3189768"/>
                  <a:gd name="connsiteX5-277" fmla="*/ 965004 w 1577004"/>
                  <a:gd name="connsiteY5-278" fmla="*/ 3189768 h 3189768"/>
                  <a:gd name="connsiteX6-279" fmla="*/ 837413 w 1577004"/>
                  <a:gd name="connsiteY6-280" fmla="*/ 976479 h 3189768"/>
                  <a:gd name="connsiteX7-281" fmla="*/ 251737 w 1577004"/>
                  <a:gd name="connsiteY7-282" fmla="*/ 1368303 h 3189768"/>
                  <a:gd name="connsiteX8-283" fmla="*/ 473561 w 1577004"/>
                  <a:gd name="connsiteY8-284" fmla="*/ 53790 h 3189768"/>
                  <a:gd name="connsiteX0-285" fmla="*/ 473561 w 1577004"/>
                  <a:gd name="connsiteY0-286" fmla="*/ 46232 h 3182210"/>
                  <a:gd name="connsiteX1-287" fmla="*/ 1481311 w 1577004"/>
                  <a:gd name="connsiteY1-288" fmla="*/ 883860 h 3182210"/>
                  <a:gd name="connsiteX2-289" fmla="*/ 1577004 w 1577004"/>
                  <a:gd name="connsiteY2-290" fmla="*/ 3182210 h 3182210"/>
                  <a:gd name="connsiteX3-291" fmla="*/ 1577004 w 1577004"/>
                  <a:gd name="connsiteY3-292" fmla="*/ 3182210 h 3182210"/>
                  <a:gd name="connsiteX4-293" fmla="*/ 965004 w 1577004"/>
                  <a:gd name="connsiteY4-294" fmla="*/ 3182210 h 3182210"/>
                  <a:gd name="connsiteX5-295" fmla="*/ 965004 w 1577004"/>
                  <a:gd name="connsiteY5-296" fmla="*/ 3182210 h 3182210"/>
                  <a:gd name="connsiteX6-297" fmla="*/ 837413 w 1577004"/>
                  <a:gd name="connsiteY6-298" fmla="*/ 968921 h 3182210"/>
                  <a:gd name="connsiteX7-299" fmla="*/ 251737 w 1577004"/>
                  <a:gd name="connsiteY7-300" fmla="*/ 1360745 h 3182210"/>
                  <a:gd name="connsiteX8-301" fmla="*/ 473561 w 1577004"/>
                  <a:gd name="connsiteY8-302" fmla="*/ 46232 h 3182210"/>
                  <a:gd name="connsiteX0-303" fmla="*/ 473561 w 1577004"/>
                  <a:gd name="connsiteY0-304" fmla="*/ 77283 h 3213261"/>
                  <a:gd name="connsiteX1-305" fmla="*/ 1336258 w 1577004"/>
                  <a:gd name="connsiteY1-306" fmla="*/ 232848 h 3213261"/>
                  <a:gd name="connsiteX2-307" fmla="*/ 1481311 w 1577004"/>
                  <a:gd name="connsiteY2-308" fmla="*/ 914911 h 3213261"/>
                  <a:gd name="connsiteX3-309" fmla="*/ 1577004 w 1577004"/>
                  <a:gd name="connsiteY3-310" fmla="*/ 3213261 h 3213261"/>
                  <a:gd name="connsiteX4-311" fmla="*/ 1577004 w 1577004"/>
                  <a:gd name="connsiteY4-312" fmla="*/ 3213261 h 3213261"/>
                  <a:gd name="connsiteX5-313" fmla="*/ 965004 w 1577004"/>
                  <a:gd name="connsiteY5-314" fmla="*/ 3213261 h 3213261"/>
                  <a:gd name="connsiteX6-315" fmla="*/ 965004 w 1577004"/>
                  <a:gd name="connsiteY6-316" fmla="*/ 3213261 h 3213261"/>
                  <a:gd name="connsiteX7-317" fmla="*/ 837413 w 1577004"/>
                  <a:gd name="connsiteY7-318" fmla="*/ 999972 h 3213261"/>
                  <a:gd name="connsiteX8-319" fmla="*/ 251737 w 1577004"/>
                  <a:gd name="connsiteY8-320" fmla="*/ 1391796 h 3213261"/>
                  <a:gd name="connsiteX9" fmla="*/ 473561 w 1577004"/>
                  <a:gd name="connsiteY9" fmla="*/ 77283 h 3213261"/>
                  <a:gd name="connsiteX0-321" fmla="*/ 473561 w 1577004"/>
                  <a:gd name="connsiteY0-322" fmla="*/ 75189 h 3211167"/>
                  <a:gd name="connsiteX1-323" fmla="*/ 1336258 w 1577004"/>
                  <a:gd name="connsiteY1-324" fmla="*/ 241387 h 3211167"/>
                  <a:gd name="connsiteX2-325" fmla="*/ 1481311 w 1577004"/>
                  <a:gd name="connsiteY2-326" fmla="*/ 912817 h 3211167"/>
                  <a:gd name="connsiteX3-327" fmla="*/ 1577004 w 1577004"/>
                  <a:gd name="connsiteY3-328" fmla="*/ 3211167 h 3211167"/>
                  <a:gd name="connsiteX4-329" fmla="*/ 1577004 w 1577004"/>
                  <a:gd name="connsiteY4-330" fmla="*/ 3211167 h 3211167"/>
                  <a:gd name="connsiteX5-331" fmla="*/ 965004 w 1577004"/>
                  <a:gd name="connsiteY5-332" fmla="*/ 3211167 h 3211167"/>
                  <a:gd name="connsiteX6-333" fmla="*/ 965004 w 1577004"/>
                  <a:gd name="connsiteY6-334" fmla="*/ 3211167 h 3211167"/>
                  <a:gd name="connsiteX7-335" fmla="*/ 837413 w 1577004"/>
                  <a:gd name="connsiteY7-336" fmla="*/ 997878 h 3211167"/>
                  <a:gd name="connsiteX8-337" fmla="*/ 251737 w 1577004"/>
                  <a:gd name="connsiteY8-338" fmla="*/ 1389702 h 3211167"/>
                  <a:gd name="connsiteX9-339" fmla="*/ 473561 w 1577004"/>
                  <a:gd name="connsiteY9-340" fmla="*/ 75189 h 3211167"/>
                  <a:gd name="connsiteX0-341" fmla="*/ 473561 w 1577004"/>
                  <a:gd name="connsiteY0-342" fmla="*/ 75189 h 3211167"/>
                  <a:gd name="connsiteX1-343" fmla="*/ 1336258 w 1577004"/>
                  <a:gd name="connsiteY1-344" fmla="*/ 241387 h 3211167"/>
                  <a:gd name="connsiteX2-345" fmla="*/ 1368156 w 1577004"/>
                  <a:gd name="connsiteY2-346" fmla="*/ 294550 h 3211167"/>
                  <a:gd name="connsiteX3-347" fmla="*/ 1481311 w 1577004"/>
                  <a:gd name="connsiteY3-348" fmla="*/ 912817 h 3211167"/>
                  <a:gd name="connsiteX4-349" fmla="*/ 1577004 w 1577004"/>
                  <a:gd name="connsiteY4-350" fmla="*/ 3211167 h 3211167"/>
                  <a:gd name="connsiteX5-351" fmla="*/ 1577004 w 1577004"/>
                  <a:gd name="connsiteY5-352" fmla="*/ 3211167 h 3211167"/>
                  <a:gd name="connsiteX6-353" fmla="*/ 965004 w 1577004"/>
                  <a:gd name="connsiteY6-354" fmla="*/ 3211167 h 3211167"/>
                  <a:gd name="connsiteX7-355" fmla="*/ 965004 w 1577004"/>
                  <a:gd name="connsiteY7-356" fmla="*/ 3211167 h 3211167"/>
                  <a:gd name="connsiteX8-357" fmla="*/ 837413 w 1577004"/>
                  <a:gd name="connsiteY8-358" fmla="*/ 997878 h 3211167"/>
                  <a:gd name="connsiteX9-359" fmla="*/ 251737 w 1577004"/>
                  <a:gd name="connsiteY9-360" fmla="*/ 1389702 h 3211167"/>
                  <a:gd name="connsiteX10" fmla="*/ 473561 w 1577004"/>
                  <a:gd name="connsiteY10" fmla="*/ 75189 h 3211167"/>
                  <a:gd name="connsiteX0-361" fmla="*/ 473561 w 1577004"/>
                  <a:gd name="connsiteY0-362" fmla="*/ 75189 h 3211167"/>
                  <a:gd name="connsiteX1-363" fmla="*/ 1336258 w 1577004"/>
                  <a:gd name="connsiteY1-364" fmla="*/ 241387 h 3211167"/>
                  <a:gd name="connsiteX2-365" fmla="*/ 1368156 w 1577004"/>
                  <a:gd name="connsiteY2-366" fmla="*/ 294550 h 3211167"/>
                  <a:gd name="connsiteX3-367" fmla="*/ 1481311 w 1577004"/>
                  <a:gd name="connsiteY3-368" fmla="*/ 912817 h 3211167"/>
                  <a:gd name="connsiteX4-369" fmla="*/ 1577004 w 1577004"/>
                  <a:gd name="connsiteY4-370" fmla="*/ 3211167 h 3211167"/>
                  <a:gd name="connsiteX5-371" fmla="*/ 1577004 w 1577004"/>
                  <a:gd name="connsiteY5-372" fmla="*/ 3211167 h 3211167"/>
                  <a:gd name="connsiteX6-373" fmla="*/ 965004 w 1577004"/>
                  <a:gd name="connsiteY6-374" fmla="*/ 3211167 h 3211167"/>
                  <a:gd name="connsiteX7-375" fmla="*/ 965004 w 1577004"/>
                  <a:gd name="connsiteY7-376" fmla="*/ 3211167 h 3211167"/>
                  <a:gd name="connsiteX8-377" fmla="*/ 837413 w 1577004"/>
                  <a:gd name="connsiteY8-378" fmla="*/ 997878 h 3211167"/>
                  <a:gd name="connsiteX9-379" fmla="*/ 251737 w 1577004"/>
                  <a:gd name="connsiteY9-380" fmla="*/ 1389702 h 3211167"/>
                  <a:gd name="connsiteX10-381" fmla="*/ 473561 w 1577004"/>
                  <a:gd name="connsiteY10-382" fmla="*/ 75189 h 3211167"/>
                  <a:gd name="connsiteX0-383" fmla="*/ 473561 w 1577004"/>
                  <a:gd name="connsiteY0-384" fmla="*/ 75189 h 3211167"/>
                  <a:gd name="connsiteX1-385" fmla="*/ 1336258 w 1577004"/>
                  <a:gd name="connsiteY1-386" fmla="*/ 241387 h 3211167"/>
                  <a:gd name="connsiteX2-387" fmla="*/ 1481311 w 1577004"/>
                  <a:gd name="connsiteY2-388" fmla="*/ 912817 h 3211167"/>
                  <a:gd name="connsiteX3-389" fmla="*/ 1577004 w 1577004"/>
                  <a:gd name="connsiteY3-390" fmla="*/ 3211167 h 3211167"/>
                  <a:gd name="connsiteX4-391" fmla="*/ 1577004 w 1577004"/>
                  <a:gd name="connsiteY4-392" fmla="*/ 3211167 h 3211167"/>
                  <a:gd name="connsiteX5-393" fmla="*/ 965004 w 1577004"/>
                  <a:gd name="connsiteY5-394" fmla="*/ 3211167 h 3211167"/>
                  <a:gd name="connsiteX6-395" fmla="*/ 965004 w 1577004"/>
                  <a:gd name="connsiteY6-396" fmla="*/ 3211167 h 3211167"/>
                  <a:gd name="connsiteX7-397" fmla="*/ 837413 w 1577004"/>
                  <a:gd name="connsiteY7-398" fmla="*/ 997878 h 3211167"/>
                  <a:gd name="connsiteX8-399" fmla="*/ 251737 w 1577004"/>
                  <a:gd name="connsiteY8-400" fmla="*/ 1389702 h 3211167"/>
                  <a:gd name="connsiteX9-401" fmla="*/ 473561 w 1577004"/>
                  <a:gd name="connsiteY9-402" fmla="*/ 75189 h 3211167"/>
                  <a:gd name="connsiteX0-403" fmla="*/ 473561 w 1577004"/>
                  <a:gd name="connsiteY0-404" fmla="*/ 75189 h 3211167"/>
                  <a:gd name="connsiteX1-405" fmla="*/ 1336258 w 1577004"/>
                  <a:gd name="connsiteY1-406" fmla="*/ 241387 h 3211167"/>
                  <a:gd name="connsiteX2-407" fmla="*/ 1481311 w 1577004"/>
                  <a:gd name="connsiteY2-408" fmla="*/ 912817 h 3211167"/>
                  <a:gd name="connsiteX3-409" fmla="*/ 1577004 w 1577004"/>
                  <a:gd name="connsiteY3-410" fmla="*/ 3211167 h 3211167"/>
                  <a:gd name="connsiteX4-411" fmla="*/ 1577004 w 1577004"/>
                  <a:gd name="connsiteY4-412" fmla="*/ 3211167 h 3211167"/>
                  <a:gd name="connsiteX5-413" fmla="*/ 965004 w 1577004"/>
                  <a:gd name="connsiteY5-414" fmla="*/ 3211167 h 3211167"/>
                  <a:gd name="connsiteX6-415" fmla="*/ 965004 w 1577004"/>
                  <a:gd name="connsiteY6-416" fmla="*/ 3211167 h 3211167"/>
                  <a:gd name="connsiteX7-417" fmla="*/ 837413 w 1577004"/>
                  <a:gd name="connsiteY7-418" fmla="*/ 997878 h 3211167"/>
                  <a:gd name="connsiteX8-419" fmla="*/ 251737 w 1577004"/>
                  <a:gd name="connsiteY8-420" fmla="*/ 1389702 h 3211167"/>
                  <a:gd name="connsiteX9-421" fmla="*/ 473561 w 1577004"/>
                  <a:gd name="connsiteY9-422" fmla="*/ 75189 h 3211167"/>
                  <a:gd name="connsiteX0-423" fmla="*/ 473561 w 1577004"/>
                  <a:gd name="connsiteY0-424" fmla="*/ 75189 h 3211167"/>
                  <a:gd name="connsiteX1-425" fmla="*/ 1336258 w 1577004"/>
                  <a:gd name="connsiteY1-426" fmla="*/ 241387 h 3211167"/>
                  <a:gd name="connsiteX2-427" fmla="*/ 1481311 w 1577004"/>
                  <a:gd name="connsiteY2-428" fmla="*/ 912817 h 3211167"/>
                  <a:gd name="connsiteX3-429" fmla="*/ 1577004 w 1577004"/>
                  <a:gd name="connsiteY3-430" fmla="*/ 3211167 h 3211167"/>
                  <a:gd name="connsiteX4-431" fmla="*/ 1577004 w 1577004"/>
                  <a:gd name="connsiteY4-432" fmla="*/ 3211167 h 3211167"/>
                  <a:gd name="connsiteX5-433" fmla="*/ 965004 w 1577004"/>
                  <a:gd name="connsiteY5-434" fmla="*/ 3211167 h 3211167"/>
                  <a:gd name="connsiteX6-435" fmla="*/ 965004 w 1577004"/>
                  <a:gd name="connsiteY6-436" fmla="*/ 3211167 h 3211167"/>
                  <a:gd name="connsiteX7-437" fmla="*/ 837413 w 1577004"/>
                  <a:gd name="connsiteY7-438" fmla="*/ 997878 h 3211167"/>
                  <a:gd name="connsiteX8-439" fmla="*/ 251737 w 1577004"/>
                  <a:gd name="connsiteY8-440" fmla="*/ 1389702 h 3211167"/>
                  <a:gd name="connsiteX9-441" fmla="*/ 473561 w 1577004"/>
                  <a:gd name="connsiteY9-442" fmla="*/ 75189 h 3211167"/>
                  <a:gd name="connsiteX0-443" fmla="*/ 473561 w 1577004"/>
                  <a:gd name="connsiteY0-444" fmla="*/ 10211 h 3146189"/>
                  <a:gd name="connsiteX1-445" fmla="*/ 1481311 w 1577004"/>
                  <a:gd name="connsiteY1-446" fmla="*/ 847839 h 3146189"/>
                  <a:gd name="connsiteX2-447" fmla="*/ 1577004 w 1577004"/>
                  <a:gd name="connsiteY2-448" fmla="*/ 3146189 h 3146189"/>
                  <a:gd name="connsiteX3-449" fmla="*/ 1577004 w 1577004"/>
                  <a:gd name="connsiteY3-450" fmla="*/ 3146189 h 3146189"/>
                  <a:gd name="connsiteX4-451" fmla="*/ 965004 w 1577004"/>
                  <a:gd name="connsiteY4-452" fmla="*/ 3146189 h 3146189"/>
                  <a:gd name="connsiteX5-453" fmla="*/ 965004 w 1577004"/>
                  <a:gd name="connsiteY5-454" fmla="*/ 3146189 h 3146189"/>
                  <a:gd name="connsiteX6-455" fmla="*/ 837413 w 1577004"/>
                  <a:gd name="connsiteY6-456" fmla="*/ 932900 h 3146189"/>
                  <a:gd name="connsiteX7-457" fmla="*/ 251737 w 1577004"/>
                  <a:gd name="connsiteY7-458" fmla="*/ 1324724 h 3146189"/>
                  <a:gd name="connsiteX8-459" fmla="*/ 473561 w 1577004"/>
                  <a:gd name="connsiteY8-460" fmla="*/ 10211 h 3146189"/>
                  <a:gd name="connsiteX0-461" fmla="*/ 473561 w 1577004"/>
                  <a:gd name="connsiteY0-462" fmla="*/ 81744 h 3217722"/>
                  <a:gd name="connsiteX1-463" fmla="*/ 1481311 w 1577004"/>
                  <a:gd name="connsiteY1-464" fmla="*/ 919372 h 3217722"/>
                  <a:gd name="connsiteX2-465" fmla="*/ 1577004 w 1577004"/>
                  <a:gd name="connsiteY2-466" fmla="*/ 3217722 h 3217722"/>
                  <a:gd name="connsiteX3-467" fmla="*/ 1577004 w 1577004"/>
                  <a:gd name="connsiteY3-468" fmla="*/ 3217722 h 3217722"/>
                  <a:gd name="connsiteX4-469" fmla="*/ 965004 w 1577004"/>
                  <a:gd name="connsiteY4-470" fmla="*/ 3217722 h 3217722"/>
                  <a:gd name="connsiteX5-471" fmla="*/ 965004 w 1577004"/>
                  <a:gd name="connsiteY5-472" fmla="*/ 3217722 h 3217722"/>
                  <a:gd name="connsiteX6-473" fmla="*/ 837413 w 1577004"/>
                  <a:gd name="connsiteY6-474" fmla="*/ 1004433 h 3217722"/>
                  <a:gd name="connsiteX7-475" fmla="*/ 251737 w 1577004"/>
                  <a:gd name="connsiteY7-476" fmla="*/ 1396257 h 3217722"/>
                  <a:gd name="connsiteX8-477" fmla="*/ 473561 w 1577004"/>
                  <a:gd name="connsiteY8-478" fmla="*/ 81744 h 3217722"/>
                  <a:gd name="connsiteX0-479" fmla="*/ 473561 w 1577004"/>
                  <a:gd name="connsiteY0-480" fmla="*/ 81744 h 3217722"/>
                  <a:gd name="connsiteX1-481" fmla="*/ 1481311 w 1577004"/>
                  <a:gd name="connsiteY1-482" fmla="*/ 919372 h 3217722"/>
                  <a:gd name="connsiteX2-483" fmla="*/ 1577004 w 1577004"/>
                  <a:gd name="connsiteY2-484" fmla="*/ 3217722 h 3217722"/>
                  <a:gd name="connsiteX3-485" fmla="*/ 1577004 w 1577004"/>
                  <a:gd name="connsiteY3-486" fmla="*/ 3217722 h 3217722"/>
                  <a:gd name="connsiteX4-487" fmla="*/ 965004 w 1577004"/>
                  <a:gd name="connsiteY4-488" fmla="*/ 3217722 h 3217722"/>
                  <a:gd name="connsiteX5-489" fmla="*/ 965004 w 1577004"/>
                  <a:gd name="connsiteY5-490" fmla="*/ 3217722 h 3217722"/>
                  <a:gd name="connsiteX6-491" fmla="*/ 879944 w 1577004"/>
                  <a:gd name="connsiteY6-492" fmla="*/ 1068228 h 3217722"/>
                  <a:gd name="connsiteX7-493" fmla="*/ 251737 w 1577004"/>
                  <a:gd name="connsiteY7-494" fmla="*/ 1396257 h 3217722"/>
                  <a:gd name="connsiteX8-495" fmla="*/ 473561 w 1577004"/>
                  <a:gd name="connsiteY8-496" fmla="*/ 81744 h 3217722"/>
                  <a:gd name="connsiteX0-497" fmla="*/ 473561 w 1577004"/>
                  <a:gd name="connsiteY0-498" fmla="*/ 81744 h 3217722"/>
                  <a:gd name="connsiteX1-499" fmla="*/ 1481311 w 1577004"/>
                  <a:gd name="connsiteY1-500" fmla="*/ 919372 h 3217722"/>
                  <a:gd name="connsiteX2-501" fmla="*/ 1577004 w 1577004"/>
                  <a:gd name="connsiteY2-502" fmla="*/ 3217722 h 3217722"/>
                  <a:gd name="connsiteX3-503" fmla="*/ 1577004 w 1577004"/>
                  <a:gd name="connsiteY3-504" fmla="*/ 3217722 h 3217722"/>
                  <a:gd name="connsiteX4-505" fmla="*/ 965004 w 1577004"/>
                  <a:gd name="connsiteY4-506" fmla="*/ 3217722 h 3217722"/>
                  <a:gd name="connsiteX5-507" fmla="*/ 965004 w 1577004"/>
                  <a:gd name="connsiteY5-508" fmla="*/ 3217722 h 3217722"/>
                  <a:gd name="connsiteX6-509" fmla="*/ 879944 w 1577004"/>
                  <a:gd name="connsiteY6-510" fmla="*/ 1068228 h 3217722"/>
                  <a:gd name="connsiteX7-511" fmla="*/ 251737 w 1577004"/>
                  <a:gd name="connsiteY7-512" fmla="*/ 1396257 h 3217722"/>
                  <a:gd name="connsiteX8-513" fmla="*/ 473561 w 1577004"/>
                  <a:gd name="connsiteY8-514" fmla="*/ 81744 h 3217722"/>
                  <a:gd name="connsiteX0-515" fmla="*/ 473561 w 1577004"/>
                  <a:gd name="connsiteY0-516" fmla="*/ 81744 h 3217722"/>
                  <a:gd name="connsiteX1-517" fmla="*/ 1481311 w 1577004"/>
                  <a:gd name="connsiteY1-518" fmla="*/ 919372 h 3217722"/>
                  <a:gd name="connsiteX2-519" fmla="*/ 1577004 w 1577004"/>
                  <a:gd name="connsiteY2-520" fmla="*/ 3217722 h 3217722"/>
                  <a:gd name="connsiteX3-521" fmla="*/ 1577004 w 1577004"/>
                  <a:gd name="connsiteY3-522" fmla="*/ 3217722 h 3217722"/>
                  <a:gd name="connsiteX4-523" fmla="*/ 965004 w 1577004"/>
                  <a:gd name="connsiteY4-524" fmla="*/ 3217722 h 3217722"/>
                  <a:gd name="connsiteX5-525" fmla="*/ 965004 w 1577004"/>
                  <a:gd name="connsiteY5-526" fmla="*/ 3217722 h 3217722"/>
                  <a:gd name="connsiteX6-527" fmla="*/ 879944 w 1577004"/>
                  <a:gd name="connsiteY6-528" fmla="*/ 1068228 h 3217722"/>
                  <a:gd name="connsiteX7-529" fmla="*/ 251737 w 1577004"/>
                  <a:gd name="connsiteY7-530" fmla="*/ 1396257 h 3217722"/>
                  <a:gd name="connsiteX8-531" fmla="*/ 473561 w 1577004"/>
                  <a:gd name="connsiteY8-532" fmla="*/ 81744 h 3217722"/>
                  <a:gd name="connsiteX0-533" fmla="*/ 473561 w 1577004"/>
                  <a:gd name="connsiteY0-534" fmla="*/ 81744 h 3217722"/>
                  <a:gd name="connsiteX1-535" fmla="*/ 1481311 w 1577004"/>
                  <a:gd name="connsiteY1-536" fmla="*/ 919372 h 3217722"/>
                  <a:gd name="connsiteX2-537" fmla="*/ 1538277 w 1577004"/>
                  <a:gd name="connsiteY2-538" fmla="*/ 960324 h 3217722"/>
                  <a:gd name="connsiteX3-539" fmla="*/ 1577004 w 1577004"/>
                  <a:gd name="connsiteY3-540" fmla="*/ 3217722 h 3217722"/>
                  <a:gd name="connsiteX4-541" fmla="*/ 1577004 w 1577004"/>
                  <a:gd name="connsiteY4-542" fmla="*/ 3217722 h 3217722"/>
                  <a:gd name="connsiteX5-543" fmla="*/ 965004 w 1577004"/>
                  <a:gd name="connsiteY5-544" fmla="*/ 3217722 h 3217722"/>
                  <a:gd name="connsiteX6-545" fmla="*/ 965004 w 1577004"/>
                  <a:gd name="connsiteY6-546" fmla="*/ 3217722 h 3217722"/>
                  <a:gd name="connsiteX7-547" fmla="*/ 879944 w 1577004"/>
                  <a:gd name="connsiteY7-548" fmla="*/ 1068228 h 3217722"/>
                  <a:gd name="connsiteX8-549" fmla="*/ 251737 w 1577004"/>
                  <a:gd name="connsiteY8-550" fmla="*/ 1396257 h 3217722"/>
                  <a:gd name="connsiteX9-551" fmla="*/ 473561 w 1577004"/>
                  <a:gd name="connsiteY9-552" fmla="*/ 81744 h 3217722"/>
                  <a:gd name="connsiteX0-553" fmla="*/ 473561 w 1577004"/>
                  <a:gd name="connsiteY0-554" fmla="*/ 88256 h 3224234"/>
                  <a:gd name="connsiteX1-555" fmla="*/ 1481311 w 1577004"/>
                  <a:gd name="connsiteY1-556" fmla="*/ 904619 h 3224234"/>
                  <a:gd name="connsiteX2-557" fmla="*/ 1538277 w 1577004"/>
                  <a:gd name="connsiteY2-558" fmla="*/ 966836 h 3224234"/>
                  <a:gd name="connsiteX3-559" fmla="*/ 1577004 w 1577004"/>
                  <a:gd name="connsiteY3-560" fmla="*/ 3224234 h 3224234"/>
                  <a:gd name="connsiteX4-561" fmla="*/ 1577004 w 1577004"/>
                  <a:gd name="connsiteY4-562" fmla="*/ 3224234 h 3224234"/>
                  <a:gd name="connsiteX5-563" fmla="*/ 965004 w 1577004"/>
                  <a:gd name="connsiteY5-564" fmla="*/ 3224234 h 3224234"/>
                  <a:gd name="connsiteX6-565" fmla="*/ 965004 w 1577004"/>
                  <a:gd name="connsiteY6-566" fmla="*/ 3224234 h 3224234"/>
                  <a:gd name="connsiteX7-567" fmla="*/ 879944 w 1577004"/>
                  <a:gd name="connsiteY7-568" fmla="*/ 1074740 h 3224234"/>
                  <a:gd name="connsiteX8-569" fmla="*/ 251737 w 1577004"/>
                  <a:gd name="connsiteY8-570" fmla="*/ 1402769 h 3224234"/>
                  <a:gd name="connsiteX9-571" fmla="*/ 473561 w 1577004"/>
                  <a:gd name="connsiteY9-572" fmla="*/ 88256 h 3224234"/>
                  <a:gd name="connsiteX0-573" fmla="*/ 473561 w 1577004"/>
                  <a:gd name="connsiteY0-574" fmla="*/ 88256 h 3224234"/>
                  <a:gd name="connsiteX1-575" fmla="*/ 1481311 w 1577004"/>
                  <a:gd name="connsiteY1-576" fmla="*/ 904619 h 3224234"/>
                  <a:gd name="connsiteX2-577" fmla="*/ 1538277 w 1577004"/>
                  <a:gd name="connsiteY2-578" fmla="*/ 966836 h 3224234"/>
                  <a:gd name="connsiteX3-579" fmla="*/ 1577004 w 1577004"/>
                  <a:gd name="connsiteY3-580" fmla="*/ 3224234 h 3224234"/>
                  <a:gd name="connsiteX4-581" fmla="*/ 1577004 w 1577004"/>
                  <a:gd name="connsiteY4-582" fmla="*/ 3224234 h 3224234"/>
                  <a:gd name="connsiteX5-583" fmla="*/ 965004 w 1577004"/>
                  <a:gd name="connsiteY5-584" fmla="*/ 3224234 h 3224234"/>
                  <a:gd name="connsiteX6-585" fmla="*/ 965004 w 1577004"/>
                  <a:gd name="connsiteY6-586" fmla="*/ 3224234 h 3224234"/>
                  <a:gd name="connsiteX7-587" fmla="*/ 879944 w 1577004"/>
                  <a:gd name="connsiteY7-588" fmla="*/ 1074740 h 3224234"/>
                  <a:gd name="connsiteX8-589" fmla="*/ 251737 w 1577004"/>
                  <a:gd name="connsiteY8-590" fmla="*/ 1402769 h 3224234"/>
                  <a:gd name="connsiteX9-591" fmla="*/ 473561 w 1577004"/>
                  <a:gd name="connsiteY9-592" fmla="*/ 88256 h 3224234"/>
                  <a:gd name="connsiteX0-593" fmla="*/ 473561 w 1577004"/>
                  <a:gd name="connsiteY0-594" fmla="*/ 8062 h 3144040"/>
                  <a:gd name="connsiteX1-595" fmla="*/ 1538277 w 1577004"/>
                  <a:gd name="connsiteY1-596" fmla="*/ 886642 h 3144040"/>
                  <a:gd name="connsiteX2-597" fmla="*/ 1577004 w 1577004"/>
                  <a:gd name="connsiteY2-598" fmla="*/ 3144040 h 3144040"/>
                  <a:gd name="connsiteX3-599" fmla="*/ 1577004 w 1577004"/>
                  <a:gd name="connsiteY3-600" fmla="*/ 3144040 h 3144040"/>
                  <a:gd name="connsiteX4-601" fmla="*/ 965004 w 1577004"/>
                  <a:gd name="connsiteY4-602" fmla="*/ 3144040 h 3144040"/>
                  <a:gd name="connsiteX5-603" fmla="*/ 965004 w 1577004"/>
                  <a:gd name="connsiteY5-604" fmla="*/ 3144040 h 3144040"/>
                  <a:gd name="connsiteX6-605" fmla="*/ 879944 w 1577004"/>
                  <a:gd name="connsiteY6-606" fmla="*/ 994546 h 3144040"/>
                  <a:gd name="connsiteX7-607" fmla="*/ 251737 w 1577004"/>
                  <a:gd name="connsiteY7-608" fmla="*/ 1322575 h 3144040"/>
                  <a:gd name="connsiteX8-609" fmla="*/ 473561 w 1577004"/>
                  <a:gd name="connsiteY8-610" fmla="*/ 8062 h 3144040"/>
                  <a:gd name="connsiteX0-611" fmla="*/ 473561 w 1577004"/>
                  <a:gd name="connsiteY0-612" fmla="*/ 16144 h 3152122"/>
                  <a:gd name="connsiteX1-613" fmla="*/ 1538277 w 1577004"/>
                  <a:gd name="connsiteY1-614" fmla="*/ 894724 h 3152122"/>
                  <a:gd name="connsiteX2-615" fmla="*/ 1577004 w 1577004"/>
                  <a:gd name="connsiteY2-616" fmla="*/ 3152122 h 3152122"/>
                  <a:gd name="connsiteX3-617" fmla="*/ 1577004 w 1577004"/>
                  <a:gd name="connsiteY3-618" fmla="*/ 3152122 h 3152122"/>
                  <a:gd name="connsiteX4-619" fmla="*/ 965004 w 1577004"/>
                  <a:gd name="connsiteY4-620" fmla="*/ 3152122 h 3152122"/>
                  <a:gd name="connsiteX5-621" fmla="*/ 965004 w 1577004"/>
                  <a:gd name="connsiteY5-622" fmla="*/ 3152122 h 3152122"/>
                  <a:gd name="connsiteX6-623" fmla="*/ 879944 w 1577004"/>
                  <a:gd name="connsiteY6-624" fmla="*/ 1002628 h 3152122"/>
                  <a:gd name="connsiteX7-625" fmla="*/ 251737 w 1577004"/>
                  <a:gd name="connsiteY7-626" fmla="*/ 1330657 h 3152122"/>
                  <a:gd name="connsiteX8-627" fmla="*/ 473561 w 1577004"/>
                  <a:gd name="connsiteY8-628" fmla="*/ 16144 h 3152122"/>
                  <a:gd name="connsiteX0-629" fmla="*/ 473561 w 1577004"/>
                  <a:gd name="connsiteY0-630" fmla="*/ 30120 h 3166098"/>
                  <a:gd name="connsiteX1-631" fmla="*/ 1538277 w 1577004"/>
                  <a:gd name="connsiteY1-632" fmla="*/ 908700 h 3166098"/>
                  <a:gd name="connsiteX2-633" fmla="*/ 1577004 w 1577004"/>
                  <a:gd name="connsiteY2-634" fmla="*/ 3166098 h 3166098"/>
                  <a:gd name="connsiteX3-635" fmla="*/ 1577004 w 1577004"/>
                  <a:gd name="connsiteY3-636" fmla="*/ 3166098 h 3166098"/>
                  <a:gd name="connsiteX4-637" fmla="*/ 965004 w 1577004"/>
                  <a:gd name="connsiteY4-638" fmla="*/ 3166098 h 3166098"/>
                  <a:gd name="connsiteX5-639" fmla="*/ 965004 w 1577004"/>
                  <a:gd name="connsiteY5-640" fmla="*/ 3166098 h 3166098"/>
                  <a:gd name="connsiteX6-641" fmla="*/ 879944 w 1577004"/>
                  <a:gd name="connsiteY6-642" fmla="*/ 1016604 h 3166098"/>
                  <a:gd name="connsiteX7-643" fmla="*/ 251737 w 1577004"/>
                  <a:gd name="connsiteY7-644" fmla="*/ 1344633 h 3166098"/>
                  <a:gd name="connsiteX8-645" fmla="*/ 473561 w 1577004"/>
                  <a:gd name="connsiteY8-646" fmla="*/ 30120 h 3166098"/>
                  <a:gd name="connsiteX0-647" fmla="*/ 473561 w 1577004"/>
                  <a:gd name="connsiteY0-648" fmla="*/ 30120 h 3166098"/>
                  <a:gd name="connsiteX1-649" fmla="*/ 1538277 w 1577004"/>
                  <a:gd name="connsiteY1-650" fmla="*/ 908700 h 3166098"/>
                  <a:gd name="connsiteX2-651" fmla="*/ 1577004 w 1577004"/>
                  <a:gd name="connsiteY2-652" fmla="*/ 3166098 h 3166098"/>
                  <a:gd name="connsiteX3-653" fmla="*/ 1577004 w 1577004"/>
                  <a:gd name="connsiteY3-654" fmla="*/ 3166098 h 3166098"/>
                  <a:gd name="connsiteX4-655" fmla="*/ 965004 w 1577004"/>
                  <a:gd name="connsiteY4-656" fmla="*/ 3166098 h 3166098"/>
                  <a:gd name="connsiteX5-657" fmla="*/ 965004 w 1577004"/>
                  <a:gd name="connsiteY5-658" fmla="*/ 3166098 h 3166098"/>
                  <a:gd name="connsiteX6-659" fmla="*/ 879944 w 1577004"/>
                  <a:gd name="connsiteY6-660" fmla="*/ 1016604 h 3166098"/>
                  <a:gd name="connsiteX7-661" fmla="*/ 251737 w 1577004"/>
                  <a:gd name="connsiteY7-662" fmla="*/ 1344633 h 3166098"/>
                  <a:gd name="connsiteX8-663" fmla="*/ 473561 w 1577004"/>
                  <a:gd name="connsiteY8-664" fmla="*/ 30120 h 3166098"/>
                  <a:gd name="connsiteX0-665" fmla="*/ 473561 w 1577004"/>
                  <a:gd name="connsiteY0-666" fmla="*/ 30120 h 3166098"/>
                  <a:gd name="connsiteX1-667" fmla="*/ 1538277 w 1577004"/>
                  <a:gd name="connsiteY1-668" fmla="*/ 908700 h 3166098"/>
                  <a:gd name="connsiteX2-669" fmla="*/ 1577004 w 1577004"/>
                  <a:gd name="connsiteY2-670" fmla="*/ 3166098 h 3166098"/>
                  <a:gd name="connsiteX3-671" fmla="*/ 1577004 w 1577004"/>
                  <a:gd name="connsiteY3-672" fmla="*/ 3166098 h 3166098"/>
                  <a:gd name="connsiteX4-673" fmla="*/ 965004 w 1577004"/>
                  <a:gd name="connsiteY4-674" fmla="*/ 3166098 h 3166098"/>
                  <a:gd name="connsiteX5-675" fmla="*/ 965004 w 1577004"/>
                  <a:gd name="connsiteY5-676" fmla="*/ 3166098 h 3166098"/>
                  <a:gd name="connsiteX6-677" fmla="*/ 879944 w 1577004"/>
                  <a:gd name="connsiteY6-678" fmla="*/ 1016604 h 3166098"/>
                  <a:gd name="connsiteX7-679" fmla="*/ 251737 w 1577004"/>
                  <a:gd name="connsiteY7-680" fmla="*/ 1344633 h 3166098"/>
                  <a:gd name="connsiteX8-681" fmla="*/ 473561 w 1577004"/>
                  <a:gd name="connsiteY8-682" fmla="*/ 30120 h 3166098"/>
                  <a:gd name="connsiteX0-683" fmla="*/ 488521 w 1591964"/>
                  <a:gd name="connsiteY0-684" fmla="*/ 30120 h 3166098"/>
                  <a:gd name="connsiteX1-685" fmla="*/ 1553237 w 1591964"/>
                  <a:gd name="connsiteY1-686" fmla="*/ 908700 h 3166098"/>
                  <a:gd name="connsiteX2-687" fmla="*/ 1591964 w 1591964"/>
                  <a:gd name="connsiteY2-688" fmla="*/ 3166098 h 3166098"/>
                  <a:gd name="connsiteX3-689" fmla="*/ 1591964 w 1591964"/>
                  <a:gd name="connsiteY3-690" fmla="*/ 3166098 h 3166098"/>
                  <a:gd name="connsiteX4-691" fmla="*/ 979964 w 1591964"/>
                  <a:gd name="connsiteY4-692" fmla="*/ 3166098 h 3166098"/>
                  <a:gd name="connsiteX5-693" fmla="*/ 979964 w 1591964"/>
                  <a:gd name="connsiteY5-694" fmla="*/ 3166098 h 3166098"/>
                  <a:gd name="connsiteX6-695" fmla="*/ 894904 w 1591964"/>
                  <a:gd name="connsiteY6-696" fmla="*/ 1016604 h 3166098"/>
                  <a:gd name="connsiteX7-697" fmla="*/ 266697 w 1591964"/>
                  <a:gd name="connsiteY7-698" fmla="*/ 1344633 h 3166098"/>
                  <a:gd name="connsiteX8-699" fmla="*/ 488521 w 1591964"/>
                  <a:gd name="connsiteY8-700" fmla="*/ 30120 h 3166098"/>
                  <a:gd name="connsiteX0-701" fmla="*/ 488521 w 1591964"/>
                  <a:gd name="connsiteY0-702" fmla="*/ 9506 h 3145484"/>
                  <a:gd name="connsiteX1-703" fmla="*/ 1553237 w 1591964"/>
                  <a:gd name="connsiteY1-704" fmla="*/ 888086 h 3145484"/>
                  <a:gd name="connsiteX2-705" fmla="*/ 1591964 w 1591964"/>
                  <a:gd name="connsiteY2-706" fmla="*/ 3145484 h 3145484"/>
                  <a:gd name="connsiteX3-707" fmla="*/ 1591964 w 1591964"/>
                  <a:gd name="connsiteY3-708" fmla="*/ 3145484 h 3145484"/>
                  <a:gd name="connsiteX4-709" fmla="*/ 979964 w 1591964"/>
                  <a:gd name="connsiteY4-710" fmla="*/ 3145484 h 3145484"/>
                  <a:gd name="connsiteX5-711" fmla="*/ 979964 w 1591964"/>
                  <a:gd name="connsiteY5-712" fmla="*/ 3145484 h 3145484"/>
                  <a:gd name="connsiteX6-713" fmla="*/ 894904 w 1591964"/>
                  <a:gd name="connsiteY6-714" fmla="*/ 995990 h 3145484"/>
                  <a:gd name="connsiteX7-715" fmla="*/ 266697 w 1591964"/>
                  <a:gd name="connsiteY7-716" fmla="*/ 1324019 h 3145484"/>
                  <a:gd name="connsiteX8-717" fmla="*/ 488521 w 1591964"/>
                  <a:gd name="connsiteY8-718" fmla="*/ 9506 h 3145484"/>
                  <a:gd name="connsiteX0-719" fmla="*/ 496444 w 1599887"/>
                  <a:gd name="connsiteY0-720" fmla="*/ 9506 h 3145484"/>
                  <a:gd name="connsiteX1-721" fmla="*/ 1561160 w 1599887"/>
                  <a:gd name="connsiteY1-722" fmla="*/ 888086 h 3145484"/>
                  <a:gd name="connsiteX2-723" fmla="*/ 1599887 w 1599887"/>
                  <a:gd name="connsiteY2-724" fmla="*/ 3145484 h 3145484"/>
                  <a:gd name="connsiteX3-725" fmla="*/ 1599887 w 1599887"/>
                  <a:gd name="connsiteY3-726" fmla="*/ 3145484 h 3145484"/>
                  <a:gd name="connsiteX4-727" fmla="*/ 987887 w 1599887"/>
                  <a:gd name="connsiteY4-728" fmla="*/ 3145484 h 3145484"/>
                  <a:gd name="connsiteX5-729" fmla="*/ 987887 w 1599887"/>
                  <a:gd name="connsiteY5-730" fmla="*/ 3145484 h 3145484"/>
                  <a:gd name="connsiteX6-731" fmla="*/ 902827 w 1599887"/>
                  <a:gd name="connsiteY6-732" fmla="*/ 995990 h 3145484"/>
                  <a:gd name="connsiteX7-733" fmla="*/ 274620 w 1599887"/>
                  <a:gd name="connsiteY7-734" fmla="*/ 1324019 h 3145484"/>
                  <a:gd name="connsiteX8-735" fmla="*/ 496444 w 1599887"/>
                  <a:gd name="connsiteY8-736" fmla="*/ 9506 h 3145484"/>
                  <a:gd name="connsiteX0-737" fmla="*/ 503267 w 1597185"/>
                  <a:gd name="connsiteY0-738" fmla="*/ 5188 h 3203079"/>
                  <a:gd name="connsiteX1-739" fmla="*/ 1558458 w 1597185"/>
                  <a:gd name="connsiteY1-740" fmla="*/ 945681 h 3203079"/>
                  <a:gd name="connsiteX2-741" fmla="*/ 1597185 w 1597185"/>
                  <a:gd name="connsiteY2-742" fmla="*/ 3203079 h 3203079"/>
                  <a:gd name="connsiteX3-743" fmla="*/ 1597185 w 1597185"/>
                  <a:gd name="connsiteY3-744" fmla="*/ 3203079 h 3203079"/>
                  <a:gd name="connsiteX4-745" fmla="*/ 985185 w 1597185"/>
                  <a:gd name="connsiteY4-746" fmla="*/ 3203079 h 3203079"/>
                  <a:gd name="connsiteX5-747" fmla="*/ 985185 w 1597185"/>
                  <a:gd name="connsiteY5-748" fmla="*/ 3203079 h 3203079"/>
                  <a:gd name="connsiteX6-749" fmla="*/ 900125 w 1597185"/>
                  <a:gd name="connsiteY6-750" fmla="*/ 1053585 h 3203079"/>
                  <a:gd name="connsiteX7-751" fmla="*/ 271918 w 1597185"/>
                  <a:gd name="connsiteY7-752" fmla="*/ 1381614 h 3203079"/>
                  <a:gd name="connsiteX8-753" fmla="*/ 503267 w 1597185"/>
                  <a:gd name="connsiteY8-754" fmla="*/ 5188 h 3203079"/>
                  <a:gd name="connsiteX0-755" fmla="*/ 503267 w 1597185"/>
                  <a:gd name="connsiteY0-756" fmla="*/ 5413 h 3203304"/>
                  <a:gd name="connsiteX1-757" fmla="*/ 1558458 w 1597185"/>
                  <a:gd name="connsiteY1-758" fmla="*/ 945906 h 3203304"/>
                  <a:gd name="connsiteX2-759" fmla="*/ 1597185 w 1597185"/>
                  <a:gd name="connsiteY2-760" fmla="*/ 3203304 h 3203304"/>
                  <a:gd name="connsiteX3-761" fmla="*/ 1597185 w 1597185"/>
                  <a:gd name="connsiteY3-762" fmla="*/ 3203304 h 3203304"/>
                  <a:gd name="connsiteX4-763" fmla="*/ 985185 w 1597185"/>
                  <a:gd name="connsiteY4-764" fmla="*/ 3203304 h 3203304"/>
                  <a:gd name="connsiteX5-765" fmla="*/ 985185 w 1597185"/>
                  <a:gd name="connsiteY5-766" fmla="*/ 3203304 h 3203304"/>
                  <a:gd name="connsiteX6-767" fmla="*/ 900125 w 1597185"/>
                  <a:gd name="connsiteY6-768" fmla="*/ 1053810 h 3203304"/>
                  <a:gd name="connsiteX7-769" fmla="*/ 271918 w 1597185"/>
                  <a:gd name="connsiteY7-770" fmla="*/ 1381839 h 3203304"/>
                  <a:gd name="connsiteX8-771" fmla="*/ 503267 w 1597185"/>
                  <a:gd name="connsiteY8-772" fmla="*/ 5413 h 3203304"/>
                  <a:gd name="connsiteX0-773" fmla="*/ 644333 w 1552513"/>
                  <a:gd name="connsiteY0-774" fmla="*/ 4742 h 3216920"/>
                  <a:gd name="connsiteX1-775" fmla="*/ 1513786 w 1552513"/>
                  <a:gd name="connsiteY1-776" fmla="*/ 959522 h 3216920"/>
                  <a:gd name="connsiteX2-777" fmla="*/ 1552513 w 1552513"/>
                  <a:gd name="connsiteY2-778" fmla="*/ 3216920 h 3216920"/>
                  <a:gd name="connsiteX3-779" fmla="*/ 1552513 w 1552513"/>
                  <a:gd name="connsiteY3-780" fmla="*/ 3216920 h 3216920"/>
                  <a:gd name="connsiteX4-781" fmla="*/ 940513 w 1552513"/>
                  <a:gd name="connsiteY4-782" fmla="*/ 3216920 h 3216920"/>
                  <a:gd name="connsiteX5-783" fmla="*/ 940513 w 1552513"/>
                  <a:gd name="connsiteY5-784" fmla="*/ 3216920 h 3216920"/>
                  <a:gd name="connsiteX6-785" fmla="*/ 855453 w 1552513"/>
                  <a:gd name="connsiteY6-786" fmla="*/ 1067426 h 3216920"/>
                  <a:gd name="connsiteX7-787" fmla="*/ 227246 w 1552513"/>
                  <a:gd name="connsiteY7-788" fmla="*/ 1395455 h 3216920"/>
                  <a:gd name="connsiteX8-789" fmla="*/ 644333 w 1552513"/>
                  <a:gd name="connsiteY8-790" fmla="*/ 4742 h 3216920"/>
                  <a:gd name="connsiteX0-791" fmla="*/ 693588 w 1601768"/>
                  <a:gd name="connsiteY0-792" fmla="*/ 4742 h 3216920"/>
                  <a:gd name="connsiteX1-793" fmla="*/ 1563041 w 1601768"/>
                  <a:gd name="connsiteY1-794" fmla="*/ 959522 h 3216920"/>
                  <a:gd name="connsiteX2-795" fmla="*/ 1601768 w 1601768"/>
                  <a:gd name="connsiteY2-796" fmla="*/ 3216920 h 3216920"/>
                  <a:gd name="connsiteX3-797" fmla="*/ 1601768 w 1601768"/>
                  <a:gd name="connsiteY3-798" fmla="*/ 3216920 h 3216920"/>
                  <a:gd name="connsiteX4-799" fmla="*/ 989768 w 1601768"/>
                  <a:gd name="connsiteY4-800" fmla="*/ 3216920 h 3216920"/>
                  <a:gd name="connsiteX5-801" fmla="*/ 989768 w 1601768"/>
                  <a:gd name="connsiteY5-802" fmla="*/ 3216920 h 3216920"/>
                  <a:gd name="connsiteX6-803" fmla="*/ 904708 w 1601768"/>
                  <a:gd name="connsiteY6-804" fmla="*/ 1067426 h 3216920"/>
                  <a:gd name="connsiteX7-805" fmla="*/ 276501 w 1601768"/>
                  <a:gd name="connsiteY7-806" fmla="*/ 1395455 h 3216920"/>
                  <a:gd name="connsiteX8-807" fmla="*/ 693588 w 1601768"/>
                  <a:gd name="connsiteY8-808" fmla="*/ 4742 h 3216920"/>
                  <a:gd name="connsiteX0-809" fmla="*/ 693588 w 1601768"/>
                  <a:gd name="connsiteY0-810" fmla="*/ 80 h 3212258"/>
                  <a:gd name="connsiteX1-811" fmla="*/ 1563041 w 1601768"/>
                  <a:gd name="connsiteY1-812" fmla="*/ 954860 h 3212258"/>
                  <a:gd name="connsiteX2-813" fmla="*/ 1601768 w 1601768"/>
                  <a:gd name="connsiteY2-814" fmla="*/ 3212258 h 3212258"/>
                  <a:gd name="connsiteX3-815" fmla="*/ 1601768 w 1601768"/>
                  <a:gd name="connsiteY3-816" fmla="*/ 3212258 h 3212258"/>
                  <a:gd name="connsiteX4-817" fmla="*/ 989768 w 1601768"/>
                  <a:gd name="connsiteY4-818" fmla="*/ 3212258 h 3212258"/>
                  <a:gd name="connsiteX5-819" fmla="*/ 989768 w 1601768"/>
                  <a:gd name="connsiteY5-820" fmla="*/ 3212258 h 3212258"/>
                  <a:gd name="connsiteX6-821" fmla="*/ 904708 w 1601768"/>
                  <a:gd name="connsiteY6-822" fmla="*/ 1062764 h 3212258"/>
                  <a:gd name="connsiteX7-823" fmla="*/ 276501 w 1601768"/>
                  <a:gd name="connsiteY7-824" fmla="*/ 1390793 h 3212258"/>
                  <a:gd name="connsiteX8-825" fmla="*/ 693588 w 1601768"/>
                  <a:gd name="connsiteY8-826" fmla="*/ 80 h 3212258"/>
                  <a:gd name="connsiteX0-827" fmla="*/ 693588 w 1601768"/>
                  <a:gd name="connsiteY0-828" fmla="*/ 80 h 3212258"/>
                  <a:gd name="connsiteX1-829" fmla="*/ 1563041 w 1601768"/>
                  <a:gd name="connsiteY1-830" fmla="*/ 954860 h 3212258"/>
                  <a:gd name="connsiteX2-831" fmla="*/ 1601768 w 1601768"/>
                  <a:gd name="connsiteY2-832" fmla="*/ 3212258 h 3212258"/>
                  <a:gd name="connsiteX3-833" fmla="*/ 1601768 w 1601768"/>
                  <a:gd name="connsiteY3-834" fmla="*/ 3212258 h 3212258"/>
                  <a:gd name="connsiteX4-835" fmla="*/ 989768 w 1601768"/>
                  <a:gd name="connsiteY4-836" fmla="*/ 3212258 h 3212258"/>
                  <a:gd name="connsiteX5-837" fmla="*/ 989768 w 1601768"/>
                  <a:gd name="connsiteY5-838" fmla="*/ 3212258 h 3212258"/>
                  <a:gd name="connsiteX6-839" fmla="*/ 904708 w 1601768"/>
                  <a:gd name="connsiteY6-840" fmla="*/ 1062764 h 3212258"/>
                  <a:gd name="connsiteX7-841" fmla="*/ 276501 w 1601768"/>
                  <a:gd name="connsiteY7-842" fmla="*/ 1390793 h 3212258"/>
                  <a:gd name="connsiteX8-843" fmla="*/ 693588 w 1601768"/>
                  <a:gd name="connsiteY8-844" fmla="*/ 80 h 3212258"/>
                  <a:gd name="connsiteX0-845" fmla="*/ 693588 w 1601768"/>
                  <a:gd name="connsiteY0-846" fmla="*/ 80 h 3212258"/>
                  <a:gd name="connsiteX1-847" fmla="*/ 1563041 w 1601768"/>
                  <a:gd name="connsiteY1-848" fmla="*/ 954860 h 3212258"/>
                  <a:gd name="connsiteX2-849" fmla="*/ 1601768 w 1601768"/>
                  <a:gd name="connsiteY2-850" fmla="*/ 3212258 h 3212258"/>
                  <a:gd name="connsiteX3-851" fmla="*/ 1601768 w 1601768"/>
                  <a:gd name="connsiteY3-852" fmla="*/ 3212258 h 3212258"/>
                  <a:gd name="connsiteX4-853" fmla="*/ 989768 w 1601768"/>
                  <a:gd name="connsiteY4-854" fmla="*/ 3212258 h 3212258"/>
                  <a:gd name="connsiteX5-855" fmla="*/ 989768 w 1601768"/>
                  <a:gd name="connsiteY5-856" fmla="*/ 3212258 h 3212258"/>
                  <a:gd name="connsiteX6-857" fmla="*/ 904708 w 1601768"/>
                  <a:gd name="connsiteY6-858" fmla="*/ 1062764 h 3212258"/>
                  <a:gd name="connsiteX7-859" fmla="*/ 276501 w 1601768"/>
                  <a:gd name="connsiteY7-860" fmla="*/ 1390793 h 3212258"/>
                  <a:gd name="connsiteX8-861" fmla="*/ 693588 w 1601768"/>
                  <a:gd name="connsiteY8-862" fmla="*/ 80 h 3212258"/>
                  <a:gd name="connsiteX0-863" fmla="*/ 693588 w 1601768"/>
                  <a:gd name="connsiteY0-864" fmla="*/ 80 h 3212258"/>
                  <a:gd name="connsiteX1-865" fmla="*/ 1563041 w 1601768"/>
                  <a:gd name="connsiteY1-866" fmla="*/ 954860 h 3212258"/>
                  <a:gd name="connsiteX2-867" fmla="*/ 1601768 w 1601768"/>
                  <a:gd name="connsiteY2-868" fmla="*/ 3212258 h 3212258"/>
                  <a:gd name="connsiteX3-869" fmla="*/ 1601768 w 1601768"/>
                  <a:gd name="connsiteY3-870" fmla="*/ 3212258 h 3212258"/>
                  <a:gd name="connsiteX4-871" fmla="*/ 989768 w 1601768"/>
                  <a:gd name="connsiteY4-872" fmla="*/ 3212258 h 3212258"/>
                  <a:gd name="connsiteX5-873" fmla="*/ 989768 w 1601768"/>
                  <a:gd name="connsiteY5-874" fmla="*/ 3212258 h 3212258"/>
                  <a:gd name="connsiteX6-875" fmla="*/ 904708 w 1601768"/>
                  <a:gd name="connsiteY6-876" fmla="*/ 1062764 h 3212258"/>
                  <a:gd name="connsiteX7-877" fmla="*/ 276501 w 1601768"/>
                  <a:gd name="connsiteY7-878" fmla="*/ 1390793 h 3212258"/>
                  <a:gd name="connsiteX8-879" fmla="*/ 693588 w 1601768"/>
                  <a:gd name="connsiteY8-880" fmla="*/ 80 h 3212258"/>
                  <a:gd name="connsiteX0-881" fmla="*/ 693588 w 1601768"/>
                  <a:gd name="connsiteY0-882" fmla="*/ 80 h 3212258"/>
                  <a:gd name="connsiteX1-883" fmla="*/ 1563041 w 1601768"/>
                  <a:gd name="connsiteY1-884" fmla="*/ 954860 h 3212258"/>
                  <a:gd name="connsiteX2-885" fmla="*/ 1601768 w 1601768"/>
                  <a:gd name="connsiteY2-886" fmla="*/ 3212258 h 3212258"/>
                  <a:gd name="connsiteX3-887" fmla="*/ 1601768 w 1601768"/>
                  <a:gd name="connsiteY3-888" fmla="*/ 3212258 h 3212258"/>
                  <a:gd name="connsiteX4-889" fmla="*/ 989768 w 1601768"/>
                  <a:gd name="connsiteY4-890" fmla="*/ 3212258 h 3212258"/>
                  <a:gd name="connsiteX5-891" fmla="*/ 989768 w 1601768"/>
                  <a:gd name="connsiteY5-892" fmla="*/ 3212258 h 3212258"/>
                  <a:gd name="connsiteX6-893" fmla="*/ 904708 w 1601768"/>
                  <a:gd name="connsiteY6-894" fmla="*/ 1062764 h 3212258"/>
                  <a:gd name="connsiteX7-895" fmla="*/ 276501 w 1601768"/>
                  <a:gd name="connsiteY7-896" fmla="*/ 1390793 h 3212258"/>
                  <a:gd name="connsiteX8-897" fmla="*/ 693588 w 1601768"/>
                  <a:gd name="connsiteY8-898" fmla="*/ 80 h 3212258"/>
                  <a:gd name="connsiteX0-899" fmla="*/ 693588 w 1601768"/>
                  <a:gd name="connsiteY0-900" fmla="*/ 119 h 3212297"/>
                  <a:gd name="connsiteX1-901" fmla="*/ 1563041 w 1601768"/>
                  <a:gd name="connsiteY1-902" fmla="*/ 954899 h 3212297"/>
                  <a:gd name="connsiteX2-903" fmla="*/ 1601768 w 1601768"/>
                  <a:gd name="connsiteY2-904" fmla="*/ 3212297 h 3212297"/>
                  <a:gd name="connsiteX3-905" fmla="*/ 1601768 w 1601768"/>
                  <a:gd name="connsiteY3-906" fmla="*/ 3212297 h 3212297"/>
                  <a:gd name="connsiteX4-907" fmla="*/ 989768 w 1601768"/>
                  <a:gd name="connsiteY4-908" fmla="*/ 3212297 h 3212297"/>
                  <a:gd name="connsiteX5-909" fmla="*/ 989768 w 1601768"/>
                  <a:gd name="connsiteY5-910" fmla="*/ 3212297 h 3212297"/>
                  <a:gd name="connsiteX6-911" fmla="*/ 904708 w 1601768"/>
                  <a:gd name="connsiteY6-912" fmla="*/ 1062803 h 3212297"/>
                  <a:gd name="connsiteX7-913" fmla="*/ 276501 w 1601768"/>
                  <a:gd name="connsiteY7-914" fmla="*/ 1390832 h 3212297"/>
                  <a:gd name="connsiteX8-915" fmla="*/ 693588 w 1601768"/>
                  <a:gd name="connsiteY8-916" fmla="*/ 119 h 3212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025"/>
              </a:p>
            </p:txBody>
          </p:sp>
        </p:grpSp>
        <p:sp>
          <p:nvSpPr>
            <p:cNvPr id="15" name="Frame 1"/>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solidFill>
              </a:endParaRPr>
            </a:p>
          </p:txBody>
        </p:sp>
        <p:sp>
          <p:nvSpPr>
            <p:cNvPr id="16" name="Oval 21"/>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025"/>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lvl1pPr>
              <a:defRPr b="1" cap="all" spc="0" baseline="0">
                <a:ln>
                  <a:noFill/>
                </a:ln>
                <a:solidFill>
                  <a:schemeClr val="tx2"/>
                </a:solidFill>
                <a:effectLst/>
                <a:latin typeface="Arial" panose="020B0604020202020204" pitchFamily="34" charset="0"/>
                <a:cs typeface="Arial" panose="020B0604020202020204" pitchFamily="34" charset="0"/>
              </a:defRPr>
            </a:lvl1pPr>
          </a:lstStyle>
          <a:p>
            <a:r>
              <a:rPr lang="en-US" dirty="0"/>
              <a:t>Click to edit Master title style</a:t>
            </a:r>
            <a:endParaRPr lang="en-US" dirty="0"/>
          </a:p>
        </p:txBody>
      </p:sp>
      <p:sp>
        <p:nvSpPr>
          <p:cNvPr id="27" name="Content Placeholder 26"/>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smtClean="0"/>
            </a:lvl1pPr>
          </a:lstStyle>
          <a:p>
            <a:pPr>
              <a:defRPr/>
            </a:pPr>
            <a:fld id="{8A31E4E0-9F72-4F2A-9626-B86C02B7B27A}"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smtClean="0"/>
            </a:lvl1pPr>
          </a:lstStyle>
          <a:p>
            <a:pPr>
              <a:defRPr/>
            </a:pPr>
            <a:fld id="{31649EA8-BB76-4073-A7FB-164F86673585}"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lvl1pPr>
              <a:defRPr b="0" cap="all" spc="0" baseline="0">
                <a:ln>
                  <a:noFill/>
                </a:ln>
                <a:solidFill>
                  <a:schemeClr val="tx2"/>
                </a:solidFill>
                <a:effectLst/>
              </a:defRPr>
            </a:lvl1pPr>
          </a:lstStyle>
          <a:p>
            <a:r>
              <a:rPr lang="en-US" dirty="0"/>
              <a:t>Click to edit Master title style</a:t>
            </a:r>
            <a:endParaRPr lang="en-US" dirty="0"/>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0931BB58-9FC8-4086-ABB5-954B479AA932}"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smtClean="0"/>
            </a:lvl1pPr>
          </a:lstStyle>
          <a:p>
            <a:pPr>
              <a:defRPr/>
            </a:pPr>
            <a:fld id="{B1805AE3-BA60-4304-989B-15FD69BE89A2}"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C33C359-39C8-4E1F-8C19-A5DA8A366BB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smtClean="0"/>
            </a:lvl1pPr>
          </a:lstStyle>
          <a:p>
            <a:pPr>
              <a:defRPr/>
            </a:pPr>
            <a:fld id="{254C10AC-FE92-460D-90A1-42981A6B05B0}"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endParaRPr lang="en-US"/>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smtClean="0"/>
            </a:lvl1pPr>
          </a:lstStyle>
          <a:p>
            <a:pPr>
              <a:defRPr/>
            </a:pPr>
            <a:fld id="{D44237A0-9C8D-49AB-80F9-CE5B426B61A6}"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endParaRPr lang="en-US"/>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smtClean="0"/>
            </a:lvl1pPr>
          </a:lstStyle>
          <a:p>
            <a:pPr>
              <a:defRPr/>
            </a:pPr>
            <a:fld id="{7CC96BB9-67D2-43D4-870A-C390F362280E}"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GIF"/><Relationship Id="rId16" Type="http://schemas.openxmlformats.org/officeDocument/2006/relationships/image" Target="../media/image6.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mn-cs"/>
              </a:defRPr>
            </a:lvl1pPr>
          </a:lstStyle>
          <a:p>
            <a:pPr>
              <a:defRPr/>
            </a:pPr>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mn-c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lstStyle>
            <a:lvl1pPr algn="r" eaLnBrk="1" hangingPunct="1">
              <a:defRPr sz="1200" smtClean="0">
                <a:solidFill>
                  <a:srgbClr val="4471A6"/>
                </a:solidFill>
              </a:defRPr>
            </a:lvl1pPr>
          </a:lstStyle>
          <a:p>
            <a:pPr>
              <a:defRPr/>
            </a:pPr>
            <a:fld id="{D51C7A71-4E90-44E9-BDAC-3C8D1F0D9FE8}" type="slidenum">
              <a:rPr lang="en-US" altLang="en-US"/>
            </a:fld>
            <a:endParaRPr lang="en-US" alt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13" name="Rectangle 12"/>
          <p:cNvSpPr/>
          <p:nvPr userDrawn="1"/>
        </p:nvSpPr>
        <p:spPr>
          <a:xfrm>
            <a:off x="0" y="0"/>
            <a:ext cx="9144000" cy="6858000"/>
          </a:xfrm>
          <a:prstGeom prst="rect">
            <a:avLst/>
          </a:prstGeom>
          <a:solidFill>
            <a:schemeClr val="bg1">
              <a:alpha val="5000"/>
            </a:schemeClr>
          </a:solidFill>
          <a:ln w="127000">
            <a:solidFill>
              <a:schemeClr val="bg2">
                <a:lumMod val="75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p>
        </p:txBody>
      </p:sp>
      <p:pic>
        <p:nvPicPr>
          <p:cNvPr id="14" name="Picture 13" descr="ginkgo.gif"/>
          <p:cNvPicPr>
            <a:picLocks noChangeAspect="1"/>
          </p:cNvPicPr>
          <p:nvPr userDrawn="1"/>
        </p:nvPicPr>
        <p:blipFill>
          <a:blip r:embed="rId17" cstate="print">
            <a:duotone>
              <a:prstClr val="black"/>
              <a:schemeClr val="tx2">
                <a:tint val="45000"/>
                <a:satMod val="400000"/>
              </a:schemeClr>
            </a:duotone>
            <a:lum bright="40000" contrast="-70000"/>
          </a:blip>
          <a:srcRect l="67647" t="49456"/>
          <a:stretch>
            <a:fillRect/>
          </a:stretch>
        </p:blipFill>
        <p:spPr>
          <a:xfrm flipH="1">
            <a:off x="76200" y="4191000"/>
            <a:ext cx="2133600" cy="27154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defRPr>
      </a:lvl2pPr>
      <a:lvl3pPr algn="l" rtl="0" eaLnBrk="0" fontAlgn="base" hangingPunct="0">
        <a:spcBef>
          <a:spcPct val="0"/>
        </a:spcBef>
        <a:spcAft>
          <a:spcPct val="0"/>
        </a:spcAft>
        <a:defRPr sz="3600">
          <a:solidFill>
            <a:schemeClr val="tx2"/>
          </a:solidFill>
          <a:latin typeface="Franklin Gothic Medium" panose="020B0603020102020204" pitchFamily="34" charset="0"/>
        </a:defRPr>
      </a:lvl3pPr>
      <a:lvl4pPr algn="l" rtl="0" eaLnBrk="0" fontAlgn="base" hangingPunct="0">
        <a:spcBef>
          <a:spcPct val="0"/>
        </a:spcBef>
        <a:spcAft>
          <a:spcPct val="0"/>
        </a:spcAft>
        <a:defRPr sz="3600">
          <a:solidFill>
            <a:schemeClr val="tx2"/>
          </a:solidFill>
          <a:latin typeface="Franklin Gothic Medium" panose="020B0603020102020204" pitchFamily="34" charset="0"/>
        </a:defRPr>
      </a:lvl4pPr>
      <a:lvl5pPr algn="l" rtl="0" eaLnBrk="0" fontAlgn="base" hangingPunct="0">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3.png"/><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hyperlink" Target="https://ocekicjovanovic.wixsite.com/superherojifpnj/galerija-fotografija" TargetMode="Externa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mailto:majastanojevic2@gmail.com" TargetMode="External"/><Relationship Id="rId3" Type="http://schemas.openxmlformats.org/officeDocument/2006/relationships/hyperlink" Target="mailto:o.cekicjovanovic@gmail.com" TargetMode="External"/><Relationship Id="rId2" Type="http://schemas.openxmlformats.org/officeDocument/2006/relationships/image" Target="../media/image17.jpeg"/><Relationship Id="rId1" Type="http://schemas.openxmlformats.org/officeDocument/2006/relationships/image" Target="../media/image14.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pefja.kg.ac.rs/engli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238515" y="1143000"/>
            <a:ext cx="4901045" cy="2667000"/>
          </a:xfrm>
        </p:spPr>
        <p:txBody>
          <a:bodyPr>
            <a:normAutofit fontScale="90000"/>
          </a:bodyPr>
          <a:lstStyle/>
          <a:p>
            <a:pPr eaLnBrk="1" fontAlgn="auto" hangingPunct="1">
              <a:spcAft>
                <a:spcPts val="0"/>
              </a:spcAft>
              <a:defRPr/>
            </a:pPr>
            <a:br>
              <a:rPr lang="en-US" dirty="0">
                <a:effectLst/>
              </a:rPr>
            </a:br>
            <a:br>
              <a:rPr lang="en-US" dirty="0">
                <a:effectLst/>
              </a:rPr>
            </a:br>
            <a:r>
              <a:rPr lang="en-US" sz="4000" dirty="0">
                <a:effectLst/>
              </a:rPr>
              <a:t>faculty of education </a:t>
            </a:r>
            <a:br>
              <a:rPr lang="en-US" sz="4000" dirty="0">
                <a:effectLst/>
              </a:rPr>
            </a:br>
            <a:r>
              <a:rPr lang="en-US" sz="4000" dirty="0">
                <a:effectLst/>
              </a:rPr>
              <a:t>in </a:t>
            </a:r>
            <a:r>
              <a:rPr lang="en-US" sz="4000" dirty="0" err="1">
                <a:effectLst/>
              </a:rPr>
              <a:t>jagodina</a:t>
            </a:r>
            <a:r>
              <a:rPr lang="sr-Latn-RS" sz="4000" dirty="0">
                <a:effectLst/>
              </a:rPr>
              <a:t>,</a:t>
            </a:r>
            <a:br>
              <a:rPr lang="sr-Latn-RS" sz="4000" dirty="0">
                <a:effectLst/>
              </a:rPr>
            </a:br>
            <a:r>
              <a:rPr lang="en-US" sz="4000" dirty="0">
                <a:effectLst/>
              </a:rPr>
              <a:t>University of </a:t>
            </a:r>
            <a:r>
              <a:rPr lang="en-US" sz="4000" dirty="0" err="1">
                <a:effectLst/>
              </a:rPr>
              <a:t>kragujevac</a:t>
            </a:r>
            <a:r>
              <a:rPr lang="sr-Latn-RS" sz="4000" dirty="0">
                <a:effectLst/>
              </a:rPr>
              <a:t>, serbia</a:t>
            </a:r>
            <a:endParaRPr lang="en-US" sz="4000" dirty="0">
              <a:effectLst/>
            </a:endParaRPr>
          </a:p>
        </p:txBody>
      </p:sp>
      <p:pic>
        <p:nvPicPr>
          <p:cNvPr id="3" name="Picture 2"/>
          <p:cNvPicPr>
            <a:picLocks noChangeAspect="1"/>
          </p:cNvPicPr>
          <p:nvPr/>
        </p:nvPicPr>
        <p:blipFill>
          <a:blip r:embed="rId1" cstate="print">
            <a:clrChange>
              <a:clrFrom>
                <a:srgbClr val="FFFFFF"/>
              </a:clrFrom>
              <a:clrTo>
                <a:srgbClr val="FFFFFF">
                  <a:alpha val="0"/>
                </a:srgbClr>
              </a:clrTo>
            </a:clrChange>
          </a:blip>
          <a:stretch>
            <a:fillRect/>
          </a:stretch>
        </p:blipFill>
        <p:spPr>
          <a:xfrm>
            <a:off x="152400" y="76200"/>
            <a:ext cx="1600200" cy="1600200"/>
          </a:xfrm>
          <a:prstGeom prst="rect">
            <a:avLst/>
          </a:prstGeom>
        </p:spPr>
      </p:pic>
      <p:pic>
        <p:nvPicPr>
          <p:cNvPr id="1026" name="Picture 2" descr="Почетна - Факултет педагошких наук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57727"/>
            <a:ext cx="1328702" cy="1369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u_co_funded_en"/>
          <p:cNvPicPr>
            <a:picLocks noChangeAspect="1"/>
          </p:cNvPicPr>
          <p:nvPr/>
        </p:nvPicPr>
        <p:blipFill>
          <a:blip r:embed="rId3"/>
          <a:stretch>
            <a:fillRect/>
          </a:stretch>
        </p:blipFill>
        <p:spPr>
          <a:xfrm>
            <a:off x="2819400" y="228600"/>
            <a:ext cx="3352800" cy="70421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9880"/>
            <a:ext cx="8686800" cy="838200"/>
          </a:xfrm>
        </p:spPr>
        <p:txBody>
          <a:bodyPr/>
          <a:lstStyle/>
          <a:p>
            <a:r>
              <a:rPr lang="sr-Latn-RS" dirty="0"/>
              <a:t>International cooperation</a:t>
            </a:r>
            <a:endParaRPr lang="en-US" dirty="0"/>
          </a:p>
        </p:txBody>
      </p:sp>
      <p:sp>
        <p:nvSpPr>
          <p:cNvPr id="3" name="Content Placeholder 2"/>
          <p:cNvSpPr>
            <a:spLocks noGrp="1"/>
          </p:cNvSpPr>
          <p:nvPr>
            <p:ph idx="1"/>
          </p:nvPr>
        </p:nvSpPr>
        <p:spPr>
          <a:xfrm>
            <a:off x="304800" y="1462883"/>
            <a:ext cx="8839200" cy="5075237"/>
          </a:xfrm>
        </p:spPr>
        <p:txBody>
          <a:bodyPr/>
          <a:lstStyle/>
          <a:p>
            <a:pPr marL="0" indent="0">
              <a:buNone/>
            </a:pPr>
            <a:r>
              <a:rPr lang="hu-HU" sz="2000" dirty="0"/>
              <a:t>Eötvös József Főiskola </a:t>
            </a:r>
            <a:r>
              <a:rPr lang="en-US" sz="2000" dirty="0"/>
              <a:t>Baja, </a:t>
            </a:r>
            <a:r>
              <a:rPr lang="sr-Latn-RS" sz="2000" dirty="0"/>
              <a:t>University of Helsinki (Finland), University of Nicosia (Cyprus), University of Innsbruck (Austria), University of M</a:t>
            </a:r>
            <a:r>
              <a:rPr lang="de-DE" sz="2000" dirty="0"/>
              <a:t>arburg (Germany), Universities of Ljubljana and Koper (Slovenia) etc.</a:t>
            </a:r>
            <a:endParaRPr lang="sr-Latn-RS" sz="2000" dirty="0"/>
          </a:p>
          <a:p>
            <a:pPr marL="0" indent="0">
              <a:buNone/>
            </a:pPr>
            <a:endParaRPr lang="sr-Latn-RS" sz="2000" dirty="0"/>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6800" y="2514600"/>
            <a:ext cx="7010400" cy="3871120"/>
          </a:xfrm>
          <a:prstGeom prst="rect">
            <a:avLst/>
          </a:prstGeom>
          <a:ln>
            <a:noFill/>
          </a:ln>
          <a:effectLst>
            <a:softEdge rad="112500"/>
          </a:effectLst>
        </p:spPr>
      </p:pic>
      <p:pic>
        <p:nvPicPr>
          <p:cNvPr id="5"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8479"/>
            <a:ext cx="9144000" cy="89928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447800" y="228600"/>
            <a:ext cx="8686800" cy="838200"/>
          </a:xfrm>
        </p:spPr>
        <p:txBody>
          <a:bodyPr/>
          <a:lstStyle/>
          <a:p>
            <a:pPr eaLnBrk="1" fontAlgn="auto" hangingPunct="1">
              <a:spcAft>
                <a:spcPts val="0"/>
              </a:spcAft>
              <a:defRPr/>
            </a:pPr>
            <a:r>
              <a:rPr lang="sr-Latn-RS" dirty="0"/>
              <a:t>International projects</a:t>
            </a:r>
            <a:endParaRPr lang="en-US" dirty="0"/>
          </a:p>
        </p:txBody>
      </p:sp>
      <p:sp>
        <p:nvSpPr>
          <p:cNvPr id="14339" name="Rectangle 3"/>
          <p:cNvSpPr>
            <a:spLocks noGrp="1" noChangeArrowheads="1"/>
          </p:cNvSpPr>
          <p:nvPr>
            <p:ph idx="1"/>
          </p:nvPr>
        </p:nvSpPr>
        <p:spPr>
          <a:xfrm>
            <a:off x="152400" y="1447800"/>
            <a:ext cx="8915400" cy="4953000"/>
          </a:xfrm>
        </p:spPr>
        <p:txBody>
          <a:bodyPr/>
          <a:lstStyle/>
          <a:p>
            <a:r>
              <a:rPr lang="sr-Latn-RS" sz="2000" dirty="0"/>
              <a:t>STEP – </a:t>
            </a:r>
            <a:r>
              <a:rPr lang="de-DE" sz="2000" dirty="0"/>
              <a:t>Finnish-Serbian Teacher Education Project</a:t>
            </a:r>
            <a:r>
              <a:rPr lang="sr-Cyrl-RS" sz="2000" dirty="0"/>
              <a:t> </a:t>
            </a:r>
            <a:r>
              <a:rPr lang="de-DE" sz="2000" dirty="0"/>
              <a:t>(</a:t>
            </a:r>
            <a:r>
              <a:rPr lang="sr-Cyrl-RS" sz="2000" dirty="0"/>
              <a:t>2004–2006</a:t>
            </a:r>
            <a:r>
              <a:rPr lang="de-DE" sz="2000" dirty="0"/>
              <a:t>)</a:t>
            </a:r>
            <a:r>
              <a:rPr lang="sr-Cyrl-RS" sz="2000" dirty="0"/>
              <a:t> </a:t>
            </a:r>
            <a:endParaRPr lang="en-US" sz="2000" dirty="0"/>
          </a:p>
          <a:p>
            <a:r>
              <a:rPr lang="sr-Latn-RS" sz="2000" dirty="0"/>
              <a:t>TEMPU</a:t>
            </a:r>
            <a:r>
              <a:rPr lang="de-DE" sz="2000" dirty="0"/>
              <a:t>S </a:t>
            </a:r>
            <a:r>
              <a:rPr lang="sr-Cyrl-RS" sz="2000" dirty="0"/>
              <a:t>Curriculum Reform in Teacher Ed</a:t>
            </a:r>
            <a:r>
              <a:rPr lang="sr-Latn-RS" sz="2000" dirty="0"/>
              <a:t>ucation</a:t>
            </a:r>
            <a:r>
              <a:rPr lang="sr-Cyrl-RS" sz="2000" dirty="0"/>
              <a:t> (2006–2009)</a:t>
            </a:r>
            <a:r>
              <a:rPr lang="en-US" sz="2000" dirty="0"/>
              <a:t> </a:t>
            </a:r>
            <a:r>
              <a:rPr lang="sr-Cyrl-RS" sz="2000" dirty="0"/>
              <a:t> </a:t>
            </a:r>
            <a:endParaRPr lang="en-US" sz="2000" dirty="0"/>
          </a:p>
          <a:p>
            <a:r>
              <a:rPr lang="sr-Cyrl-RS" sz="2000" dirty="0"/>
              <a:t>Curriculum Development: Improvement of </a:t>
            </a:r>
            <a:r>
              <a:rPr lang="sr-Latn-RS" sz="2000" dirty="0"/>
              <a:t>P</a:t>
            </a:r>
            <a:r>
              <a:rPr lang="sr-Cyrl-RS" sz="2000" dirty="0"/>
              <a:t>ractice </a:t>
            </a:r>
            <a:r>
              <a:rPr lang="sr-Latn-RS" sz="2000" dirty="0"/>
              <a:t>T</a:t>
            </a:r>
            <a:r>
              <a:rPr lang="sr-Cyrl-RS" sz="2000" dirty="0"/>
              <a:t>eaching and </a:t>
            </a:r>
            <a:r>
              <a:rPr lang="sr-Latn-RS" sz="2000" dirty="0"/>
              <a:t>R</a:t>
            </a:r>
            <a:r>
              <a:rPr lang="sr-Cyrl-RS" sz="2000" dirty="0"/>
              <a:t>esearch (2007–2008)</a:t>
            </a:r>
            <a:r>
              <a:rPr lang="en-US" sz="2000" dirty="0"/>
              <a:t> </a:t>
            </a:r>
            <a:r>
              <a:rPr lang="sr-Cyrl-RS" sz="2000" dirty="0"/>
              <a:t> </a:t>
            </a:r>
            <a:endParaRPr lang="en-US" sz="2000" dirty="0"/>
          </a:p>
          <a:p>
            <a:r>
              <a:rPr lang="sr-Cyrl-RS" sz="2000" dirty="0"/>
              <a:t>Increased Responsibility in Ecology and Human Rights Teaching (2009–2010)</a:t>
            </a:r>
            <a:r>
              <a:rPr lang="en-US" sz="2000" dirty="0"/>
              <a:t> </a:t>
            </a:r>
            <a:r>
              <a:rPr lang="sr-Cyrl-RS" sz="2000" dirty="0"/>
              <a:t> </a:t>
            </a:r>
            <a:endParaRPr lang="en-US" sz="2000" dirty="0"/>
          </a:p>
          <a:p>
            <a:r>
              <a:rPr lang="sr-Latn-RS" sz="2000" dirty="0"/>
              <a:t>TEMPUS </a:t>
            </a:r>
            <a:r>
              <a:rPr lang="sr-Cyrl-RS" sz="2000" dirty="0"/>
              <a:t>Master Programme for Subject Teachers in Serbia and Montenegro (2010–2013)</a:t>
            </a:r>
            <a:r>
              <a:rPr lang="en-US" sz="2000" dirty="0"/>
              <a:t> </a:t>
            </a:r>
            <a:r>
              <a:rPr lang="sr-Cyrl-RS" sz="2000" dirty="0"/>
              <a:t> </a:t>
            </a:r>
            <a:endParaRPr lang="en-US" sz="2000" dirty="0"/>
          </a:p>
          <a:p>
            <a:r>
              <a:rPr lang="sr-Latn-RS" sz="2000" dirty="0"/>
              <a:t>TEMPUS </a:t>
            </a:r>
            <a:r>
              <a:rPr lang="sr-Cyrl-RS" sz="2000" dirty="0"/>
              <a:t>Modernizing Teacher Education in a European Perspective (2010–2013)</a:t>
            </a:r>
            <a:r>
              <a:rPr lang="en-US" sz="2000" dirty="0"/>
              <a:t> </a:t>
            </a:r>
            <a:r>
              <a:rPr lang="sr-Cyrl-RS" sz="2000" dirty="0"/>
              <a:t> </a:t>
            </a:r>
            <a:endParaRPr lang="en-US" sz="2000" dirty="0"/>
          </a:p>
          <a:p>
            <a:r>
              <a:rPr lang="sr-Latn-RS" sz="2000" dirty="0"/>
              <a:t>TEMPUS </a:t>
            </a:r>
            <a:r>
              <a:rPr lang="sr-Cyrl-RS" sz="2000" dirty="0"/>
              <a:t>Developing Human Rights Education at the Heart of Higher Education (2011–2014)</a:t>
            </a:r>
            <a:r>
              <a:rPr lang="en-US" sz="2000" dirty="0"/>
              <a:t> </a:t>
            </a:r>
            <a:r>
              <a:rPr lang="sr-Cyrl-RS" sz="2000" dirty="0"/>
              <a:t> </a:t>
            </a:r>
            <a:endParaRPr lang="en-US" sz="2000" dirty="0"/>
          </a:p>
          <a:p>
            <a:r>
              <a:rPr lang="en-US" sz="2000" dirty="0"/>
              <a:t>Bilateral projects with Slovenia and Montenegro (20016-2023)</a:t>
            </a:r>
            <a:endParaRPr lang="en-US" sz="2000" dirty="0"/>
          </a:p>
          <a:p>
            <a:r>
              <a:rPr lang="en-US" sz="2000" dirty="0" err="1"/>
              <a:t>LiMa</a:t>
            </a:r>
            <a:r>
              <a:rPr lang="en-US" sz="2000" dirty="0"/>
              <a:t> project with Germany</a:t>
            </a:r>
            <a:endParaRPr lang="en-US" sz="2000" dirty="0"/>
          </a:p>
          <a:p>
            <a:pPr marL="0" indent="0">
              <a:buNone/>
            </a:pPr>
            <a:endParaRPr lang="en-US" sz="2000" dirty="0"/>
          </a:p>
          <a:p>
            <a:pPr eaLnBrk="1" hangingPunct="1">
              <a:lnSpc>
                <a:spcPct val="90000"/>
              </a:lnSpc>
              <a:spcBef>
                <a:spcPts val="1800"/>
              </a:spcBef>
            </a:pPr>
            <a:endParaRPr lang="en-US" altLang="en-US" sz="2800" i="1"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9549" y="386885"/>
            <a:ext cx="8418339" cy="552096"/>
          </a:xfrm>
        </p:spPr>
        <p:txBody>
          <a:bodyPr/>
          <a:lstStyle/>
          <a:p>
            <a:pPr algn="ctr"/>
            <a:r>
              <a:rPr lang="de-DE" sz="3200" dirty="0"/>
              <a:t>International scientific conferences </a:t>
            </a:r>
            <a:endParaRPr lang="de-DE" sz="3200" dirty="0"/>
          </a:p>
          <a:p>
            <a:endParaRPr lang="en-US" sz="3200" dirty="0"/>
          </a:p>
        </p:txBody>
      </p:sp>
      <p:pic>
        <p:nvPicPr>
          <p:cNvPr id="8" name="Content Placeholder 7" descr="Konferencija.jpg"/>
          <p:cNvPicPr>
            <a:picLocks noGrp="1" noChangeAspect="1"/>
          </p:cNvPicPr>
          <p:nvPr>
            <p:ph sz="quarter" idx="4"/>
          </p:nvPr>
        </p:nvPicPr>
        <p:blipFill>
          <a:blip r:embed="rId1" cstate="print"/>
          <a:stretch>
            <a:fillRect/>
          </a:stretch>
        </p:blipFill>
        <p:spPr>
          <a:xfrm>
            <a:off x="428717" y="674399"/>
            <a:ext cx="5477257" cy="3633247"/>
          </a:xfrm>
          <a:prstGeom prst="rect">
            <a:avLst/>
          </a:prstGeom>
          <a:ln>
            <a:noFill/>
          </a:ln>
          <a:effectLst>
            <a:softEdge rad="112500"/>
          </a:effectLst>
        </p:spPr>
      </p:pic>
      <p:pic>
        <p:nvPicPr>
          <p:cNvPr id="9" name="Picture 8" descr="Online konf.jpg"/>
          <p:cNvPicPr>
            <a:picLocks noChangeAspect="1"/>
          </p:cNvPicPr>
          <p:nvPr/>
        </p:nvPicPr>
        <p:blipFill>
          <a:blip r:embed="rId2" cstate="print"/>
          <a:stretch>
            <a:fillRect/>
          </a:stretch>
        </p:blipFill>
        <p:spPr>
          <a:xfrm>
            <a:off x="411492" y="4232794"/>
            <a:ext cx="4071625" cy="2591034"/>
          </a:xfrm>
          <a:prstGeom prst="rect">
            <a:avLst/>
          </a:prstGeom>
          <a:ln>
            <a:noFill/>
          </a:ln>
          <a:effectLst>
            <a:softEdge rad="112500"/>
          </a:effectLst>
        </p:spPr>
      </p:pic>
      <p:pic>
        <p:nvPicPr>
          <p:cNvPr id="10" name="Picture 9" descr="Uzdanica-9-2.jpg"/>
          <p:cNvPicPr>
            <a:picLocks noChangeAspect="1"/>
          </p:cNvPicPr>
          <p:nvPr/>
        </p:nvPicPr>
        <p:blipFill>
          <a:blip r:embed="rId3" cstate="print"/>
          <a:stretch>
            <a:fillRect/>
          </a:stretch>
        </p:blipFill>
        <p:spPr>
          <a:xfrm>
            <a:off x="6604609" y="937130"/>
            <a:ext cx="1887432" cy="26214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4" name="Group 13"/>
          <p:cNvGrpSpPr/>
          <p:nvPr/>
        </p:nvGrpSpPr>
        <p:grpSpPr>
          <a:xfrm flipH="1">
            <a:off x="6634269" y="3738946"/>
            <a:ext cx="2328756" cy="2148139"/>
            <a:chOff x="837241" y="2338238"/>
            <a:chExt cx="4340280" cy="3982478"/>
          </a:xfrm>
        </p:grpSpPr>
        <p:sp>
          <p:nvSpPr>
            <p:cNvPr id="25" name="Freeform: Shape 24"/>
            <p:cNvSpPr/>
            <p:nvPr/>
          </p:nvSpPr>
          <p:spPr>
            <a:xfrm>
              <a:off x="837241" y="2338238"/>
              <a:ext cx="4340280" cy="3982478"/>
            </a:xfrm>
            <a:custGeom>
              <a:avLst/>
              <a:gdLst>
                <a:gd name="connsiteX0" fmla="*/ 2649379 w 2657475"/>
                <a:gd name="connsiteY0" fmla="*/ 2105847 h 2438400"/>
                <a:gd name="connsiteX1" fmla="*/ 2644616 w 2657475"/>
                <a:gd name="connsiteY1" fmla="*/ 2094417 h 2438400"/>
                <a:gd name="connsiteX2" fmla="*/ 2649379 w 2657475"/>
                <a:gd name="connsiteY2" fmla="*/ 2070604 h 2438400"/>
                <a:gd name="connsiteX3" fmla="*/ 2644616 w 2657475"/>
                <a:gd name="connsiteY3" fmla="*/ 2062984 h 2438400"/>
                <a:gd name="connsiteX4" fmla="*/ 2630329 w 2657475"/>
                <a:gd name="connsiteY4" fmla="*/ 2055364 h 2438400"/>
                <a:gd name="connsiteX5" fmla="*/ 2633186 w 2657475"/>
                <a:gd name="connsiteY5" fmla="*/ 2039172 h 2438400"/>
                <a:gd name="connsiteX6" fmla="*/ 2628424 w 2657475"/>
                <a:gd name="connsiteY6" fmla="*/ 2032504 h 2438400"/>
                <a:gd name="connsiteX7" fmla="*/ 2620804 w 2657475"/>
                <a:gd name="connsiteY7" fmla="*/ 2029647 h 2438400"/>
                <a:gd name="connsiteX8" fmla="*/ 2576036 w 2657475"/>
                <a:gd name="connsiteY8" fmla="*/ 1994404 h 2438400"/>
                <a:gd name="connsiteX9" fmla="*/ 2450306 w 2657475"/>
                <a:gd name="connsiteY9" fmla="*/ 2037267 h 2438400"/>
                <a:gd name="connsiteX10" fmla="*/ 2367439 w 2657475"/>
                <a:gd name="connsiteY10" fmla="*/ 2059175 h 2438400"/>
                <a:gd name="connsiteX11" fmla="*/ 2388394 w 2657475"/>
                <a:gd name="connsiteY11" fmla="*/ 2002025 h 2438400"/>
                <a:gd name="connsiteX12" fmla="*/ 2333149 w 2657475"/>
                <a:gd name="connsiteY12" fmla="*/ 1995357 h 2438400"/>
                <a:gd name="connsiteX13" fmla="*/ 2230279 w 2657475"/>
                <a:gd name="connsiteY13" fmla="*/ 2017264 h 2438400"/>
                <a:gd name="connsiteX14" fmla="*/ 2156936 w 2657475"/>
                <a:gd name="connsiteY14" fmla="*/ 2010597 h 2438400"/>
                <a:gd name="connsiteX15" fmla="*/ 2101691 w 2657475"/>
                <a:gd name="connsiteY15" fmla="*/ 2037267 h 2438400"/>
                <a:gd name="connsiteX16" fmla="*/ 1998821 w 2657475"/>
                <a:gd name="connsiteY16" fmla="*/ 1897250 h 2438400"/>
                <a:gd name="connsiteX17" fmla="*/ 2027396 w 2657475"/>
                <a:gd name="connsiteY17" fmla="*/ 1709607 h 2438400"/>
                <a:gd name="connsiteX18" fmla="*/ 2015966 w 2657475"/>
                <a:gd name="connsiteY18" fmla="*/ 1630550 h 2438400"/>
                <a:gd name="connsiteX19" fmla="*/ 1779746 w 2657475"/>
                <a:gd name="connsiteY19" fmla="*/ 1366707 h 2438400"/>
                <a:gd name="connsiteX20" fmla="*/ 1827371 w 2657475"/>
                <a:gd name="connsiteY20" fmla="*/ 1300032 h 2438400"/>
                <a:gd name="connsiteX21" fmla="*/ 1854041 w 2657475"/>
                <a:gd name="connsiteY21" fmla="*/ 1255264 h 2438400"/>
                <a:gd name="connsiteX22" fmla="*/ 1841659 w 2657475"/>
                <a:gd name="connsiteY22" fmla="*/ 1220022 h 2438400"/>
                <a:gd name="connsiteX23" fmla="*/ 1834991 w 2657475"/>
                <a:gd name="connsiteY23" fmla="*/ 1188589 h 2438400"/>
                <a:gd name="connsiteX24" fmla="*/ 1833086 w 2657475"/>
                <a:gd name="connsiteY24" fmla="*/ 1147632 h 2438400"/>
                <a:gd name="connsiteX25" fmla="*/ 1799749 w 2657475"/>
                <a:gd name="connsiteY25" fmla="*/ 1114294 h 2438400"/>
                <a:gd name="connsiteX26" fmla="*/ 1774031 w 2657475"/>
                <a:gd name="connsiteY26" fmla="*/ 1078099 h 2438400"/>
                <a:gd name="connsiteX27" fmla="*/ 1723549 w 2657475"/>
                <a:gd name="connsiteY27" fmla="*/ 1099054 h 2438400"/>
                <a:gd name="connsiteX28" fmla="*/ 1654016 w 2657475"/>
                <a:gd name="connsiteY28" fmla="*/ 1186684 h 2438400"/>
                <a:gd name="connsiteX29" fmla="*/ 1637824 w 2657475"/>
                <a:gd name="connsiteY29" fmla="*/ 1186684 h 2438400"/>
                <a:gd name="connsiteX30" fmla="*/ 1458754 w 2657475"/>
                <a:gd name="connsiteY30" fmla="*/ 1060954 h 2438400"/>
                <a:gd name="connsiteX31" fmla="*/ 1353979 w 2657475"/>
                <a:gd name="connsiteY31" fmla="*/ 1099054 h 2438400"/>
                <a:gd name="connsiteX32" fmla="*/ 1339691 w 2657475"/>
                <a:gd name="connsiteY32" fmla="*/ 1081909 h 2438400"/>
                <a:gd name="connsiteX33" fmla="*/ 1256824 w 2657475"/>
                <a:gd name="connsiteY33" fmla="*/ 1012377 h 2438400"/>
                <a:gd name="connsiteX34" fmla="*/ 1223486 w 2657475"/>
                <a:gd name="connsiteY34" fmla="*/ 958084 h 2438400"/>
                <a:gd name="connsiteX35" fmla="*/ 1261586 w 2657475"/>
                <a:gd name="connsiteY35" fmla="*/ 899029 h 2438400"/>
                <a:gd name="connsiteX36" fmla="*/ 1299686 w 2657475"/>
                <a:gd name="connsiteY36" fmla="*/ 920937 h 2438400"/>
                <a:gd name="connsiteX37" fmla="*/ 1358741 w 2657475"/>
                <a:gd name="connsiteY37" fmla="*/ 916174 h 2438400"/>
                <a:gd name="connsiteX38" fmla="*/ 1366361 w 2657475"/>
                <a:gd name="connsiteY38" fmla="*/ 887599 h 2438400"/>
                <a:gd name="connsiteX39" fmla="*/ 1399699 w 2657475"/>
                <a:gd name="connsiteY39" fmla="*/ 889504 h 2438400"/>
                <a:gd name="connsiteX40" fmla="*/ 1412081 w 2657475"/>
                <a:gd name="connsiteY40" fmla="*/ 865692 h 2438400"/>
                <a:gd name="connsiteX41" fmla="*/ 1440656 w 2657475"/>
                <a:gd name="connsiteY41" fmla="*/ 860929 h 2438400"/>
                <a:gd name="connsiteX42" fmla="*/ 1452086 w 2657475"/>
                <a:gd name="connsiteY42" fmla="*/ 830449 h 2438400"/>
                <a:gd name="connsiteX43" fmla="*/ 1497806 w 2657475"/>
                <a:gd name="connsiteY43" fmla="*/ 825687 h 2438400"/>
                <a:gd name="connsiteX44" fmla="*/ 1513999 w 2657475"/>
                <a:gd name="connsiteY44" fmla="*/ 797112 h 2438400"/>
                <a:gd name="connsiteX45" fmla="*/ 1520666 w 2657475"/>
                <a:gd name="connsiteY45" fmla="*/ 687574 h 2438400"/>
                <a:gd name="connsiteX46" fmla="*/ 1560671 w 2657475"/>
                <a:gd name="connsiteY46" fmla="*/ 654237 h 2438400"/>
                <a:gd name="connsiteX47" fmla="*/ 1667351 w 2657475"/>
                <a:gd name="connsiteY47" fmla="*/ 541842 h 2438400"/>
                <a:gd name="connsiteX48" fmla="*/ 1674019 w 2657475"/>
                <a:gd name="connsiteY48" fmla="*/ 578037 h 2438400"/>
                <a:gd name="connsiteX49" fmla="*/ 1697831 w 2657475"/>
                <a:gd name="connsiteY49" fmla="*/ 511362 h 2438400"/>
                <a:gd name="connsiteX50" fmla="*/ 1718786 w 2657475"/>
                <a:gd name="connsiteY50" fmla="*/ 552319 h 2438400"/>
                <a:gd name="connsiteX51" fmla="*/ 1749266 w 2657475"/>
                <a:gd name="connsiteY51" fmla="*/ 473262 h 2438400"/>
                <a:gd name="connsiteX52" fmla="*/ 1768316 w 2657475"/>
                <a:gd name="connsiteY52" fmla="*/ 552319 h 2438400"/>
                <a:gd name="connsiteX53" fmla="*/ 1777841 w 2657475"/>
                <a:gd name="connsiteY53" fmla="*/ 436114 h 2438400"/>
                <a:gd name="connsiteX54" fmla="*/ 1744504 w 2657475"/>
                <a:gd name="connsiteY54" fmla="*/ 324672 h 2438400"/>
                <a:gd name="connsiteX55" fmla="*/ 1623536 w 2657475"/>
                <a:gd name="connsiteY55" fmla="*/ 188464 h 2438400"/>
                <a:gd name="connsiteX56" fmla="*/ 1264444 w 2657475"/>
                <a:gd name="connsiteY56" fmla="*/ 7489 h 2438400"/>
                <a:gd name="connsiteX57" fmla="*/ 845344 w 2657475"/>
                <a:gd name="connsiteY57" fmla="*/ 407539 h 2438400"/>
                <a:gd name="connsiteX58" fmla="*/ 673894 w 2657475"/>
                <a:gd name="connsiteY58" fmla="*/ 515172 h 2438400"/>
                <a:gd name="connsiteX59" fmla="*/ 432911 w 2657475"/>
                <a:gd name="connsiteY59" fmla="*/ 683764 h 2438400"/>
                <a:gd name="connsiteX60" fmla="*/ 328136 w 2657475"/>
                <a:gd name="connsiteY60" fmla="*/ 871407 h 2438400"/>
                <a:gd name="connsiteX61" fmla="*/ 210979 w 2657475"/>
                <a:gd name="connsiteY61" fmla="*/ 1068574 h 2438400"/>
                <a:gd name="connsiteX62" fmla="*/ 90964 w 2657475"/>
                <a:gd name="connsiteY62" fmla="*/ 1174302 h 2438400"/>
                <a:gd name="connsiteX63" fmla="*/ 133826 w 2657475"/>
                <a:gd name="connsiteY63" fmla="*/ 1162872 h 2438400"/>
                <a:gd name="connsiteX64" fmla="*/ 16669 w 2657475"/>
                <a:gd name="connsiteY64" fmla="*/ 1445764 h 2438400"/>
                <a:gd name="connsiteX65" fmla="*/ 64294 w 2657475"/>
                <a:gd name="connsiteY65" fmla="*/ 1400997 h 2438400"/>
                <a:gd name="connsiteX66" fmla="*/ 38576 w 2657475"/>
                <a:gd name="connsiteY66" fmla="*/ 1543872 h 2438400"/>
                <a:gd name="connsiteX67" fmla="*/ 7144 w 2657475"/>
                <a:gd name="connsiteY67" fmla="*/ 1769614 h 2438400"/>
                <a:gd name="connsiteX68" fmla="*/ 57626 w 2657475"/>
                <a:gd name="connsiteY68" fmla="*/ 1696272 h 2438400"/>
                <a:gd name="connsiteX69" fmla="*/ 10001 w 2657475"/>
                <a:gd name="connsiteY69" fmla="*/ 1889629 h 2438400"/>
                <a:gd name="connsiteX70" fmla="*/ 64294 w 2657475"/>
                <a:gd name="connsiteY70" fmla="*/ 1791522 h 2438400"/>
                <a:gd name="connsiteX71" fmla="*/ 32861 w 2657475"/>
                <a:gd name="connsiteY71" fmla="*/ 2001072 h 2438400"/>
                <a:gd name="connsiteX72" fmla="*/ 68104 w 2657475"/>
                <a:gd name="connsiteY72" fmla="*/ 2184905 h 2438400"/>
                <a:gd name="connsiteX73" fmla="*/ 147161 w 2657475"/>
                <a:gd name="connsiteY73" fmla="*/ 2175380 h 2438400"/>
                <a:gd name="connsiteX74" fmla="*/ 347186 w 2657475"/>
                <a:gd name="connsiteY74" fmla="*/ 2429697 h 2438400"/>
                <a:gd name="connsiteX75" fmla="*/ 718661 w 2657475"/>
                <a:gd name="connsiteY75" fmla="*/ 2391597 h 2438400"/>
                <a:gd name="connsiteX76" fmla="*/ 816769 w 2657475"/>
                <a:gd name="connsiteY76" fmla="*/ 2322064 h 2438400"/>
                <a:gd name="connsiteX77" fmla="*/ 890111 w 2657475"/>
                <a:gd name="connsiteY77" fmla="*/ 2264914 h 2438400"/>
                <a:gd name="connsiteX78" fmla="*/ 940594 w 2657475"/>
                <a:gd name="connsiteY78" fmla="*/ 2243007 h 2438400"/>
                <a:gd name="connsiteX79" fmla="*/ 994886 w 2657475"/>
                <a:gd name="connsiteY79" fmla="*/ 2226814 h 2438400"/>
                <a:gd name="connsiteX80" fmla="*/ 1011079 w 2657475"/>
                <a:gd name="connsiteY80" fmla="*/ 2160139 h 2438400"/>
                <a:gd name="connsiteX81" fmla="*/ 1032986 w 2657475"/>
                <a:gd name="connsiteY81" fmla="*/ 2143947 h 2438400"/>
                <a:gd name="connsiteX82" fmla="*/ 1042511 w 2657475"/>
                <a:gd name="connsiteY82" fmla="*/ 2089654 h 2438400"/>
                <a:gd name="connsiteX83" fmla="*/ 1052036 w 2657475"/>
                <a:gd name="connsiteY83" fmla="*/ 2022979 h 2438400"/>
                <a:gd name="connsiteX84" fmla="*/ 1061561 w 2657475"/>
                <a:gd name="connsiteY84" fmla="*/ 1930587 h 2438400"/>
                <a:gd name="connsiteX85" fmla="*/ 1087279 w 2657475"/>
                <a:gd name="connsiteY85" fmla="*/ 1866769 h 2438400"/>
                <a:gd name="connsiteX86" fmla="*/ 1306354 w 2657475"/>
                <a:gd name="connsiteY86" fmla="*/ 1606737 h 2438400"/>
                <a:gd name="connsiteX87" fmla="*/ 1382554 w 2657475"/>
                <a:gd name="connsiteY87" fmla="*/ 1561969 h 2438400"/>
                <a:gd name="connsiteX88" fmla="*/ 1413986 w 2657475"/>
                <a:gd name="connsiteY88" fmla="*/ 1578162 h 2438400"/>
                <a:gd name="connsiteX89" fmla="*/ 1615916 w 2657475"/>
                <a:gd name="connsiteY89" fmla="*/ 1890582 h 2438400"/>
                <a:gd name="connsiteX90" fmla="*/ 1768316 w 2657475"/>
                <a:gd name="connsiteY90" fmla="*/ 2219194 h 2438400"/>
                <a:gd name="connsiteX91" fmla="*/ 1804511 w 2657475"/>
                <a:gd name="connsiteY91" fmla="*/ 2371594 h 2438400"/>
                <a:gd name="connsiteX92" fmla="*/ 1925479 w 2657475"/>
                <a:gd name="connsiteY92" fmla="*/ 2350639 h 2438400"/>
                <a:gd name="connsiteX93" fmla="*/ 1958816 w 2657475"/>
                <a:gd name="connsiteY93" fmla="*/ 2317302 h 2438400"/>
                <a:gd name="connsiteX94" fmla="*/ 2009299 w 2657475"/>
                <a:gd name="connsiteY94" fmla="*/ 2347782 h 2438400"/>
                <a:gd name="connsiteX95" fmla="*/ 2095024 w 2657475"/>
                <a:gd name="connsiteY95" fmla="*/ 2430650 h 2438400"/>
                <a:gd name="connsiteX96" fmla="*/ 2230279 w 2657475"/>
                <a:gd name="connsiteY96" fmla="*/ 2363975 h 2438400"/>
                <a:gd name="connsiteX97" fmla="*/ 2435066 w 2657475"/>
                <a:gd name="connsiteY97" fmla="*/ 2283012 h 2438400"/>
                <a:gd name="connsiteX98" fmla="*/ 2546509 w 2657475"/>
                <a:gd name="connsiteY98" fmla="*/ 2227767 h 2438400"/>
                <a:gd name="connsiteX99" fmla="*/ 2630329 w 2657475"/>
                <a:gd name="connsiteY99" fmla="*/ 2172522 h 2438400"/>
                <a:gd name="connsiteX100" fmla="*/ 2647474 w 2657475"/>
                <a:gd name="connsiteY100" fmla="*/ 2161092 h 2438400"/>
                <a:gd name="connsiteX101" fmla="*/ 2647474 w 2657475"/>
                <a:gd name="connsiteY101" fmla="*/ 2143947 h 2438400"/>
                <a:gd name="connsiteX102" fmla="*/ 2655094 w 2657475"/>
                <a:gd name="connsiteY102" fmla="*/ 2131564 h 2438400"/>
                <a:gd name="connsiteX103" fmla="*/ 2649379 w 2657475"/>
                <a:gd name="connsiteY103" fmla="*/ 2105847 h 2438400"/>
                <a:gd name="connsiteX104" fmla="*/ 918686 w 2657475"/>
                <a:gd name="connsiteY104" fmla="*/ 1436239 h 2438400"/>
                <a:gd name="connsiteX105" fmla="*/ 897731 w 2657475"/>
                <a:gd name="connsiteY105" fmla="*/ 1472434 h 2438400"/>
                <a:gd name="connsiteX106" fmla="*/ 873919 w 2657475"/>
                <a:gd name="connsiteY106" fmla="*/ 1496247 h 2438400"/>
                <a:gd name="connsiteX107" fmla="*/ 832961 w 2657475"/>
                <a:gd name="connsiteY107" fmla="*/ 1532442 h 2438400"/>
                <a:gd name="connsiteX108" fmla="*/ 804386 w 2657475"/>
                <a:gd name="connsiteY108" fmla="*/ 1537204 h 2438400"/>
                <a:gd name="connsiteX109" fmla="*/ 783431 w 2657475"/>
                <a:gd name="connsiteY109" fmla="*/ 1515297 h 2438400"/>
                <a:gd name="connsiteX110" fmla="*/ 752951 w 2657475"/>
                <a:gd name="connsiteY110" fmla="*/ 1508629 h 2438400"/>
                <a:gd name="connsiteX111" fmla="*/ 754856 w 2657475"/>
                <a:gd name="connsiteY111" fmla="*/ 1454337 h 2438400"/>
                <a:gd name="connsiteX112" fmla="*/ 826294 w 2657475"/>
                <a:gd name="connsiteY112" fmla="*/ 1399092 h 2438400"/>
                <a:gd name="connsiteX113" fmla="*/ 871061 w 2657475"/>
                <a:gd name="connsiteY113" fmla="*/ 1291459 h 2438400"/>
                <a:gd name="connsiteX114" fmla="*/ 915829 w 2657475"/>
                <a:gd name="connsiteY114" fmla="*/ 1286697 h 2438400"/>
                <a:gd name="connsiteX115" fmla="*/ 1001554 w 2657475"/>
                <a:gd name="connsiteY115" fmla="*/ 1374327 h 2438400"/>
                <a:gd name="connsiteX116" fmla="*/ 918686 w 2657475"/>
                <a:gd name="connsiteY116" fmla="*/ 1436239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657475" h="2438400">
                  <a:moveTo>
                    <a:pt x="2649379" y="2105847"/>
                  </a:moveTo>
                  <a:lnTo>
                    <a:pt x="2644616" y="2094417"/>
                  </a:lnTo>
                  <a:lnTo>
                    <a:pt x="2649379" y="2070604"/>
                  </a:lnTo>
                  <a:lnTo>
                    <a:pt x="2644616" y="2062984"/>
                  </a:lnTo>
                  <a:lnTo>
                    <a:pt x="2630329" y="2055364"/>
                  </a:lnTo>
                  <a:lnTo>
                    <a:pt x="2633186" y="2039172"/>
                  </a:lnTo>
                  <a:lnTo>
                    <a:pt x="2628424" y="2032504"/>
                  </a:lnTo>
                  <a:lnTo>
                    <a:pt x="2620804" y="2029647"/>
                  </a:lnTo>
                  <a:cubicBezTo>
                    <a:pt x="2620804" y="2029647"/>
                    <a:pt x="2628424" y="1980117"/>
                    <a:pt x="2576036" y="1994404"/>
                  </a:cubicBezTo>
                  <a:cubicBezTo>
                    <a:pt x="2576036" y="1994404"/>
                    <a:pt x="2493169" y="2006787"/>
                    <a:pt x="2450306" y="2037267"/>
                  </a:cubicBezTo>
                  <a:cubicBezTo>
                    <a:pt x="2450306" y="2037267"/>
                    <a:pt x="2404586" y="2058222"/>
                    <a:pt x="2367439" y="2059175"/>
                  </a:cubicBezTo>
                  <a:cubicBezTo>
                    <a:pt x="2367439" y="2059175"/>
                    <a:pt x="2397919" y="2025837"/>
                    <a:pt x="2388394" y="2002025"/>
                  </a:cubicBezTo>
                  <a:cubicBezTo>
                    <a:pt x="2388394" y="2002025"/>
                    <a:pt x="2376964" y="1970592"/>
                    <a:pt x="2333149" y="1995357"/>
                  </a:cubicBezTo>
                  <a:cubicBezTo>
                    <a:pt x="2333149" y="1995357"/>
                    <a:pt x="2290286" y="2021075"/>
                    <a:pt x="2230279" y="2017264"/>
                  </a:cubicBezTo>
                  <a:cubicBezTo>
                    <a:pt x="2230279" y="2017264"/>
                    <a:pt x="2194084" y="2015359"/>
                    <a:pt x="2156936" y="2010597"/>
                  </a:cubicBezTo>
                  <a:cubicBezTo>
                    <a:pt x="2156936" y="2010597"/>
                    <a:pt x="2128361" y="2013454"/>
                    <a:pt x="2101691" y="2037267"/>
                  </a:cubicBezTo>
                  <a:cubicBezTo>
                    <a:pt x="2101691" y="2037267"/>
                    <a:pt x="2020729" y="1970592"/>
                    <a:pt x="1998821" y="1897250"/>
                  </a:cubicBezTo>
                  <a:cubicBezTo>
                    <a:pt x="1998821" y="1897250"/>
                    <a:pt x="2025491" y="1808667"/>
                    <a:pt x="2027396" y="1709607"/>
                  </a:cubicBezTo>
                  <a:cubicBezTo>
                    <a:pt x="2027396" y="1709607"/>
                    <a:pt x="2024539" y="1674364"/>
                    <a:pt x="2015966" y="1630550"/>
                  </a:cubicBezTo>
                  <a:cubicBezTo>
                    <a:pt x="2015966" y="1630550"/>
                    <a:pt x="1889284" y="1452432"/>
                    <a:pt x="1779746" y="1366707"/>
                  </a:cubicBezTo>
                  <a:cubicBezTo>
                    <a:pt x="1779746" y="1366707"/>
                    <a:pt x="1810226" y="1349562"/>
                    <a:pt x="1827371" y="1300032"/>
                  </a:cubicBezTo>
                  <a:cubicBezTo>
                    <a:pt x="1827371" y="1300032"/>
                    <a:pt x="1834991" y="1269552"/>
                    <a:pt x="1854041" y="1255264"/>
                  </a:cubicBezTo>
                  <a:cubicBezTo>
                    <a:pt x="1854041" y="1255264"/>
                    <a:pt x="1868329" y="1231452"/>
                    <a:pt x="1841659" y="1220022"/>
                  </a:cubicBezTo>
                  <a:cubicBezTo>
                    <a:pt x="1841659" y="1220022"/>
                    <a:pt x="1829276" y="1200972"/>
                    <a:pt x="1834991" y="1188589"/>
                  </a:cubicBezTo>
                  <a:cubicBezTo>
                    <a:pt x="1834991" y="1188589"/>
                    <a:pt x="1852136" y="1147632"/>
                    <a:pt x="1833086" y="1147632"/>
                  </a:cubicBezTo>
                  <a:cubicBezTo>
                    <a:pt x="1833086" y="1147632"/>
                    <a:pt x="1797844" y="1130487"/>
                    <a:pt x="1799749" y="1114294"/>
                  </a:cubicBezTo>
                  <a:cubicBezTo>
                    <a:pt x="1799749" y="1114294"/>
                    <a:pt x="1814036" y="1073337"/>
                    <a:pt x="1774031" y="1078099"/>
                  </a:cubicBezTo>
                  <a:cubicBezTo>
                    <a:pt x="1774031" y="1078099"/>
                    <a:pt x="1764506" y="1073337"/>
                    <a:pt x="1723549" y="1099054"/>
                  </a:cubicBezTo>
                  <a:cubicBezTo>
                    <a:pt x="1723549" y="1099054"/>
                    <a:pt x="1668304" y="1151442"/>
                    <a:pt x="1654016" y="1186684"/>
                  </a:cubicBezTo>
                  <a:lnTo>
                    <a:pt x="1637824" y="1186684"/>
                  </a:lnTo>
                  <a:cubicBezTo>
                    <a:pt x="1637824" y="1186684"/>
                    <a:pt x="1596866" y="1074289"/>
                    <a:pt x="1458754" y="1060954"/>
                  </a:cubicBezTo>
                  <a:cubicBezTo>
                    <a:pt x="1458754" y="1060954"/>
                    <a:pt x="1409224" y="1051429"/>
                    <a:pt x="1353979" y="1099054"/>
                  </a:cubicBezTo>
                  <a:lnTo>
                    <a:pt x="1339691" y="1081909"/>
                  </a:lnTo>
                  <a:lnTo>
                    <a:pt x="1256824" y="1012377"/>
                  </a:lnTo>
                  <a:cubicBezTo>
                    <a:pt x="1256824" y="1012377"/>
                    <a:pt x="1223486" y="1005709"/>
                    <a:pt x="1223486" y="958084"/>
                  </a:cubicBezTo>
                  <a:cubicBezTo>
                    <a:pt x="1223486" y="958084"/>
                    <a:pt x="1216819" y="907602"/>
                    <a:pt x="1261586" y="899029"/>
                  </a:cubicBezTo>
                  <a:cubicBezTo>
                    <a:pt x="1261586" y="899029"/>
                    <a:pt x="1285399" y="896172"/>
                    <a:pt x="1299686" y="920937"/>
                  </a:cubicBezTo>
                  <a:cubicBezTo>
                    <a:pt x="1299686" y="920937"/>
                    <a:pt x="1334929" y="954274"/>
                    <a:pt x="1358741" y="916174"/>
                  </a:cubicBezTo>
                  <a:cubicBezTo>
                    <a:pt x="1358741" y="916174"/>
                    <a:pt x="1361599" y="899982"/>
                    <a:pt x="1366361" y="887599"/>
                  </a:cubicBezTo>
                  <a:cubicBezTo>
                    <a:pt x="1366361" y="887599"/>
                    <a:pt x="1382554" y="897124"/>
                    <a:pt x="1399699" y="889504"/>
                  </a:cubicBezTo>
                  <a:cubicBezTo>
                    <a:pt x="1399699" y="889504"/>
                    <a:pt x="1412081" y="884742"/>
                    <a:pt x="1412081" y="865692"/>
                  </a:cubicBezTo>
                  <a:cubicBezTo>
                    <a:pt x="1412081" y="865692"/>
                    <a:pt x="1416844" y="854262"/>
                    <a:pt x="1440656" y="860929"/>
                  </a:cubicBezTo>
                  <a:cubicBezTo>
                    <a:pt x="1440656" y="860929"/>
                    <a:pt x="1450181" y="865692"/>
                    <a:pt x="1452086" y="830449"/>
                  </a:cubicBezTo>
                  <a:lnTo>
                    <a:pt x="1497806" y="825687"/>
                  </a:lnTo>
                  <a:cubicBezTo>
                    <a:pt x="1497806" y="825687"/>
                    <a:pt x="1514951" y="827592"/>
                    <a:pt x="1513999" y="797112"/>
                  </a:cubicBezTo>
                  <a:cubicBezTo>
                    <a:pt x="1513999" y="797112"/>
                    <a:pt x="1506379" y="711387"/>
                    <a:pt x="1520666" y="687574"/>
                  </a:cubicBezTo>
                  <a:cubicBezTo>
                    <a:pt x="1520666" y="687574"/>
                    <a:pt x="1533049" y="671382"/>
                    <a:pt x="1560671" y="654237"/>
                  </a:cubicBezTo>
                  <a:cubicBezTo>
                    <a:pt x="1560671" y="654237"/>
                    <a:pt x="1643539" y="604707"/>
                    <a:pt x="1667351" y="541842"/>
                  </a:cubicBezTo>
                  <a:cubicBezTo>
                    <a:pt x="1667351" y="541842"/>
                    <a:pt x="1686401" y="551367"/>
                    <a:pt x="1674019" y="578037"/>
                  </a:cubicBezTo>
                  <a:cubicBezTo>
                    <a:pt x="1674019" y="578037"/>
                    <a:pt x="1697831" y="561844"/>
                    <a:pt x="1697831" y="511362"/>
                  </a:cubicBezTo>
                  <a:cubicBezTo>
                    <a:pt x="1697831" y="511362"/>
                    <a:pt x="1721644" y="514219"/>
                    <a:pt x="1718786" y="552319"/>
                  </a:cubicBezTo>
                  <a:cubicBezTo>
                    <a:pt x="1718786" y="552319"/>
                    <a:pt x="1750219" y="506599"/>
                    <a:pt x="1749266" y="473262"/>
                  </a:cubicBezTo>
                  <a:cubicBezTo>
                    <a:pt x="1749266" y="473262"/>
                    <a:pt x="1789271" y="466594"/>
                    <a:pt x="1768316" y="552319"/>
                  </a:cubicBezTo>
                  <a:cubicBezTo>
                    <a:pt x="1768316" y="552319"/>
                    <a:pt x="1794986" y="498027"/>
                    <a:pt x="1777841" y="436114"/>
                  </a:cubicBezTo>
                  <a:cubicBezTo>
                    <a:pt x="1777841" y="436114"/>
                    <a:pt x="1763554" y="352294"/>
                    <a:pt x="1744504" y="324672"/>
                  </a:cubicBezTo>
                  <a:cubicBezTo>
                    <a:pt x="1744504" y="324672"/>
                    <a:pt x="1665446" y="183702"/>
                    <a:pt x="1623536" y="188464"/>
                  </a:cubicBezTo>
                  <a:cubicBezTo>
                    <a:pt x="1623536" y="188464"/>
                    <a:pt x="1473994" y="-2036"/>
                    <a:pt x="1264444" y="7489"/>
                  </a:cubicBezTo>
                  <a:cubicBezTo>
                    <a:pt x="1264444" y="7489"/>
                    <a:pt x="1023461" y="-11561"/>
                    <a:pt x="845344" y="407539"/>
                  </a:cubicBezTo>
                  <a:cubicBezTo>
                    <a:pt x="845344" y="407539"/>
                    <a:pt x="838676" y="461832"/>
                    <a:pt x="673894" y="515172"/>
                  </a:cubicBezTo>
                  <a:cubicBezTo>
                    <a:pt x="673894" y="515172"/>
                    <a:pt x="537686" y="543747"/>
                    <a:pt x="432911" y="683764"/>
                  </a:cubicBezTo>
                  <a:cubicBezTo>
                    <a:pt x="432911" y="683764"/>
                    <a:pt x="369094" y="766632"/>
                    <a:pt x="328136" y="871407"/>
                  </a:cubicBezTo>
                  <a:cubicBezTo>
                    <a:pt x="328136" y="871407"/>
                    <a:pt x="280511" y="1007614"/>
                    <a:pt x="210979" y="1068574"/>
                  </a:cubicBezTo>
                  <a:lnTo>
                    <a:pt x="90964" y="1174302"/>
                  </a:lnTo>
                  <a:cubicBezTo>
                    <a:pt x="97631" y="1169539"/>
                    <a:pt x="110966" y="1162872"/>
                    <a:pt x="133826" y="1162872"/>
                  </a:cubicBezTo>
                  <a:cubicBezTo>
                    <a:pt x="133826" y="1162872"/>
                    <a:pt x="35719" y="1305747"/>
                    <a:pt x="16669" y="1445764"/>
                  </a:cubicBezTo>
                  <a:cubicBezTo>
                    <a:pt x="16669" y="1445764"/>
                    <a:pt x="45244" y="1404807"/>
                    <a:pt x="64294" y="1400997"/>
                  </a:cubicBezTo>
                  <a:cubicBezTo>
                    <a:pt x="64294" y="1400997"/>
                    <a:pt x="32861" y="1461004"/>
                    <a:pt x="38576" y="1543872"/>
                  </a:cubicBezTo>
                  <a:cubicBezTo>
                    <a:pt x="38576" y="1543872"/>
                    <a:pt x="48101" y="1651504"/>
                    <a:pt x="7144" y="1769614"/>
                  </a:cubicBezTo>
                  <a:cubicBezTo>
                    <a:pt x="7144" y="1769614"/>
                    <a:pt x="32861" y="1757232"/>
                    <a:pt x="57626" y="1696272"/>
                  </a:cubicBezTo>
                  <a:cubicBezTo>
                    <a:pt x="57626" y="1696272"/>
                    <a:pt x="3334" y="1832479"/>
                    <a:pt x="10001" y="1889629"/>
                  </a:cubicBezTo>
                  <a:cubicBezTo>
                    <a:pt x="10001" y="1889629"/>
                    <a:pt x="26194" y="1803904"/>
                    <a:pt x="64294" y="1791522"/>
                  </a:cubicBezTo>
                  <a:cubicBezTo>
                    <a:pt x="64294" y="1791522"/>
                    <a:pt x="64294" y="1956304"/>
                    <a:pt x="32861" y="2001072"/>
                  </a:cubicBezTo>
                  <a:cubicBezTo>
                    <a:pt x="32861" y="2001072"/>
                    <a:pt x="64294" y="2093464"/>
                    <a:pt x="68104" y="2184905"/>
                  </a:cubicBezTo>
                  <a:lnTo>
                    <a:pt x="147161" y="2175380"/>
                  </a:lnTo>
                  <a:cubicBezTo>
                    <a:pt x="147161" y="2175380"/>
                    <a:pt x="125254" y="2382072"/>
                    <a:pt x="347186" y="2429697"/>
                  </a:cubicBezTo>
                  <a:cubicBezTo>
                    <a:pt x="347186" y="2429697"/>
                    <a:pt x="591979" y="2445889"/>
                    <a:pt x="718661" y="2391597"/>
                  </a:cubicBezTo>
                  <a:cubicBezTo>
                    <a:pt x="718661" y="2391597"/>
                    <a:pt x="794861" y="2356355"/>
                    <a:pt x="816769" y="2322064"/>
                  </a:cubicBezTo>
                  <a:cubicBezTo>
                    <a:pt x="816769" y="2322064"/>
                    <a:pt x="835819" y="2331589"/>
                    <a:pt x="890111" y="2264914"/>
                  </a:cubicBezTo>
                  <a:lnTo>
                    <a:pt x="940594" y="2243007"/>
                  </a:lnTo>
                  <a:lnTo>
                    <a:pt x="994886" y="2226814"/>
                  </a:lnTo>
                  <a:lnTo>
                    <a:pt x="1011079" y="2160139"/>
                  </a:lnTo>
                  <a:lnTo>
                    <a:pt x="1032986" y="2143947"/>
                  </a:lnTo>
                  <a:cubicBezTo>
                    <a:pt x="1032986" y="2143947"/>
                    <a:pt x="1071086" y="2146805"/>
                    <a:pt x="1042511" y="2089654"/>
                  </a:cubicBezTo>
                  <a:cubicBezTo>
                    <a:pt x="1042511" y="2089654"/>
                    <a:pt x="1020604" y="2039172"/>
                    <a:pt x="1052036" y="2022979"/>
                  </a:cubicBezTo>
                  <a:cubicBezTo>
                    <a:pt x="1052036" y="2022979"/>
                    <a:pt x="1077754" y="2013454"/>
                    <a:pt x="1061561" y="1930587"/>
                  </a:cubicBezTo>
                  <a:cubicBezTo>
                    <a:pt x="1061561" y="1930587"/>
                    <a:pt x="1052036" y="1882962"/>
                    <a:pt x="1087279" y="1866769"/>
                  </a:cubicBezTo>
                  <a:cubicBezTo>
                    <a:pt x="1087279" y="1866769"/>
                    <a:pt x="1153954" y="1831527"/>
                    <a:pt x="1306354" y="1606737"/>
                  </a:cubicBezTo>
                  <a:cubicBezTo>
                    <a:pt x="1306354" y="1606737"/>
                    <a:pt x="1351121" y="1552444"/>
                    <a:pt x="1382554" y="1561969"/>
                  </a:cubicBezTo>
                  <a:cubicBezTo>
                    <a:pt x="1382554" y="1561969"/>
                    <a:pt x="1413986" y="1540062"/>
                    <a:pt x="1413986" y="1578162"/>
                  </a:cubicBezTo>
                  <a:cubicBezTo>
                    <a:pt x="1413986" y="1578162"/>
                    <a:pt x="1488281" y="1792475"/>
                    <a:pt x="1615916" y="1890582"/>
                  </a:cubicBezTo>
                  <a:cubicBezTo>
                    <a:pt x="1615916" y="1890582"/>
                    <a:pt x="1730216" y="2060127"/>
                    <a:pt x="1768316" y="2219194"/>
                  </a:cubicBezTo>
                  <a:cubicBezTo>
                    <a:pt x="1768316" y="2219194"/>
                    <a:pt x="1755934" y="2343019"/>
                    <a:pt x="1804511" y="2371594"/>
                  </a:cubicBezTo>
                  <a:cubicBezTo>
                    <a:pt x="1804511" y="2371594"/>
                    <a:pt x="1871186" y="2412552"/>
                    <a:pt x="1925479" y="2350639"/>
                  </a:cubicBezTo>
                  <a:lnTo>
                    <a:pt x="1958816" y="2317302"/>
                  </a:lnTo>
                  <a:cubicBezTo>
                    <a:pt x="1958816" y="2317302"/>
                    <a:pt x="2003584" y="2286822"/>
                    <a:pt x="2009299" y="2347782"/>
                  </a:cubicBezTo>
                  <a:cubicBezTo>
                    <a:pt x="2009299" y="2347782"/>
                    <a:pt x="2033111" y="2431602"/>
                    <a:pt x="2095024" y="2430650"/>
                  </a:cubicBezTo>
                  <a:cubicBezTo>
                    <a:pt x="2095024" y="2430650"/>
                    <a:pt x="2154079" y="2447794"/>
                    <a:pt x="2230279" y="2363975"/>
                  </a:cubicBezTo>
                  <a:cubicBezTo>
                    <a:pt x="2230279" y="2363975"/>
                    <a:pt x="2311241" y="2300157"/>
                    <a:pt x="2435066" y="2283012"/>
                  </a:cubicBezTo>
                  <a:cubicBezTo>
                    <a:pt x="2435066" y="2283012"/>
                    <a:pt x="2504599" y="2273487"/>
                    <a:pt x="2546509" y="2227767"/>
                  </a:cubicBezTo>
                  <a:cubicBezTo>
                    <a:pt x="2546509" y="2227767"/>
                    <a:pt x="2603659" y="2182047"/>
                    <a:pt x="2630329" y="2172522"/>
                  </a:cubicBezTo>
                  <a:lnTo>
                    <a:pt x="2647474" y="2161092"/>
                  </a:lnTo>
                  <a:lnTo>
                    <a:pt x="2647474" y="2143947"/>
                  </a:lnTo>
                  <a:lnTo>
                    <a:pt x="2655094" y="2131564"/>
                  </a:lnTo>
                  <a:lnTo>
                    <a:pt x="2649379" y="2105847"/>
                  </a:lnTo>
                  <a:close/>
                  <a:moveTo>
                    <a:pt x="918686" y="1436239"/>
                  </a:moveTo>
                  <a:cubicBezTo>
                    <a:pt x="894874" y="1455289"/>
                    <a:pt x="897731" y="1472434"/>
                    <a:pt x="897731" y="1472434"/>
                  </a:cubicBezTo>
                  <a:cubicBezTo>
                    <a:pt x="895826" y="1499104"/>
                    <a:pt x="873919" y="1496247"/>
                    <a:pt x="873919" y="1496247"/>
                  </a:cubicBezTo>
                  <a:cubicBezTo>
                    <a:pt x="832961" y="1493389"/>
                    <a:pt x="832961" y="1532442"/>
                    <a:pt x="832961" y="1532442"/>
                  </a:cubicBezTo>
                  <a:cubicBezTo>
                    <a:pt x="821531" y="1551492"/>
                    <a:pt x="804386" y="1537204"/>
                    <a:pt x="804386" y="1537204"/>
                  </a:cubicBezTo>
                  <a:lnTo>
                    <a:pt x="783431" y="1515297"/>
                  </a:lnTo>
                  <a:lnTo>
                    <a:pt x="752951" y="1508629"/>
                  </a:lnTo>
                  <a:lnTo>
                    <a:pt x="754856" y="1454337"/>
                  </a:lnTo>
                  <a:cubicBezTo>
                    <a:pt x="809149" y="1435287"/>
                    <a:pt x="826294" y="1399092"/>
                    <a:pt x="826294" y="1399092"/>
                  </a:cubicBezTo>
                  <a:cubicBezTo>
                    <a:pt x="852964" y="1370517"/>
                    <a:pt x="871061" y="1291459"/>
                    <a:pt x="871061" y="1291459"/>
                  </a:cubicBezTo>
                  <a:cubicBezTo>
                    <a:pt x="901541" y="1253359"/>
                    <a:pt x="915829" y="1286697"/>
                    <a:pt x="915829" y="1286697"/>
                  </a:cubicBezTo>
                  <a:cubicBezTo>
                    <a:pt x="917734" y="1305747"/>
                    <a:pt x="1001554" y="1374327"/>
                    <a:pt x="1001554" y="1374327"/>
                  </a:cubicBezTo>
                  <a:lnTo>
                    <a:pt x="918686" y="1436239"/>
                  </a:lnTo>
                  <a:close/>
                </a:path>
              </a:pathLst>
            </a:custGeom>
            <a:gradFill flip="none" rotWithShape="1">
              <a:gsLst>
                <a:gs pos="0">
                  <a:schemeClr val="accent1">
                    <a:alpha val="70000"/>
                  </a:schemeClr>
                </a:gs>
                <a:gs pos="100000">
                  <a:schemeClr val="accent2">
                    <a:alpha val="70000"/>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lt1"/>
                </a:solidFill>
              </a:endParaRPr>
            </a:p>
          </p:txBody>
        </p:sp>
        <p:sp>
          <p:nvSpPr>
            <p:cNvPr id="26" name="Freeform: Shape 25"/>
            <p:cNvSpPr/>
            <p:nvPr/>
          </p:nvSpPr>
          <p:spPr>
            <a:xfrm>
              <a:off x="964804" y="4244480"/>
              <a:ext cx="31113" cy="31113"/>
            </a:xfrm>
            <a:custGeom>
              <a:avLst/>
              <a:gdLst>
                <a:gd name="connsiteX0" fmla="*/ 7144 w 19050"/>
                <a:gd name="connsiteY0" fmla="*/ 11906 h 19050"/>
                <a:gd name="connsiteX1" fmla="*/ 11906 w 19050"/>
                <a:gd name="connsiteY1" fmla="*/ 7144 h 19050"/>
                <a:gd name="connsiteX2" fmla="*/ 7144 w 19050"/>
                <a:gd name="connsiteY2" fmla="*/ 11906 h 19050"/>
              </a:gdLst>
              <a:ahLst/>
              <a:cxnLst>
                <a:cxn ang="0">
                  <a:pos x="connsiteX0" y="connsiteY0"/>
                </a:cxn>
                <a:cxn ang="0">
                  <a:pos x="connsiteX1" y="connsiteY1"/>
                </a:cxn>
                <a:cxn ang="0">
                  <a:pos x="connsiteX2" y="connsiteY2"/>
                </a:cxn>
              </a:cxnLst>
              <a:rect l="l" t="t" r="r" b="b"/>
              <a:pathLst>
                <a:path w="19050" h="19050">
                  <a:moveTo>
                    <a:pt x="7144" y="11906"/>
                  </a:moveTo>
                  <a:lnTo>
                    <a:pt x="11906" y="7144"/>
                  </a:lnTo>
                  <a:cubicBezTo>
                    <a:pt x="9049" y="10001"/>
                    <a:pt x="7144" y="11906"/>
                    <a:pt x="7144" y="11906"/>
                  </a:cubicBezTo>
                  <a:close/>
                </a:path>
              </a:pathLst>
            </a:custGeom>
            <a:solidFill>
              <a:srgbClr val="A3807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p:cNvSpPr/>
            <p:nvPr/>
          </p:nvSpPr>
          <p:spPr>
            <a:xfrm>
              <a:off x="2588649" y="2367347"/>
              <a:ext cx="933393" cy="871167"/>
            </a:xfrm>
            <a:custGeom>
              <a:avLst/>
              <a:gdLst>
                <a:gd name="connsiteX0" fmla="*/ 565468 w 571500"/>
                <a:gd name="connsiteY0" fmla="*/ 108729 h 533400"/>
                <a:gd name="connsiteX1" fmla="*/ 455930 w 571500"/>
                <a:gd name="connsiteY1" fmla="*/ 10622 h 533400"/>
                <a:gd name="connsiteX2" fmla="*/ 344488 w 571500"/>
                <a:gd name="connsiteY2" fmla="*/ 50627 h 533400"/>
                <a:gd name="connsiteX3" fmla="*/ 287338 w 571500"/>
                <a:gd name="connsiteY3" fmla="*/ 105872 h 533400"/>
                <a:gd name="connsiteX4" fmla="*/ 294005 w 571500"/>
                <a:gd name="connsiteY4" fmla="*/ 123017 h 533400"/>
                <a:gd name="connsiteX5" fmla="*/ 292100 w 571500"/>
                <a:gd name="connsiteY5" fmla="*/ 140162 h 533400"/>
                <a:gd name="connsiteX6" fmla="*/ 270193 w 571500"/>
                <a:gd name="connsiteY6" fmla="*/ 170642 h 533400"/>
                <a:gd name="connsiteX7" fmla="*/ 251143 w 571500"/>
                <a:gd name="connsiteY7" fmla="*/ 173499 h 533400"/>
                <a:gd name="connsiteX8" fmla="*/ 234950 w 571500"/>
                <a:gd name="connsiteY8" fmla="*/ 162069 h 533400"/>
                <a:gd name="connsiteX9" fmla="*/ 213995 w 571500"/>
                <a:gd name="connsiteY9" fmla="*/ 166832 h 533400"/>
                <a:gd name="connsiteX10" fmla="*/ 177800 w 571500"/>
                <a:gd name="connsiteY10" fmla="*/ 217314 h 533400"/>
                <a:gd name="connsiteX11" fmla="*/ 152083 w 571500"/>
                <a:gd name="connsiteY11" fmla="*/ 233507 h 533400"/>
                <a:gd name="connsiteX12" fmla="*/ 7302 w 571500"/>
                <a:gd name="connsiteY12" fmla="*/ 397337 h 533400"/>
                <a:gd name="connsiteX13" fmla="*/ 138748 w 571500"/>
                <a:gd name="connsiteY13" fmla="*/ 532592 h 533400"/>
                <a:gd name="connsiteX14" fmla="*/ 297815 w 571500"/>
                <a:gd name="connsiteY14" fmla="*/ 397337 h 533400"/>
                <a:gd name="connsiteX15" fmla="*/ 272098 w 571500"/>
                <a:gd name="connsiteY15" fmla="*/ 297324 h 533400"/>
                <a:gd name="connsiteX16" fmla="*/ 270193 w 571500"/>
                <a:gd name="connsiteY16" fmla="*/ 276369 h 533400"/>
                <a:gd name="connsiteX17" fmla="*/ 305435 w 571500"/>
                <a:gd name="connsiteY17" fmla="*/ 238269 h 533400"/>
                <a:gd name="connsiteX18" fmla="*/ 305435 w 571500"/>
                <a:gd name="connsiteY18" fmla="*/ 219219 h 533400"/>
                <a:gd name="connsiteX19" fmla="*/ 293053 w 571500"/>
                <a:gd name="connsiteY19" fmla="*/ 203027 h 533400"/>
                <a:gd name="connsiteX20" fmla="*/ 321628 w 571500"/>
                <a:gd name="connsiteY20" fmla="*/ 167784 h 533400"/>
                <a:gd name="connsiteX21" fmla="*/ 338773 w 571500"/>
                <a:gd name="connsiteY21" fmla="*/ 160164 h 533400"/>
                <a:gd name="connsiteX22" fmla="*/ 355918 w 571500"/>
                <a:gd name="connsiteY22" fmla="*/ 172547 h 533400"/>
                <a:gd name="connsiteX23" fmla="*/ 376873 w 571500"/>
                <a:gd name="connsiteY23" fmla="*/ 161117 h 533400"/>
                <a:gd name="connsiteX24" fmla="*/ 474028 w 571500"/>
                <a:gd name="connsiteY24" fmla="*/ 101109 h 533400"/>
                <a:gd name="connsiteX25" fmla="*/ 538798 w 571500"/>
                <a:gd name="connsiteY25" fmla="*/ 161117 h 533400"/>
                <a:gd name="connsiteX26" fmla="*/ 560705 w 571500"/>
                <a:gd name="connsiteY26" fmla="*/ 168737 h 533400"/>
                <a:gd name="connsiteX27" fmla="*/ 565468 w 571500"/>
                <a:gd name="connsiteY27" fmla="*/ 10872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1500" h="533400">
                  <a:moveTo>
                    <a:pt x="565468" y="108729"/>
                  </a:moveTo>
                  <a:cubicBezTo>
                    <a:pt x="565468" y="108729"/>
                    <a:pt x="544513" y="51579"/>
                    <a:pt x="455930" y="10622"/>
                  </a:cubicBezTo>
                  <a:cubicBezTo>
                    <a:pt x="455930" y="10622"/>
                    <a:pt x="417830" y="-10333"/>
                    <a:pt x="344488" y="50627"/>
                  </a:cubicBezTo>
                  <a:lnTo>
                    <a:pt x="287338" y="105872"/>
                  </a:lnTo>
                  <a:lnTo>
                    <a:pt x="294005" y="123017"/>
                  </a:lnTo>
                  <a:lnTo>
                    <a:pt x="292100" y="140162"/>
                  </a:lnTo>
                  <a:lnTo>
                    <a:pt x="270193" y="170642"/>
                  </a:lnTo>
                  <a:lnTo>
                    <a:pt x="251143" y="173499"/>
                  </a:lnTo>
                  <a:lnTo>
                    <a:pt x="234950" y="162069"/>
                  </a:lnTo>
                  <a:cubicBezTo>
                    <a:pt x="234950" y="162069"/>
                    <a:pt x="223520" y="154449"/>
                    <a:pt x="213995" y="166832"/>
                  </a:cubicBezTo>
                  <a:lnTo>
                    <a:pt x="177800" y="217314"/>
                  </a:lnTo>
                  <a:cubicBezTo>
                    <a:pt x="177800" y="217314"/>
                    <a:pt x="173038" y="231602"/>
                    <a:pt x="152083" y="233507"/>
                  </a:cubicBezTo>
                  <a:cubicBezTo>
                    <a:pt x="152083" y="233507"/>
                    <a:pt x="1588" y="231602"/>
                    <a:pt x="7302" y="397337"/>
                  </a:cubicBezTo>
                  <a:cubicBezTo>
                    <a:pt x="7302" y="397337"/>
                    <a:pt x="5398" y="523067"/>
                    <a:pt x="138748" y="532592"/>
                  </a:cubicBezTo>
                  <a:cubicBezTo>
                    <a:pt x="138748" y="532592"/>
                    <a:pt x="283528" y="535449"/>
                    <a:pt x="297815" y="397337"/>
                  </a:cubicBezTo>
                  <a:cubicBezTo>
                    <a:pt x="297815" y="397337"/>
                    <a:pt x="307340" y="337329"/>
                    <a:pt x="272098" y="297324"/>
                  </a:cubicBezTo>
                  <a:cubicBezTo>
                    <a:pt x="272098" y="297324"/>
                    <a:pt x="260668" y="284942"/>
                    <a:pt x="270193" y="276369"/>
                  </a:cubicBezTo>
                  <a:lnTo>
                    <a:pt x="305435" y="238269"/>
                  </a:lnTo>
                  <a:cubicBezTo>
                    <a:pt x="305435" y="238269"/>
                    <a:pt x="312103" y="233507"/>
                    <a:pt x="305435" y="219219"/>
                  </a:cubicBezTo>
                  <a:lnTo>
                    <a:pt x="293053" y="203027"/>
                  </a:lnTo>
                  <a:lnTo>
                    <a:pt x="321628" y="167784"/>
                  </a:lnTo>
                  <a:lnTo>
                    <a:pt x="338773" y="160164"/>
                  </a:lnTo>
                  <a:lnTo>
                    <a:pt x="355918" y="172547"/>
                  </a:lnTo>
                  <a:cubicBezTo>
                    <a:pt x="355918" y="172547"/>
                    <a:pt x="349250" y="177309"/>
                    <a:pt x="376873" y="161117"/>
                  </a:cubicBezTo>
                  <a:lnTo>
                    <a:pt x="474028" y="101109"/>
                  </a:lnTo>
                  <a:lnTo>
                    <a:pt x="538798" y="161117"/>
                  </a:lnTo>
                  <a:lnTo>
                    <a:pt x="560705" y="168737"/>
                  </a:lnTo>
                  <a:lnTo>
                    <a:pt x="565468" y="108729"/>
                  </a:lnTo>
                  <a:close/>
                </a:path>
              </a:pathLst>
            </a:custGeom>
            <a:solidFill>
              <a:schemeClr val="accent3"/>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p:cNvSpPr/>
            <p:nvPr/>
          </p:nvSpPr>
          <p:spPr>
            <a:xfrm>
              <a:off x="2582521" y="3220640"/>
              <a:ext cx="202235" cy="653375"/>
            </a:xfrm>
            <a:custGeom>
              <a:avLst/>
              <a:gdLst>
                <a:gd name="connsiteX0" fmla="*/ 102495 w 123825"/>
                <a:gd name="connsiteY0" fmla="*/ 393993 h 400050"/>
                <a:gd name="connsiteX1" fmla="*/ 102495 w 123825"/>
                <a:gd name="connsiteY1" fmla="*/ 393993 h 400050"/>
                <a:gd name="connsiteX2" fmla="*/ 88207 w 123825"/>
                <a:gd name="connsiteY2" fmla="*/ 379706 h 400050"/>
                <a:gd name="connsiteX3" fmla="*/ 59632 w 123825"/>
                <a:gd name="connsiteY3" fmla="*/ 265406 h 400050"/>
                <a:gd name="connsiteX4" fmla="*/ 7245 w 123825"/>
                <a:gd name="connsiteY4" fmla="*/ 121578 h 400050"/>
                <a:gd name="connsiteX5" fmla="*/ 32010 w 123825"/>
                <a:gd name="connsiteY5" fmla="*/ 15851 h 400050"/>
                <a:gd name="connsiteX6" fmla="*/ 51060 w 123825"/>
                <a:gd name="connsiteY6" fmla="*/ 8231 h 400050"/>
                <a:gd name="connsiteX7" fmla="*/ 58679 w 123825"/>
                <a:gd name="connsiteY7" fmla="*/ 27281 h 400050"/>
                <a:gd name="connsiteX8" fmla="*/ 35820 w 123825"/>
                <a:gd name="connsiteY8" fmla="*/ 119673 h 400050"/>
                <a:gd name="connsiteX9" fmla="*/ 84397 w 123825"/>
                <a:gd name="connsiteY9" fmla="*/ 250166 h 400050"/>
                <a:gd name="connsiteX10" fmla="*/ 116782 w 123825"/>
                <a:gd name="connsiteY10" fmla="*/ 380658 h 400050"/>
                <a:gd name="connsiteX11" fmla="*/ 102495 w 123825"/>
                <a:gd name="connsiteY11" fmla="*/ 393993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400050">
                  <a:moveTo>
                    <a:pt x="102495" y="393993"/>
                  </a:moveTo>
                  <a:cubicBezTo>
                    <a:pt x="102495" y="393993"/>
                    <a:pt x="102495" y="393993"/>
                    <a:pt x="102495" y="393993"/>
                  </a:cubicBezTo>
                  <a:cubicBezTo>
                    <a:pt x="93922" y="393993"/>
                    <a:pt x="88207" y="387326"/>
                    <a:pt x="88207" y="379706"/>
                  </a:cubicBezTo>
                  <a:cubicBezTo>
                    <a:pt x="90112" y="314936"/>
                    <a:pt x="60585" y="265406"/>
                    <a:pt x="59632" y="265406"/>
                  </a:cubicBezTo>
                  <a:cubicBezTo>
                    <a:pt x="13912" y="200636"/>
                    <a:pt x="7245" y="124436"/>
                    <a:pt x="7245" y="121578"/>
                  </a:cubicBezTo>
                  <a:cubicBezTo>
                    <a:pt x="5340" y="78716"/>
                    <a:pt x="31057" y="18708"/>
                    <a:pt x="32010" y="15851"/>
                  </a:cubicBezTo>
                  <a:cubicBezTo>
                    <a:pt x="34867" y="8231"/>
                    <a:pt x="43440" y="5373"/>
                    <a:pt x="51060" y="8231"/>
                  </a:cubicBezTo>
                  <a:cubicBezTo>
                    <a:pt x="58679" y="11088"/>
                    <a:pt x="61537" y="19661"/>
                    <a:pt x="58679" y="27281"/>
                  </a:cubicBezTo>
                  <a:cubicBezTo>
                    <a:pt x="58679" y="28233"/>
                    <a:pt x="34867" y="83478"/>
                    <a:pt x="35820" y="119673"/>
                  </a:cubicBezTo>
                  <a:cubicBezTo>
                    <a:pt x="35820" y="119673"/>
                    <a:pt x="42487" y="191111"/>
                    <a:pt x="84397" y="250166"/>
                  </a:cubicBezTo>
                  <a:cubicBezTo>
                    <a:pt x="86302" y="253023"/>
                    <a:pt x="118687" y="307316"/>
                    <a:pt x="116782" y="380658"/>
                  </a:cubicBezTo>
                  <a:cubicBezTo>
                    <a:pt x="116782" y="388278"/>
                    <a:pt x="110115" y="393993"/>
                    <a:pt x="102495" y="393993"/>
                  </a:cubicBezTo>
                  <a:close/>
                </a:path>
              </a:pathLst>
            </a:custGeom>
            <a:solidFill>
              <a:schemeClr val="accent3"/>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p:cNvSpPr/>
            <p:nvPr/>
          </p:nvSpPr>
          <p:spPr>
            <a:xfrm>
              <a:off x="2580960" y="4446546"/>
              <a:ext cx="964507" cy="1835674"/>
            </a:xfrm>
            <a:custGeom>
              <a:avLst/>
              <a:gdLst>
                <a:gd name="connsiteX0" fmla="*/ 97735 w 590550"/>
                <a:gd name="connsiteY0" fmla="*/ 1124530 h 1123950"/>
                <a:gd name="connsiteX1" fmla="*/ 34870 w 590550"/>
                <a:gd name="connsiteY1" fmla="*/ 1102623 h 1123950"/>
                <a:gd name="connsiteX2" fmla="*/ 61540 w 590550"/>
                <a:gd name="connsiteY2" fmla="*/ 1071190 h 1123950"/>
                <a:gd name="connsiteX3" fmla="*/ 63445 w 590550"/>
                <a:gd name="connsiteY3" fmla="*/ 1070238 h 1123950"/>
                <a:gd name="connsiteX4" fmla="*/ 141550 w 590550"/>
                <a:gd name="connsiteY4" fmla="*/ 1060713 h 1123950"/>
                <a:gd name="connsiteX5" fmla="*/ 252993 w 590550"/>
                <a:gd name="connsiteY5" fmla="*/ 911170 h 1123950"/>
                <a:gd name="connsiteX6" fmla="*/ 252993 w 590550"/>
                <a:gd name="connsiteY6" fmla="*/ 910218 h 1123950"/>
                <a:gd name="connsiteX7" fmla="*/ 252993 w 590550"/>
                <a:gd name="connsiteY7" fmla="*/ 909265 h 1123950"/>
                <a:gd name="connsiteX8" fmla="*/ 176793 w 590550"/>
                <a:gd name="connsiteY8" fmla="*/ 714003 h 1123950"/>
                <a:gd name="connsiteX9" fmla="*/ 175840 w 590550"/>
                <a:gd name="connsiteY9" fmla="*/ 713050 h 1123950"/>
                <a:gd name="connsiteX10" fmla="*/ 109165 w 590550"/>
                <a:gd name="connsiteY10" fmla="*/ 567318 h 1123950"/>
                <a:gd name="connsiteX11" fmla="*/ 7248 w 590550"/>
                <a:gd name="connsiteY11" fmla="*/ 23440 h 1123950"/>
                <a:gd name="connsiteX12" fmla="*/ 19630 w 590550"/>
                <a:gd name="connsiteY12" fmla="*/ 7248 h 1123950"/>
                <a:gd name="connsiteX13" fmla="*/ 35823 w 590550"/>
                <a:gd name="connsiteY13" fmla="*/ 19630 h 1123950"/>
                <a:gd name="connsiteX14" fmla="*/ 136788 w 590550"/>
                <a:gd name="connsiteY14" fmla="*/ 559698 h 1123950"/>
                <a:gd name="connsiteX15" fmla="*/ 199653 w 590550"/>
                <a:gd name="connsiteY15" fmla="*/ 695905 h 1123950"/>
                <a:gd name="connsiteX16" fmla="*/ 281568 w 590550"/>
                <a:gd name="connsiteY16" fmla="*/ 909265 h 1123950"/>
                <a:gd name="connsiteX17" fmla="*/ 150123 w 590550"/>
                <a:gd name="connsiteY17" fmla="*/ 1087383 h 1123950"/>
                <a:gd name="connsiteX18" fmla="*/ 146313 w 590550"/>
                <a:gd name="connsiteY18" fmla="*/ 1088335 h 1123950"/>
                <a:gd name="connsiteX19" fmla="*/ 93925 w 590550"/>
                <a:gd name="connsiteY19" fmla="*/ 1095003 h 1123950"/>
                <a:gd name="connsiteX20" fmla="*/ 96783 w 590550"/>
                <a:gd name="connsiteY20" fmla="*/ 1095003 h 1123950"/>
                <a:gd name="connsiteX21" fmla="*/ 424443 w 590550"/>
                <a:gd name="connsiteY21" fmla="*/ 1093098 h 1123950"/>
                <a:gd name="connsiteX22" fmla="*/ 561603 w 590550"/>
                <a:gd name="connsiteY22" fmla="*/ 974035 h 1123950"/>
                <a:gd name="connsiteX23" fmla="*/ 511120 w 590550"/>
                <a:gd name="connsiteY23" fmla="*/ 793060 h 1123950"/>
                <a:gd name="connsiteX24" fmla="*/ 512073 w 590550"/>
                <a:gd name="connsiteY24" fmla="*/ 485403 h 1123950"/>
                <a:gd name="connsiteX25" fmla="*/ 529218 w 590550"/>
                <a:gd name="connsiteY25" fmla="*/ 473973 h 1123950"/>
                <a:gd name="connsiteX26" fmla="*/ 540648 w 590550"/>
                <a:gd name="connsiteY26" fmla="*/ 491118 h 1123950"/>
                <a:gd name="connsiteX27" fmla="*/ 535885 w 590550"/>
                <a:gd name="connsiteY27" fmla="*/ 777820 h 1123950"/>
                <a:gd name="connsiteX28" fmla="*/ 590178 w 590550"/>
                <a:gd name="connsiteY28" fmla="*/ 974988 h 1123950"/>
                <a:gd name="connsiteX29" fmla="*/ 426348 w 590550"/>
                <a:gd name="connsiteY29" fmla="*/ 1121673 h 1123950"/>
                <a:gd name="connsiteX30" fmla="*/ 424443 w 590550"/>
                <a:gd name="connsiteY30" fmla="*/ 1121673 h 1123950"/>
                <a:gd name="connsiteX31" fmla="*/ 97735 w 590550"/>
                <a:gd name="connsiteY31" fmla="*/ 1124530 h 1123950"/>
                <a:gd name="connsiteX32" fmla="*/ 145360 w 590550"/>
                <a:gd name="connsiteY32" fmla="*/ 1075953 h 1123950"/>
                <a:gd name="connsiteX33" fmla="*/ 145360 w 590550"/>
                <a:gd name="connsiteY33" fmla="*/ 1075953 h 1123950"/>
                <a:gd name="connsiteX34" fmla="*/ 145360 w 590550"/>
                <a:gd name="connsiteY34" fmla="*/ 1075953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550" h="1123950">
                  <a:moveTo>
                    <a:pt x="97735" y="1124530"/>
                  </a:moveTo>
                  <a:cubicBezTo>
                    <a:pt x="60588" y="1123578"/>
                    <a:pt x="38680" y="1119768"/>
                    <a:pt x="34870" y="1102623"/>
                  </a:cubicBezTo>
                  <a:cubicBezTo>
                    <a:pt x="32013" y="1087383"/>
                    <a:pt x="48205" y="1076905"/>
                    <a:pt x="61540" y="1071190"/>
                  </a:cubicBezTo>
                  <a:lnTo>
                    <a:pt x="63445" y="1070238"/>
                  </a:lnTo>
                  <a:lnTo>
                    <a:pt x="141550" y="1060713"/>
                  </a:lnTo>
                  <a:cubicBezTo>
                    <a:pt x="259660" y="1013088"/>
                    <a:pt x="252993" y="914980"/>
                    <a:pt x="252993" y="911170"/>
                  </a:cubicBezTo>
                  <a:lnTo>
                    <a:pt x="252993" y="910218"/>
                  </a:lnTo>
                  <a:lnTo>
                    <a:pt x="252993" y="909265"/>
                  </a:lnTo>
                  <a:cubicBezTo>
                    <a:pt x="255850" y="814015"/>
                    <a:pt x="177745" y="714955"/>
                    <a:pt x="176793" y="714003"/>
                  </a:cubicBezTo>
                  <a:lnTo>
                    <a:pt x="175840" y="713050"/>
                  </a:lnTo>
                  <a:cubicBezTo>
                    <a:pt x="134883" y="654948"/>
                    <a:pt x="110118" y="571128"/>
                    <a:pt x="109165" y="567318"/>
                  </a:cubicBezTo>
                  <a:cubicBezTo>
                    <a:pt x="55825" y="361578"/>
                    <a:pt x="7248" y="27250"/>
                    <a:pt x="7248" y="23440"/>
                  </a:cubicBezTo>
                  <a:cubicBezTo>
                    <a:pt x="6295" y="15820"/>
                    <a:pt x="12010" y="8200"/>
                    <a:pt x="19630" y="7248"/>
                  </a:cubicBezTo>
                  <a:cubicBezTo>
                    <a:pt x="27250" y="6295"/>
                    <a:pt x="34870" y="12010"/>
                    <a:pt x="35823" y="19630"/>
                  </a:cubicBezTo>
                  <a:cubicBezTo>
                    <a:pt x="35823" y="23440"/>
                    <a:pt x="84400" y="355863"/>
                    <a:pt x="136788" y="559698"/>
                  </a:cubicBezTo>
                  <a:cubicBezTo>
                    <a:pt x="136788" y="559698"/>
                    <a:pt x="161553" y="641613"/>
                    <a:pt x="199653" y="695905"/>
                  </a:cubicBezTo>
                  <a:cubicBezTo>
                    <a:pt x="206320" y="704478"/>
                    <a:pt x="284425" y="805443"/>
                    <a:pt x="281568" y="909265"/>
                  </a:cubicBezTo>
                  <a:cubicBezTo>
                    <a:pt x="282520" y="921648"/>
                    <a:pt x="283473" y="1034995"/>
                    <a:pt x="150123" y="1087383"/>
                  </a:cubicBezTo>
                  <a:lnTo>
                    <a:pt x="146313" y="1088335"/>
                  </a:lnTo>
                  <a:lnTo>
                    <a:pt x="93925" y="1095003"/>
                  </a:lnTo>
                  <a:cubicBezTo>
                    <a:pt x="94878" y="1095003"/>
                    <a:pt x="95830" y="1095003"/>
                    <a:pt x="96783" y="1095003"/>
                  </a:cubicBezTo>
                  <a:lnTo>
                    <a:pt x="424443" y="1093098"/>
                  </a:lnTo>
                  <a:cubicBezTo>
                    <a:pt x="436825" y="1091193"/>
                    <a:pt x="561603" y="1073095"/>
                    <a:pt x="561603" y="974035"/>
                  </a:cubicBezTo>
                  <a:cubicBezTo>
                    <a:pt x="561603" y="972130"/>
                    <a:pt x="566365" y="880690"/>
                    <a:pt x="511120" y="793060"/>
                  </a:cubicBezTo>
                  <a:cubicBezTo>
                    <a:pt x="509215" y="789250"/>
                    <a:pt x="467305" y="709240"/>
                    <a:pt x="512073" y="485403"/>
                  </a:cubicBezTo>
                  <a:cubicBezTo>
                    <a:pt x="513978" y="477783"/>
                    <a:pt x="521598" y="473020"/>
                    <a:pt x="529218" y="473973"/>
                  </a:cubicBezTo>
                  <a:cubicBezTo>
                    <a:pt x="536838" y="475878"/>
                    <a:pt x="541600" y="483498"/>
                    <a:pt x="540648" y="491118"/>
                  </a:cubicBezTo>
                  <a:cubicBezTo>
                    <a:pt x="499690" y="694953"/>
                    <a:pt x="533028" y="773058"/>
                    <a:pt x="535885" y="777820"/>
                  </a:cubicBezTo>
                  <a:cubicBezTo>
                    <a:pt x="595893" y="874023"/>
                    <a:pt x="590178" y="970225"/>
                    <a:pt x="590178" y="974988"/>
                  </a:cubicBezTo>
                  <a:cubicBezTo>
                    <a:pt x="590178" y="1075953"/>
                    <a:pt x="483498" y="1115005"/>
                    <a:pt x="426348" y="1121673"/>
                  </a:cubicBezTo>
                  <a:lnTo>
                    <a:pt x="424443" y="1121673"/>
                  </a:lnTo>
                  <a:lnTo>
                    <a:pt x="97735" y="1124530"/>
                  </a:lnTo>
                  <a:close/>
                  <a:moveTo>
                    <a:pt x="145360" y="1075953"/>
                  </a:moveTo>
                  <a:lnTo>
                    <a:pt x="145360" y="1075953"/>
                  </a:lnTo>
                  <a:lnTo>
                    <a:pt x="145360" y="1075953"/>
                  </a:lnTo>
                  <a:close/>
                </a:path>
              </a:pathLst>
            </a:custGeom>
            <a:solidFill>
              <a:schemeClr val="accent3"/>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p:cNvSpPr/>
            <p:nvPr/>
          </p:nvSpPr>
          <p:spPr>
            <a:xfrm>
              <a:off x="3563507" y="3778501"/>
              <a:ext cx="497810" cy="684488"/>
            </a:xfrm>
            <a:custGeom>
              <a:avLst/>
              <a:gdLst>
                <a:gd name="connsiteX0" fmla="*/ 294334 w 304800"/>
                <a:gd name="connsiteY0" fmla="*/ 11467 h 419100"/>
                <a:gd name="connsiteX1" fmla="*/ 260997 w 304800"/>
                <a:gd name="connsiteY1" fmla="*/ 16230 h 419100"/>
                <a:gd name="connsiteX2" fmla="*/ 78117 w 304800"/>
                <a:gd name="connsiteY2" fmla="*/ 190537 h 419100"/>
                <a:gd name="connsiteX3" fmla="*/ 63829 w 304800"/>
                <a:gd name="connsiteY3" fmla="*/ 236257 h 419100"/>
                <a:gd name="connsiteX4" fmla="*/ 59067 w 304800"/>
                <a:gd name="connsiteY4" fmla="*/ 296265 h 419100"/>
                <a:gd name="connsiteX5" fmla="*/ 16204 w 304800"/>
                <a:gd name="connsiteY5" fmla="*/ 345795 h 419100"/>
                <a:gd name="connsiteX6" fmla="*/ 14299 w 304800"/>
                <a:gd name="connsiteY6" fmla="*/ 396277 h 419100"/>
                <a:gd name="connsiteX7" fmla="*/ 30492 w 304800"/>
                <a:gd name="connsiteY7" fmla="*/ 415327 h 419100"/>
                <a:gd name="connsiteX8" fmla="*/ 75259 w 304800"/>
                <a:gd name="connsiteY8" fmla="*/ 380085 h 419100"/>
                <a:gd name="connsiteX9" fmla="*/ 297192 w 304800"/>
                <a:gd name="connsiteY9" fmla="*/ 52425 h 419100"/>
                <a:gd name="connsiteX10" fmla="*/ 294334 w 304800"/>
                <a:gd name="connsiteY10" fmla="*/ 11467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419100">
                  <a:moveTo>
                    <a:pt x="294334" y="11467"/>
                  </a:moveTo>
                  <a:cubicBezTo>
                    <a:pt x="294334" y="11467"/>
                    <a:pt x="280047" y="-915"/>
                    <a:pt x="260997" y="16230"/>
                  </a:cubicBezTo>
                  <a:lnTo>
                    <a:pt x="78117" y="190537"/>
                  </a:lnTo>
                  <a:cubicBezTo>
                    <a:pt x="78117" y="190537"/>
                    <a:pt x="60972" y="201967"/>
                    <a:pt x="63829" y="236257"/>
                  </a:cubicBezTo>
                  <a:cubicBezTo>
                    <a:pt x="63829" y="236257"/>
                    <a:pt x="80974" y="269595"/>
                    <a:pt x="59067" y="296265"/>
                  </a:cubicBezTo>
                  <a:lnTo>
                    <a:pt x="16204" y="345795"/>
                  </a:lnTo>
                  <a:cubicBezTo>
                    <a:pt x="16204" y="345795"/>
                    <a:pt x="-2846" y="371512"/>
                    <a:pt x="14299" y="396277"/>
                  </a:cubicBezTo>
                  <a:lnTo>
                    <a:pt x="30492" y="415327"/>
                  </a:lnTo>
                  <a:cubicBezTo>
                    <a:pt x="30492" y="415327"/>
                    <a:pt x="42874" y="431520"/>
                    <a:pt x="75259" y="380085"/>
                  </a:cubicBezTo>
                  <a:lnTo>
                    <a:pt x="297192" y="52425"/>
                  </a:lnTo>
                  <a:cubicBezTo>
                    <a:pt x="297192" y="52425"/>
                    <a:pt x="321004" y="28612"/>
                    <a:pt x="294334" y="11467"/>
                  </a:cubicBezTo>
                  <a:close/>
                </a:path>
              </a:pathLst>
            </a:custGeom>
            <a:solidFill>
              <a:schemeClr val="accent3"/>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Freeform 10"/>
          <p:cNvSpPr/>
          <p:nvPr/>
        </p:nvSpPr>
        <p:spPr>
          <a:xfrm>
            <a:off x="0" y="5666842"/>
            <a:ext cx="8915400" cy="717494"/>
          </a:xfrm>
          <a:custGeom>
            <a:avLst/>
            <a:gdLst>
              <a:gd name="connsiteX0" fmla="*/ 0 w 7344461"/>
              <a:gd name="connsiteY0" fmla="*/ 1843430 h 3489350"/>
              <a:gd name="connsiteX1" fmla="*/ 885139 w 7344461"/>
              <a:gd name="connsiteY1" fmla="*/ 1858061 h 3489350"/>
              <a:gd name="connsiteX2" fmla="*/ 994867 w 7344461"/>
              <a:gd name="connsiteY2" fmla="*/ 1316736 h 3489350"/>
              <a:gd name="connsiteX3" fmla="*/ 1338682 w 7344461"/>
              <a:gd name="connsiteY3" fmla="*/ 3489350 h 3489350"/>
              <a:gd name="connsiteX4" fmla="*/ 1609344 w 7344461"/>
              <a:gd name="connsiteY4" fmla="*/ 43891 h 3489350"/>
              <a:gd name="connsiteX5" fmla="*/ 1799539 w 7344461"/>
              <a:gd name="connsiteY5" fmla="*/ 2216505 h 3489350"/>
              <a:gd name="connsiteX6" fmla="*/ 2011680 w 7344461"/>
              <a:gd name="connsiteY6" fmla="*/ 1843430 h 3489350"/>
              <a:gd name="connsiteX7" fmla="*/ 3518611 w 7344461"/>
              <a:gd name="connsiteY7" fmla="*/ 1843430 h 3489350"/>
              <a:gd name="connsiteX8" fmla="*/ 2472538 w 7344461"/>
              <a:gd name="connsiteY8" fmla="*/ 409651 h 3489350"/>
              <a:gd name="connsiteX9" fmla="*/ 3160166 w 7344461"/>
              <a:gd name="connsiteY9" fmla="*/ 14630 h 3489350"/>
              <a:gd name="connsiteX10" fmla="*/ 3803904 w 7344461"/>
              <a:gd name="connsiteY10" fmla="*/ 387705 h 3489350"/>
              <a:gd name="connsiteX11" fmla="*/ 4462272 w 7344461"/>
              <a:gd name="connsiteY11" fmla="*/ 0 h 3489350"/>
              <a:gd name="connsiteX12" fmla="*/ 5113325 w 7344461"/>
              <a:gd name="connsiteY12" fmla="*/ 475488 h 3489350"/>
              <a:gd name="connsiteX13" fmla="*/ 4096512 w 7344461"/>
              <a:gd name="connsiteY13" fmla="*/ 1821485 h 3489350"/>
              <a:gd name="connsiteX14" fmla="*/ 5479085 w 7344461"/>
              <a:gd name="connsiteY14" fmla="*/ 1836115 h 3489350"/>
              <a:gd name="connsiteX15" fmla="*/ 5698541 w 7344461"/>
              <a:gd name="connsiteY15" fmla="*/ 2179929 h 3489350"/>
              <a:gd name="connsiteX16" fmla="*/ 5888736 w 7344461"/>
              <a:gd name="connsiteY16" fmla="*/ 29261 h 3489350"/>
              <a:gd name="connsiteX17" fmla="*/ 6166714 w 7344461"/>
              <a:gd name="connsiteY17" fmla="*/ 3489350 h 3489350"/>
              <a:gd name="connsiteX18" fmla="*/ 6510528 w 7344461"/>
              <a:gd name="connsiteY18" fmla="*/ 1331366 h 3489350"/>
              <a:gd name="connsiteX19" fmla="*/ 6620256 w 7344461"/>
              <a:gd name="connsiteY19" fmla="*/ 1916582 h 3489350"/>
              <a:gd name="connsiteX20" fmla="*/ 7344461 w 7344461"/>
              <a:gd name="connsiteY20" fmla="*/ 1865376 h 3489350"/>
              <a:gd name="connsiteX0-1" fmla="*/ 0 w 7344461"/>
              <a:gd name="connsiteY0-2" fmla="*/ 1865375 h 3489350"/>
              <a:gd name="connsiteX1-3" fmla="*/ 885139 w 7344461"/>
              <a:gd name="connsiteY1-4" fmla="*/ 1858061 h 3489350"/>
              <a:gd name="connsiteX2-5" fmla="*/ 994867 w 7344461"/>
              <a:gd name="connsiteY2-6" fmla="*/ 1316736 h 3489350"/>
              <a:gd name="connsiteX3-7" fmla="*/ 1338682 w 7344461"/>
              <a:gd name="connsiteY3-8" fmla="*/ 3489350 h 3489350"/>
              <a:gd name="connsiteX4-9" fmla="*/ 1609344 w 7344461"/>
              <a:gd name="connsiteY4-10" fmla="*/ 43891 h 3489350"/>
              <a:gd name="connsiteX5-11" fmla="*/ 1799539 w 7344461"/>
              <a:gd name="connsiteY5-12" fmla="*/ 2216505 h 3489350"/>
              <a:gd name="connsiteX6-13" fmla="*/ 2011680 w 7344461"/>
              <a:gd name="connsiteY6-14" fmla="*/ 1843430 h 3489350"/>
              <a:gd name="connsiteX7-15" fmla="*/ 3518611 w 7344461"/>
              <a:gd name="connsiteY7-16" fmla="*/ 1843430 h 3489350"/>
              <a:gd name="connsiteX8-17" fmla="*/ 2472538 w 7344461"/>
              <a:gd name="connsiteY8-18" fmla="*/ 409651 h 3489350"/>
              <a:gd name="connsiteX9-19" fmla="*/ 3160166 w 7344461"/>
              <a:gd name="connsiteY9-20" fmla="*/ 14630 h 3489350"/>
              <a:gd name="connsiteX10-21" fmla="*/ 3803904 w 7344461"/>
              <a:gd name="connsiteY10-22" fmla="*/ 387705 h 3489350"/>
              <a:gd name="connsiteX11-23" fmla="*/ 4462272 w 7344461"/>
              <a:gd name="connsiteY11-24" fmla="*/ 0 h 3489350"/>
              <a:gd name="connsiteX12-25" fmla="*/ 5113325 w 7344461"/>
              <a:gd name="connsiteY12-26" fmla="*/ 475488 h 3489350"/>
              <a:gd name="connsiteX13-27" fmla="*/ 4096512 w 7344461"/>
              <a:gd name="connsiteY13-28" fmla="*/ 1821485 h 3489350"/>
              <a:gd name="connsiteX14-29" fmla="*/ 5479085 w 7344461"/>
              <a:gd name="connsiteY14-30" fmla="*/ 1836115 h 3489350"/>
              <a:gd name="connsiteX15-31" fmla="*/ 5698541 w 7344461"/>
              <a:gd name="connsiteY15-32" fmla="*/ 2179929 h 3489350"/>
              <a:gd name="connsiteX16-33" fmla="*/ 5888736 w 7344461"/>
              <a:gd name="connsiteY16-34" fmla="*/ 29261 h 3489350"/>
              <a:gd name="connsiteX17-35" fmla="*/ 6166714 w 7344461"/>
              <a:gd name="connsiteY17-36" fmla="*/ 3489350 h 3489350"/>
              <a:gd name="connsiteX18-37" fmla="*/ 6510528 w 7344461"/>
              <a:gd name="connsiteY18-38" fmla="*/ 1331366 h 3489350"/>
              <a:gd name="connsiteX19-39" fmla="*/ 6620256 w 7344461"/>
              <a:gd name="connsiteY19-40" fmla="*/ 1916582 h 3489350"/>
              <a:gd name="connsiteX20-41" fmla="*/ 7344461 w 7344461"/>
              <a:gd name="connsiteY20-42" fmla="*/ 1865376 h 3489350"/>
              <a:gd name="connsiteX0-43" fmla="*/ 0 w 7344461"/>
              <a:gd name="connsiteY0-44" fmla="*/ 1865375 h 3489350"/>
              <a:gd name="connsiteX1-45" fmla="*/ 885139 w 7344461"/>
              <a:gd name="connsiteY1-46" fmla="*/ 1858061 h 3489350"/>
              <a:gd name="connsiteX2-47" fmla="*/ 994867 w 7344461"/>
              <a:gd name="connsiteY2-48" fmla="*/ 1316736 h 3489350"/>
              <a:gd name="connsiteX3-49" fmla="*/ 1338682 w 7344461"/>
              <a:gd name="connsiteY3-50" fmla="*/ 3489350 h 3489350"/>
              <a:gd name="connsiteX4-51" fmla="*/ 1609344 w 7344461"/>
              <a:gd name="connsiteY4-52" fmla="*/ 43891 h 3489350"/>
              <a:gd name="connsiteX5-53" fmla="*/ 1799539 w 7344461"/>
              <a:gd name="connsiteY5-54" fmla="*/ 2216505 h 3489350"/>
              <a:gd name="connsiteX6-55" fmla="*/ 2011680 w 7344461"/>
              <a:gd name="connsiteY6-56" fmla="*/ 1872691 h 3489350"/>
              <a:gd name="connsiteX7-57" fmla="*/ 3518611 w 7344461"/>
              <a:gd name="connsiteY7-58" fmla="*/ 1843430 h 3489350"/>
              <a:gd name="connsiteX8-59" fmla="*/ 2472538 w 7344461"/>
              <a:gd name="connsiteY8-60" fmla="*/ 409651 h 3489350"/>
              <a:gd name="connsiteX9-61" fmla="*/ 3160166 w 7344461"/>
              <a:gd name="connsiteY9-62" fmla="*/ 14630 h 3489350"/>
              <a:gd name="connsiteX10-63" fmla="*/ 3803904 w 7344461"/>
              <a:gd name="connsiteY10-64" fmla="*/ 387705 h 3489350"/>
              <a:gd name="connsiteX11-65" fmla="*/ 4462272 w 7344461"/>
              <a:gd name="connsiteY11-66" fmla="*/ 0 h 3489350"/>
              <a:gd name="connsiteX12-67" fmla="*/ 5113325 w 7344461"/>
              <a:gd name="connsiteY12-68" fmla="*/ 475488 h 3489350"/>
              <a:gd name="connsiteX13-69" fmla="*/ 4096512 w 7344461"/>
              <a:gd name="connsiteY13-70" fmla="*/ 1821485 h 3489350"/>
              <a:gd name="connsiteX14-71" fmla="*/ 5479085 w 7344461"/>
              <a:gd name="connsiteY14-72" fmla="*/ 1836115 h 3489350"/>
              <a:gd name="connsiteX15-73" fmla="*/ 5698541 w 7344461"/>
              <a:gd name="connsiteY15-74" fmla="*/ 2179929 h 3489350"/>
              <a:gd name="connsiteX16-75" fmla="*/ 5888736 w 7344461"/>
              <a:gd name="connsiteY16-76" fmla="*/ 29261 h 3489350"/>
              <a:gd name="connsiteX17-77" fmla="*/ 6166714 w 7344461"/>
              <a:gd name="connsiteY17-78" fmla="*/ 3489350 h 3489350"/>
              <a:gd name="connsiteX18-79" fmla="*/ 6510528 w 7344461"/>
              <a:gd name="connsiteY18-80" fmla="*/ 1331366 h 3489350"/>
              <a:gd name="connsiteX19-81" fmla="*/ 6620256 w 7344461"/>
              <a:gd name="connsiteY19-82" fmla="*/ 1916582 h 3489350"/>
              <a:gd name="connsiteX20-83" fmla="*/ 7344461 w 7344461"/>
              <a:gd name="connsiteY20-84" fmla="*/ 1865376 h 3489350"/>
              <a:gd name="connsiteX0-85" fmla="*/ 0 w 7344461"/>
              <a:gd name="connsiteY0-86" fmla="*/ 1865375 h 3489350"/>
              <a:gd name="connsiteX1-87" fmla="*/ 885139 w 7344461"/>
              <a:gd name="connsiteY1-88" fmla="*/ 1858061 h 3489350"/>
              <a:gd name="connsiteX2-89" fmla="*/ 994867 w 7344461"/>
              <a:gd name="connsiteY2-90" fmla="*/ 1316736 h 3489350"/>
              <a:gd name="connsiteX3-91" fmla="*/ 1338682 w 7344461"/>
              <a:gd name="connsiteY3-92" fmla="*/ 3489350 h 3489350"/>
              <a:gd name="connsiteX4-93" fmla="*/ 1609344 w 7344461"/>
              <a:gd name="connsiteY4-94" fmla="*/ 43891 h 3489350"/>
              <a:gd name="connsiteX5-95" fmla="*/ 1799539 w 7344461"/>
              <a:gd name="connsiteY5-96" fmla="*/ 2216505 h 3489350"/>
              <a:gd name="connsiteX6-97" fmla="*/ 2011680 w 7344461"/>
              <a:gd name="connsiteY6-98" fmla="*/ 1872691 h 3489350"/>
              <a:gd name="connsiteX7-99" fmla="*/ 2038831 w 7344461"/>
              <a:gd name="connsiteY7-100" fmla="*/ 1838381 h 3489350"/>
              <a:gd name="connsiteX8-101" fmla="*/ 3518611 w 7344461"/>
              <a:gd name="connsiteY8-102" fmla="*/ 1843430 h 3489350"/>
              <a:gd name="connsiteX9-103" fmla="*/ 2472538 w 7344461"/>
              <a:gd name="connsiteY9-104" fmla="*/ 409651 h 3489350"/>
              <a:gd name="connsiteX10-105" fmla="*/ 3160166 w 7344461"/>
              <a:gd name="connsiteY10-106" fmla="*/ 14630 h 3489350"/>
              <a:gd name="connsiteX11-107" fmla="*/ 3803904 w 7344461"/>
              <a:gd name="connsiteY11-108" fmla="*/ 387705 h 3489350"/>
              <a:gd name="connsiteX12-109" fmla="*/ 4462272 w 7344461"/>
              <a:gd name="connsiteY12-110" fmla="*/ 0 h 3489350"/>
              <a:gd name="connsiteX13-111" fmla="*/ 5113325 w 7344461"/>
              <a:gd name="connsiteY13-112" fmla="*/ 475488 h 3489350"/>
              <a:gd name="connsiteX14-113" fmla="*/ 4096512 w 7344461"/>
              <a:gd name="connsiteY14-114" fmla="*/ 1821485 h 3489350"/>
              <a:gd name="connsiteX15-115" fmla="*/ 5479085 w 7344461"/>
              <a:gd name="connsiteY15-116" fmla="*/ 1836115 h 3489350"/>
              <a:gd name="connsiteX16-117" fmla="*/ 5698541 w 7344461"/>
              <a:gd name="connsiteY16-118" fmla="*/ 2179929 h 3489350"/>
              <a:gd name="connsiteX17-119" fmla="*/ 5888736 w 7344461"/>
              <a:gd name="connsiteY17-120" fmla="*/ 29261 h 3489350"/>
              <a:gd name="connsiteX18-121" fmla="*/ 6166714 w 7344461"/>
              <a:gd name="connsiteY18-122" fmla="*/ 3489350 h 3489350"/>
              <a:gd name="connsiteX19-123" fmla="*/ 6510528 w 7344461"/>
              <a:gd name="connsiteY19-124" fmla="*/ 1331366 h 3489350"/>
              <a:gd name="connsiteX20-125" fmla="*/ 6620256 w 7344461"/>
              <a:gd name="connsiteY20-126" fmla="*/ 1916582 h 3489350"/>
              <a:gd name="connsiteX21" fmla="*/ 7344461 w 7344461"/>
              <a:gd name="connsiteY21" fmla="*/ 1865376 h 3489350"/>
              <a:gd name="connsiteX0-127" fmla="*/ 0 w 7344461"/>
              <a:gd name="connsiteY0-128" fmla="*/ 1865375 h 3489350"/>
              <a:gd name="connsiteX1-129" fmla="*/ 885139 w 7344461"/>
              <a:gd name="connsiteY1-130" fmla="*/ 1858061 h 3489350"/>
              <a:gd name="connsiteX2-131" fmla="*/ 994867 w 7344461"/>
              <a:gd name="connsiteY2-132" fmla="*/ 1316736 h 3489350"/>
              <a:gd name="connsiteX3-133" fmla="*/ 1338682 w 7344461"/>
              <a:gd name="connsiteY3-134" fmla="*/ 3489350 h 3489350"/>
              <a:gd name="connsiteX4-135" fmla="*/ 1609344 w 7344461"/>
              <a:gd name="connsiteY4-136" fmla="*/ 43891 h 3489350"/>
              <a:gd name="connsiteX5-137" fmla="*/ 1799539 w 7344461"/>
              <a:gd name="connsiteY5-138" fmla="*/ 2216505 h 3489350"/>
              <a:gd name="connsiteX6-139" fmla="*/ 2011680 w 7344461"/>
              <a:gd name="connsiteY6-140" fmla="*/ 1872691 h 3489350"/>
              <a:gd name="connsiteX7-141" fmla="*/ 2038831 w 7344461"/>
              <a:gd name="connsiteY7-142" fmla="*/ 1838381 h 3489350"/>
              <a:gd name="connsiteX8-143" fmla="*/ 3518611 w 7344461"/>
              <a:gd name="connsiteY8-144" fmla="*/ 1843430 h 3489350"/>
              <a:gd name="connsiteX9-145" fmla="*/ 3501871 w 7344461"/>
              <a:gd name="connsiteY9-146" fmla="*/ 1845697 h 3489350"/>
              <a:gd name="connsiteX10-147" fmla="*/ 2472538 w 7344461"/>
              <a:gd name="connsiteY10-148" fmla="*/ 409651 h 3489350"/>
              <a:gd name="connsiteX11-149" fmla="*/ 3160166 w 7344461"/>
              <a:gd name="connsiteY11-150" fmla="*/ 14630 h 3489350"/>
              <a:gd name="connsiteX12-151" fmla="*/ 3803904 w 7344461"/>
              <a:gd name="connsiteY12-152" fmla="*/ 387705 h 3489350"/>
              <a:gd name="connsiteX13-153" fmla="*/ 4462272 w 7344461"/>
              <a:gd name="connsiteY13-154" fmla="*/ 0 h 3489350"/>
              <a:gd name="connsiteX14-155" fmla="*/ 5113325 w 7344461"/>
              <a:gd name="connsiteY14-156" fmla="*/ 475488 h 3489350"/>
              <a:gd name="connsiteX15-157" fmla="*/ 4096512 w 7344461"/>
              <a:gd name="connsiteY15-158" fmla="*/ 1821485 h 3489350"/>
              <a:gd name="connsiteX16-159" fmla="*/ 5479085 w 7344461"/>
              <a:gd name="connsiteY16-160" fmla="*/ 1836115 h 3489350"/>
              <a:gd name="connsiteX17-161" fmla="*/ 5698541 w 7344461"/>
              <a:gd name="connsiteY17-162" fmla="*/ 2179929 h 3489350"/>
              <a:gd name="connsiteX18-163" fmla="*/ 5888736 w 7344461"/>
              <a:gd name="connsiteY18-164" fmla="*/ 29261 h 3489350"/>
              <a:gd name="connsiteX19-165" fmla="*/ 6166714 w 7344461"/>
              <a:gd name="connsiteY19-166" fmla="*/ 3489350 h 3489350"/>
              <a:gd name="connsiteX20-167" fmla="*/ 6510528 w 7344461"/>
              <a:gd name="connsiteY20-168" fmla="*/ 1331366 h 3489350"/>
              <a:gd name="connsiteX21-169" fmla="*/ 6620256 w 7344461"/>
              <a:gd name="connsiteY21-170" fmla="*/ 1916582 h 3489350"/>
              <a:gd name="connsiteX22" fmla="*/ 7344461 w 7344461"/>
              <a:gd name="connsiteY22" fmla="*/ 1865376 h 3489350"/>
              <a:gd name="connsiteX0-171" fmla="*/ 0 w 7344461"/>
              <a:gd name="connsiteY0-172" fmla="*/ 1865375 h 3489350"/>
              <a:gd name="connsiteX1-173" fmla="*/ 885139 w 7344461"/>
              <a:gd name="connsiteY1-174" fmla="*/ 1858061 h 3489350"/>
              <a:gd name="connsiteX2-175" fmla="*/ 994867 w 7344461"/>
              <a:gd name="connsiteY2-176" fmla="*/ 1316736 h 3489350"/>
              <a:gd name="connsiteX3-177" fmla="*/ 1338682 w 7344461"/>
              <a:gd name="connsiteY3-178" fmla="*/ 3489350 h 3489350"/>
              <a:gd name="connsiteX4-179" fmla="*/ 1609344 w 7344461"/>
              <a:gd name="connsiteY4-180" fmla="*/ 43891 h 3489350"/>
              <a:gd name="connsiteX5-181" fmla="*/ 1799539 w 7344461"/>
              <a:gd name="connsiteY5-182" fmla="*/ 2216505 h 3489350"/>
              <a:gd name="connsiteX6-183" fmla="*/ 2011680 w 7344461"/>
              <a:gd name="connsiteY6-184" fmla="*/ 1872691 h 3489350"/>
              <a:gd name="connsiteX7-185" fmla="*/ 2038831 w 7344461"/>
              <a:gd name="connsiteY7-186" fmla="*/ 1838381 h 3489350"/>
              <a:gd name="connsiteX8-187" fmla="*/ 3518611 w 7344461"/>
              <a:gd name="connsiteY8-188" fmla="*/ 1843430 h 3489350"/>
              <a:gd name="connsiteX9-189" fmla="*/ 3501871 w 7344461"/>
              <a:gd name="connsiteY9-190" fmla="*/ 1845697 h 3489350"/>
              <a:gd name="connsiteX10-191" fmla="*/ 2472538 w 7344461"/>
              <a:gd name="connsiteY10-192" fmla="*/ 409651 h 3489350"/>
              <a:gd name="connsiteX11-193" fmla="*/ 3160166 w 7344461"/>
              <a:gd name="connsiteY11-194" fmla="*/ 14630 h 3489350"/>
              <a:gd name="connsiteX12-195" fmla="*/ 3803904 w 7344461"/>
              <a:gd name="connsiteY12-196" fmla="*/ 387705 h 3489350"/>
              <a:gd name="connsiteX13-197" fmla="*/ 4462272 w 7344461"/>
              <a:gd name="connsiteY13-198" fmla="*/ 0 h 3489350"/>
              <a:gd name="connsiteX14-199" fmla="*/ 5113325 w 7344461"/>
              <a:gd name="connsiteY14-200" fmla="*/ 475488 h 3489350"/>
              <a:gd name="connsiteX15-201" fmla="*/ 4089196 w 7344461"/>
              <a:gd name="connsiteY15-202" fmla="*/ 1843431 h 3489350"/>
              <a:gd name="connsiteX16-203" fmla="*/ 5479085 w 7344461"/>
              <a:gd name="connsiteY16-204" fmla="*/ 1836115 h 3489350"/>
              <a:gd name="connsiteX17-205" fmla="*/ 5698541 w 7344461"/>
              <a:gd name="connsiteY17-206" fmla="*/ 2179929 h 3489350"/>
              <a:gd name="connsiteX18-207" fmla="*/ 5888736 w 7344461"/>
              <a:gd name="connsiteY18-208" fmla="*/ 29261 h 3489350"/>
              <a:gd name="connsiteX19-209" fmla="*/ 6166714 w 7344461"/>
              <a:gd name="connsiteY19-210" fmla="*/ 3489350 h 3489350"/>
              <a:gd name="connsiteX20-211" fmla="*/ 6510528 w 7344461"/>
              <a:gd name="connsiteY20-212" fmla="*/ 1331366 h 3489350"/>
              <a:gd name="connsiteX21-213" fmla="*/ 6620256 w 7344461"/>
              <a:gd name="connsiteY21-214" fmla="*/ 1916582 h 3489350"/>
              <a:gd name="connsiteX22-215" fmla="*/ 7344461 w 7344461"/>
              <a:gd name="connsiteY22-216" fmla="*/ 1865376 h 3489350"/>
              <a:gd name="connsiteX0-217" fmla="*/ 0 w 7344461"/>
              <a:gd name="connsiteY0-218" fmla="*/ 1865375 h 3489350"/>
              <a:gd name="connsiteX1-219" fmla="*/ 885139 w 7344461"/>
              <a:gd name="connsiteY1-220" fmla="*/ 1858061 h 3489350"/>
              <a:gd name="connsiteX2-221" fmla="*/ 994867 w 7344461"/>
              <a:gd name="connsiteY2-222" fmla="*/ 1316736 h 3489350"/>
              <a:gd name="connsiteX3-223" fmla="*/ 1338682 w 7344461"/>
              <a:gd name="connsiteY3-224" fmla="*/ 3489350 h 3489350"/>
              <a:gd name="connsiteX4-225" fmla="*/ 1609344 w 7344461"/>
              <a:gd name="connsiteY4-226" fmla="*/ 43891 h 3489350"/>
              <a:gd name="connsiteX5-227" fmla="*/ 1799539 w 7344461"/>
              <a:gd name="connsiteY5-228" fmla="*/ 2216505 h 3489350"/>
              <a:gd name="connsiteX6-229" fmla="*/ 2011680 w 7344461"/>
              <a:gd name="connsiteY6-230" fmla="*/ 1872691 h 3489350"/>
              <a:gd name="connsiteX7-231" fmla="*/ 2038831 w 7344461"/>
              <a:gd name="connsiteY7-232" fmla="*/ 1838381 h 3489350"/>
              <a:gd name="connsiteX8-233" fmla="*/ 3518611 w 7344461"/>
              <a:gd name="connsiteY8-234" fmla="*/ 1843430 h 3489350"/>
              <a:gd name="connsiteX9-235" fmla="*/ 3501871 w 7344461"/>
              <a:gd name="connsiteY9-236" fmla="*/ 1845697 h 3489350"/>
              <a:gd name="connsiteX10-237" fmla="*/ 2472538 w 7344461"/>
              <a:gd name="connsiteY10-238" fmla="*/ 409651 h 3489350"/>
              <a:gd name="connsiteX11-239" fmla="*/ 3160166 w 7344461"/>
              <a:gd name="connsiteY11-240" fmla="*/ 14630 h 3489350"/>
              <a:gd name="connsiteX12-241" fmla="*/ 3803904 w 7344461"/>
              <a:gd name="connsiteY12-242" fmla="*/ 387705 h 3489350"/>
              <a:gd name="connsiteX13-243" fmla="*/ 4462272 w 7344461"/>
              <a:gd name="connsiteY13-244" fmla="*/ 0 h 3489350"/>
              <a:gd name="connsiteX14-245" fmla="*/ 5113325 w 7344461"/>
              <a:gd name="connsiteY14-246" fmla="*/ 475488 h 3489350"/>
              <a:gd name="connsiteX15-247" fmla="*/ 4089196 w 7344461"/>
              <a:gd name="connsiteY15-248" fmla="*/ 1843431 h 3489350"/>
              <a:gd name="connsiteX16-249" fmla="*/ 5479085 w 7344461"/>
              <a:gd name="connsiteY16-250" fmla="*/ 1865376 h 3489350"/>
              <a:gd name="connsiteX17-251" fmla="*/ 5698541 w 7344461"/>
              <a:gd name="connsiteY17-252" fmla="*/ 2179929 h 3489350"/>
              <a:gd name="connsiteX18-253" fmla="*/ 5888736 w 7344461"/>
              <a:gd name="connsiteY18-254" fmla="*/ 29261 h 3489350"/>
              <a:gd name="connsiteX19-255" fmla="*/ 6166714 w 7344461"/>
              <a:gd name="connsiteY19-256" fmla="*/ 3489350 h 3489350"/>
              <a:gd name="connsiteX20-257" fmla="*/ 6510528 w 7344461"/>
              <a:gd name="connsiteY20-258" fmla="*/ 1331366 h 3489350"/>
              <a:gd name="connsiteX21-259" fmla="*/ 6620256 w 7344461"/>
              <a:gd name="connsiteY21-260" fmla="*/ 1916582 h 3489350"/>
              <a:gd name="connsiteX22-261" fmla="*/ 7344461 w 7344461"/>
              <a:gd name="connsiteY22-262" fmla="*/ 1865376 h 3489350"/>
              <a:gd name="connsiteX0-263" fmla="*/ 0 w 7344461"/>
              <a:gd name="connsiteY0-264" fmla="*/ 1865375 h 3489350"/>
              <a:gd name="connsiteX1-265" fmla="*/ 885139 w 7344461"/>
              <a:gd name="connsiteY1-266" fmla="*/ 1858061 h 3489350"/>
              <a:gd name="connsiteX2-267" fmla="*/ 994867 w 7344461"/>
              <a:gd name="connsiteY2-268" fmla="*/ 1316736 h 3489350"/>
              <a:gd name="connsiteX3-269" fmla="*/ 1338682 w 7344461"/>
              <a:gd name="connsiteY3-270" fmla="*/ 3489350 h 3489350"/>
              <a:gd name="connsiteX4-271" fmla="*/ 1609344 w 7344461"/>
              <a:gd name="connsiteY4-272" fmla="*/ 43891 h 3489350"/>
              <a:gd name="connsiteX5-273" fmla="*/ 1799539 w 7344461"/>
              <a:gd name="connsiteY5-274" fmla="*/ 2216505 h 3489350"/>
              <a:gd name="connsiteX6-275" fmla="*/ 2011680 w 7344461"/>
              <a:gd name="connsiteY6-276" fmla="*/ 1872691 h 3489350"/>
              <a:gd name="connsiteX7-277" fmla="*/ 2038831 w 7344461"/>
              <a:gd name="connsiteY7-278" fmla="*/ 1838381 h 3489350"/>
              <a:gd name="connsiteX8-279" fmla="*/ 3518611 w 7344461"/>
              <a:gd name="connsiteY8-280" fmla="*/ 1843430 h 3489350"/>
              <a:gd name="connsiteX9-281" fmla="*/ 3501871 w 7344461"/>
              <a:gd name="connsiteY9-282" fmla="*/ 1845697 h 3489350"/>
              <a:gd name="connsiteX10-283" fmla="*/ 2472538 w 7344461"/>
              <a:gd name="connsiteY10-284" fmla="*/ 409651 h 3489350"/>
              <a:gd name="connsiteX11-285" fmla="*/ 3160166 w 7344461"/>
              <a:gd name="connsiteY11-286" fmla="*/ 14630 h 3489350"/>
              <a:gd name="connsiteX12-287" fmla="*/ 3803904 w 7344461"/>
              <a:gd name="connsiteY12-288" fmla="*/ 387705 h 3489350"/>
              <a:gd name="connsiteX13-289" fmla="*/ 4462272 w 7344461"/>
              <a:gd name="connsiteY13-290" fmla="*/ 0 h 3489350"/>
              <a:gd name="connsiteX14-291" fmla="*/ 5113325 w 7344461"/>
              <a:gd name="connsiteY14-292" fmla="*/ 475488 h 3489350"/>
              <a:gd name="connsiteX15-293" fmla="*/ 4089196 w 7344461"/>
              <a:gd name="connsiteY15-294" fmla="*/ 1843431 h 3489350"/>
              <a:gd name="connsiteX16-295" fmla="*/ 5479085 w 7344461"/>
              <a:gd name="connsiteY16-296" fmla="*/ 1865376 h 3489350"/>
              <a:gd name="connsiteX17-297" fmla="*/ 5498920 w 7344461"/>
              <a:gd name="connsiteY17-298" fmla="*/ 1860327 h 3489350"/>
              <a:gd name="connsiteX18-299" fmla="*/ 5698541 w 7344461"/>
              <a:gd name="connsiteY18-300" fmla="*/ 2179929 h 3489350"/>
              <a:gd name="connsiteX19-301" fmla="*/ 5888736 w 7344461"/>
              <a:gd name="connsiteY19-302" fmla="*/ 29261 h 3489350"/>
              <a:gd name="connsiteX20-303" fmla="*/ 6166714 w 7344461"/>
              <a:gd name="connsiteY20-304" fmla="*/ 3489350 h 3489350"/>
              <a:gd name="connsiteX21-305" fmla="*/ 6510528 w 7344461"/>
              <a:gd name="connsiteY21-306" fmla="*/ 1331366 h 3489350"/>
              <a:gd name="connsiteX22-307" fmla="*/ 6620256 w 7344461"/>
              <a:gd name="connsiteY22-308" fmla="*/ 1916582 h 3489350"/>
              <a:gd name="connsiteX23" fmla="*/ 7344461 w 7344461"/>
              <a:gd name="connsiteY23" fmla="*/ 1865376 h 3489350"/>
              <a:gd name="connsiteX0-309" fmla="*/ 0 w 7344461"/>
              <a:gd name="connsiteY0-310" fmla="*/ 1865375 h 3489350"/>
              <a:gd name="connsiteX1-311" fmla="*/ 885139 w 7344461"/>
              <a:gd name="connsiteY1-312" fmla="*/ 1858061 h 3489350"/>
              <a:gd name="connsiteX2-313" fmla="*/ 994867 w 7344461"/>
              <a:gd name="connsiteY2-314" fmla="*/ 1316736 h 3489350"/>
              <a:gd name="connsiteX3-315" fmla="*/ 1338682 w 7344461"/>
              <a:gd name="connsiteY3-316" fmla="*/ 3489350 h 3489350"/>
              <a:gd name="connsiteX4-317" fmla="*/ 1609344 w 7344461"/>
              <a:gd name="connsiteY4-318" fmla="*/ 43891 h 3489350"/>
              <a:gd name="connsiteX5-319" fmla="*/ 1799539 w 7344461"/>
              <a:gd name="connsiteY5-320" fmla="*/ 2216505 h 3489350"/>
              <a:gd name="connsiteX6-321" fmla="*/ 2011680 w 7344461"/>
              <a:gd name="connsiteY6-322" fmla="*/ 1872691 h 3489350"/>
              <a:gd name="connsiteX7-323" fmla="*/ 2038831 w 7344461"/>
              <a:gd name="connsiteY7-324" fmla="*/ 1838381 h 3489350"/>
              <a:gd name="connsiteX8-325" fmla="*/ 3518611 w 7344461"/>
              <a:gd name="connsiteY8-326" fmla="*/ 1843430 h 3489350"/>
              <a:gd name="connsiteX9-327" fmla="*/ 3501871 w 7344461"/>
              <a:gd name="connsiteY9-328" fmla="*/ 1845697 h 3489350"/>
              <a:gd name="connsiteX10-329" fmla="*/ 2472538 w 7344461"/>
              <a:gd name="connsiteY10-330" fmla="*/ 409651 h 3489350"/>
              <a:gd name="connsiteX11-331" fmla="*/ 3160166 w 7344461"/>
              <a:gd name="connsiteY11-332" fmla="*/ 14630 h 3489350"/>
              <a:gd name="connsiteX12-333" fmla="*/ 3803904 w 7344461"/>
              <a:gd name="connsiteY12-334" fmla="*/ 387705 h 3489350"/>
              <a:gd name="connsiteX13-335" fmla="*/ 4462272 w 7344461"/>
              <a:gd name="connsiteY13-336" fmla="*/ 0 h 3489350"/>
              <a:gd name="connsiteX14-337" fmla="*/ 5113325 w 7344461"/>
              <a:gd name="connsiteY14-338" fmla="*/ 475488 h 3489350"/>
              <a:gd name="connsiteX15-339" fmla="*/ 4089196 w 7344461"/>
              <a:gd name="connsiteY15-340" fmla="*/ 1843431 h 3489350"/>
              <a:gd name="connsiteX16-341" fmla="*/ 5479085 w 7344461"/>
              <a:gd name="connsiteY16-342" fmla="*/ 1865376 h 3489350"/>
              <a:gd name="connsiteX17-343" fmla="*/ 5498920 w 7344461"/>
              <a:gd name="connsiteY17-344" fmla="*/ 1860327 h 3489350"/>
              <a:gd name="connsiteX18-345" fmla="*/ 5698541 w 7344461"/>
              <a:gd name="connsiteY18-346" fmla="*/ 2179929 h 3489350"/>
              <a:gd name="connsiteX19-347" fmla="*/ 5888736 w 7344461"/>
              <a:gd name="connsiteY19-348" fmla="*/ 29261 h 3489350"/>
              <a:gd name="connsiteX20-349" fmla="*/ 6166714 w 7344461"/>
              <a:gd name="connsiteY20-350" fmla="*/ 3489350 h 3489350"/>
              <a:gd name="connsiteX21-351" fmla="*/ 6510528 w 7344461"/>
              <a:gd name="connsiteY21-352" fmla="*/ 1331366 h 3489350"/>
              <a:gd name="connsiteX22-353" fmla="*/ 6620256 w 7344461"/>
              <a:gd name="connsiteY22-354" fmla="*/ 1880006 h 3489350"/>
              <a:gd name="connsiteX23-355" fmla="*/ 7344461 w 7344461"/>
              <a:gd name="connsiteY23-356" fmla="*/ 1865376 h 3489350"/>
              <a:gd name="connsiteX0-357" fmla="*/ 0 w 7366407"/>
              <a:gd name="connsiteY0-358" fmla="*/ 1865375 h 3489350"/>
              <a:gd name="connsiteX1-359" fmla="*/ 885139 w 7366407"/>
              <a:gd name="connsiteY1-360" fmla="*/ 1858061 h 3489350"/>
              <a:gd name="connsiteX2-361" fmla="*/ 994867 w 7366407"/>
              <a:gd name="connsiteY2-362" fmla="*/ 1316736 h 3489350"/>
              <a:gd name="connsiteX3-363" fmla="*/ 1338682 w 7366407"/>
              <a:gd name="connsiteY3-364" fmla="*/ 3489350 h 3489350"/>
              <a:gd name="connsiteX4-365" fmla="*/ 1609344 w 7366407"/>
              <a:gd name="connsiteY4-366" fmla="*/ 43891 h 3489350"/>
              <a:gd name="connsiteX5-367" fmla="*/ 1799539 w 7366407"/>
              <a:gd name="connsiteY5-368" fmla="*/ 2216505 h 3489350"/>
              <a:gd name="connsiteX6-369" fmla="*/ 2011680 w 7366407"/>
              <a:gd name="connsiteY6-370" fmla="*/ 1872691 h 3489350"/>
              <a:gd name="connsiteX7-371" fmla="*/ 2038831 w 7366407"/>
              <a:gd name="connsiteY7-372" fmla="*/ 1838381 h 3489350"/>
              <a:gd name="connsiteX8-373" fmla="*/ 3518611 w 7366407"/>
              <a:gd name="connsiteY8-374" fmla="*/ 1843430 h 3489350"/>
              <a:gd name="connsiteX9-375" fmla="*/ 3501871 w 7366407"/>
              <a:gd name="connsiteY9-376" fmla="*/ 1845697 h 3489350"/>
              <a:gd name="connsiteX10-377" fmla="*/ 2472538 w 7366407"/>
              <a:gd name="connsiteY10-378" fmla="*/ 409651 h 3489350"/>
              <a:gd name="connsiteX11-379" fmla="*/ 3160166 w 7366407"/>
              <a:gd name="connsiteY11-380" fmla="*/ 14630 h 3489350"/>
              <a:gd name="connsiteX12-381" fmla="*/ 3803904 w 7366407"/>
              <a:gd name="connsiteY12-382" fmla="*/ 387705 h 3489350"/>
              <a:gd name="connsiteX13-383" fmla="*/ 4462272 w 7366407"/>
              <a:gd name="connsiteY13-384" fmla="*/ 0 h 3489350"/>
              <a:gd name="connsiteX14-385" fmla="*/ 5113325 w 7366407"/>
              <a:gd name="connsiteY14-386" fmla="*/ 475488 h 3489350"/>
              <a:gd name="connsiteX15-387" fmla="*/ 4089196 w 7366407"/>
              <a:gd name="connsiteY15-388" fmla="*/ 1843431 h 3489350"/>
              <a:gd name="connsiteX16-389" fmla="*/ 5479085 w 7366407"/>
              <a:gd name="connsiteY16-390" fmla="*/ 1865376 h 3489350"/>
              <a:gd name="connsiteX17-391" fmla="*/ 5498920 w 7366407"/>
              <a:gd name="connsiteY17-392" fmla="*/ 1860327 h 3489350"/>
              <a:gd name="connsiteX18-393" fmla="*/ 5698541 w 7366407"/>
              <a:gd name="connsiteY18-394" fmla="*/ 2179929 h 3489350"/>
              <a:gd name="connsiteX19-395" fmla="*/ 5888736 w 7366407"/>
              <a:gd name="connsiteY19-396" fmla="*/ 29261 h 3489350"/>
              <a:gd name="connsiteX20-397" fmla="*/ 6166714 w 7366407"/>
              <a:gd name="connsiteY20-398" fmla="*/ 3489350 h 3489350"/>
              <a:gd name="connsiteX21-399" fmla="*/ 6510528 w 7366407"/>
              <a:gd name="connsiteY21-400" fmla="*/ 1331366 h 3489350"/>
              <a:gd name="connsiteX22-401" fmla="*/ 6620256 w 7366407"/>
              <a:gd name="connsiteY22-402" fmla="*/ 1880006 h 3489350"/>
              <a:gd name="connsiteX23-403" fmla="*/ 7366407 w 7366407"/>
              <a:gd name="connsiteY23-404" fmla="*/ 1887322 h 3489350"/>
              <a:gd name="connsiteX0-405" fmla="*/ 0 w 7366407"/>
              <a:gd name="connsiteY0-406" fmla="*/ 1865375 h 3489350"/>
              <a:gd name="connsiteX1-407" fmla="*/ 885139 w 7366407"/>
              <a:gd name="connsiteY1-408" fmla="*/ 1858061 h 3489350"/>
              <a:gd name="connsiteX2-409" fmla="*/ 1009498 w 7366407"/>
              <a:gd name="connsiteY2-410" fmla="*/ 1228954 h 3489350"/>
              <a:gd name="connsiteX3-411" fmla="*/ 1338682 w 7366407"/>
              <a:gd name="connsiteY3-412" fmla="*/ 3489350 h 3489350"/>
              <a:gd name="connsiteX4-413" fmla="*/ 1609344 w 7366407"/>
              <a:gd name="connsiteY4-414" fmla="*/ 43891 h 3489350"/>
              <a:gd name="connsiteX5-415" fmla="*/ 1799539 w 7366407"/>
              <a:gd name="connsiteY5-416" fmla="*/ 2216505 h 3489350"/>
              <a:gd name="connsiteX6-417" fmla="*/ 2011680 w 7366407"/>
              <a:gd name="connsiteY6-418" fmla="*/ 1872691 h 3489350"/>
              <a:gd name="connsiteX7-419" fmla="*/ 2038831 w 7366407"/>
              <a:gd name="connsiteY7-420" fmla="*/ 1838381 h 3489350"/>
              <a:gd name="connsiteX8-421" fmla="*/ 3518611 w 7366407"/>
              <a:gd name="connsiteY8-422" fmla="*/ 1843430 h 3489350"/>
              <a:gd name="connsiteX9-423" fmla="*/ 3501871 w 7366407"/>
              <a:gd name="connsiteY9-424" fmla="*/ 1845697 h 3489350"/>
              <a:gd name="connsiteX10-425" fmla="*/ 2472538 w 7366407"/>
              <a:gd name="connsiteY10-426" fmla="*/ 409651 h 3489350"/>
              <a:gd name="connsiteX11-427" fmla="*/ 3160166 w 7366407"/>
              <a:gd name="connsiteY11-428" fmla="*/ 14630 h 3489350"/>
              <a:gd name="connsiteX12-429" fmla="*/ 3803904 w 7366407"/>
              <a:gd name="connsiteY12-430" fmla="*/ 387705 h 3489350"/>
              <a:gd name="connsiteX13-431" fmla="*/ 4462272 w 7366407"/>
              <a:gd name="connsiteY13-432" fmla="*/ 0 h 3489350"/>
              <a:gd name="connsiteX14-433" fmla="*/ 5113325 w 7366407"/>
              <a:gd name="connsiteY14-434" fmla="*/ 475488 h 3489350"/>
              <a:gd name="connsiteX15-435" fmla="*/ 4089196 w 7366407"/>
              <a:gd name="connsiteY15-436" fmla="*/ 1843431 h 3489350"/>
              <a:gd name="connsiteX16-437" fmla="*/ 5479085 w 7366407"/>
              <a:gd name="connsiteY16-438" fmla="*/ 1865376 h 3489350"/>
              <a:gd name="connsiteX17-439" fmla="*/ 5498920 w 7366407"/>
              <a:gd name="connsiteY17-440" fmla="*/ 1860327 h 3489350"/>
              <a:gd name="connsiteX18-441" fmla="*/ 5698541 w 7366407"/>
              <a:gd name="connsiteY18-442" fmla="*/ 2179929 h 3489350"/>
              <a:gd name="connsiteX19-443" fmla="*/ 5888736 w 7366407"/>
              <a:gd name="connsiteY19-444" fmla="*/ 29261 h 3489350"/>
              <a:gd name="connsiteX20-445" fmla="*/ 6166714 w 7366407"/>
              <a:gd name="connsiteY20-446" fmla="*/ 3489350 h 3489350"/>
              <a:gd name="connsiteX21-447" fmla="*/ 6510528 w 7366407"/>
              <a:gd name="connsiteY21-448" fmla="*/ 1331366 h 3489350"/>
              <a:gd name="connsiteX22-449" fmla="*/ 6620256 w 7366407"/>
              <a:gd name="connsiteY22-450" fmla="*/ 1880006 h 3489350"/>
              <a:gd name="connsiteX23-451" fmla="*/ 7366407 w 7366407"/>
              <a:gd name="connsiteY23-452" fmla="*/ 1887322 h 3489350"/>
              <a:gd name="connsiteX0-453" fmla="*/ 0 w 7366407"/>
              <a:gd name="connsiteY0-454" fmla="*/ 1865375 h 3555187"/>
              <a:gd name="connsiteX1-455" fmla="*/ 885139 w 7366407"/>
              <a:gd name="connsiteY1-456" fmla="*/ 1858061 h 3555187"/>
              <a:gd name="connsiteX2-457" fmla="*/ 1009498 w 7366407"/>
              <a:gd name="connsiteY2-458" fmla="*/ 1228954 h 3555187"/>
              <a:gd name="connsiteX3-459" fmla="*/ 1294790 w 7366407"/>
              <a:gd name="connsiteY3-460" fmla="*/ 3555187 h 3555187"/>
              <a:gd name="connsiteX4-461" fmla="*/ 1609344 w 7366407"/>
              <a:gd name="connsiteY4-462" fmla="*/ 43891 h 3555187"/>
              <a:gd name="connsiteX5-463" fmla="*/ 1799539 w 7366407"/>
              <a:gd name="connsiteY5-464" fmla="*/ 2216505 h 3555187"/>
              <a:gd name="connsiteX6-465" fmla="*/ 2011680 w 7366407"/>
              <a:gd name="connsiteY6-466" fmla="*/ 1872691 h 3555187"/>
              <a:gd name="connsiteX7-467" fmla="*/ 2038831 w 7366407"/>
              <a:gd name="connsiteY7-468" fmla="*/ 1838381 h 3555187"/>
              <a:gd name="connsiteX8-469" fmla="*/ 3518611 w 7366407"/>
              <a:gd name="connsiteY8-470" fmla="*/ 1843430 h 3555187"/>
              <a:gd name="connsiteX9-471" fmla="*/ 3501871 w 7366407"/>
              <a:gd name="connsiteY9-472" fmla="*/ 1845697 h 3555187"/>
              <a:gd name="connsiteX10-473" fmla="*/ 2472538 w 7366407"/>
              <a:gd name="connsiteY10-474" fmla="*/ 409651 h 3555187"/>
              <a:gd name="connsiteX11-475" fmla="*/ 3160166 w 7366407"/>
              <a:gd name="connsiteY11-476" fmla="*/ 14630 h 3555187"/>
              <a:gd name="connsiteX12-477" fmla="*/ 3803904 w 7366407"/>
              <a:gd name="connsiteY12-478" fmla="*/ 387705 h 3555187"/>
              <a:gd name="connsiteX13-479" fmla="*/ 4462272 w 7366407"/>
              <a:gd name="connsiteY13-480" fmla="*/ 0 h 3555187"/>
              <a:gd name="connsiteX14-481" fmla="*/ 5113325 w 7366407"/>
              <a:gd name="connsiteY14-482" fmla="*/ 475488 h 3555187"/>
              <a:gd name="connsiteX15-483" fmla="*/ 4089196 w 7366407"/>
              <a:gd name="connsiteY15-484" fmla="*/ 1843431 h 3555187"/>
              <a:gd name="connsiteX16-485" fmla="*/ 5479085 w 7366407"/>
              <a:gd name="connsiteY16-486" fmla="*/ 1865376 h 3555187"/>
              <a:gd name="connsiteX17-487" fmla="*/ 5498920 w 7366407"/>
              <a:gd name="connsiteY17-488" fmla="*/ 1860327 h 3555187"/>
              <a:gd name="connsiteX18-489" fmla="*/ 5698541 w 7366407"/>
              <a:gd name="connsiteY18-490" fmla="*/ 2179929 h 3555187"/>
              <a:gd name="connsiteX19-491" fmla="*/ 5888736 w 7366407"/>
              <a:gd name="connsiteY19-492" fmla="*/ 29261 h 3555187"/>
              <a:gd name="connsiteX20-493" fmla="*/ 6166714 w 7366407"/>
              <a:gd name="connsiteY20-494" fmla="*/ 3489350 h 3555187"/>
              <a:gd name="connsiteX21-495" fmla="*/ 6510528 w 7366407"/>
              <a:gd name="connsiteY21-496" fmla="*/ 1331366 h 3555187"/>
              <a:gd name="connsiteX22-497" fmla="*/ 6620256 w 7366407"/>
              <a:gd name="connsiteY22-498" fmla="*/ 1880006 h 3555187"/>
              <a:gd name="connsiteX23-499" fmla="*/ 7366407 w 7366407"/>
              <a:gd name="connsiteY23-500" fmla="*/ 1887322 h 3555187"/>
              <a:gd name="connsiteX0-501" fmla="*/ 0 w 7366407"/>
              <a:gd name="connsiteY0-502" fmla="*/ 1865375 h 3555187"/>
              <a:gd name="connsiteX1-503" fmla="*/ 885139 w 7366407"/>
              <a:gd name="connsiteY1-504" fmla="*/ 1858061 h 3555187"/>
              <a:gd name="connsiteX2-505" fmla="*/ 1009498 w 7366407"/>
              <a:gd name="connsiteY2-506" fmla="*/ 1228954 h 3555187"/>
              <a:gd name="connsiteX3-507" fmla="*/ 1294790 w 7366407"/>
              <a:gd name="connsiteY3-508" fmla="*/ 3555187 h 3555187"/>
              <a:gd name="connsiteX4-509" fmla="*/ 1587398 w 7366407"/>
              <a:gd name="connsiteY4-510" fmla="*/ 7315 h 3555187"/>
              <a:gd name="connsiteX5-511" fmla="*/ 1799539 w 7366407"/>
              <a:gd name="connsiteY5-512" fmla="*/ 2216505 h 3555187"/>
              <a:gd name="connsiteX6-513" fmla="*/ 2011680 w 7366407"/>
              <a:gd name="connsiteY6-514" fmla="*/ 1872691 h 3555187"/>
              <a:gd name="connsiteX7-515" fmla="*/ 2038831 w 7366407"/>
              <a:gd name="connsiteY7-516" fmla="*/ 1838381 h 3555187"/>
              <a:gd name="connsiteX8-517" fmla="*/ 3518611 w 7366407"/>
              <a:gd name="connsiteY8-518" fmla="*/ 1843430 h 3555187"/>
              <a:gd name="connsiteX9-519" fmla="*/ 3501871 w 7366407"/>
              <a:gd name="connsiteY9-520" fmla="*/ 1845697 h 3555187"/>
              <a:gd name="connsiteX10-521" fmla="*/ 2472538 w 7366407"/>
              <a:gd name="connsiteY10-522" fmla="*/ 409651 h 3555187"/>
              <a:gd name="connsiteX11-523" fmla="*/ 3160166 w 7366407"/>
              <a:gd name="connsiteY11-524" fmla="*/ 14630 h 3555187"/>
              <a:gd name="connsiteX12-525" fmla="*/ 3803904 w 7366407"/>
              <a:gd name="connsiteY12-526" fmla="*/ 387705 h 3555187"/>
              <a:gd name="connsiteX13-527" fmla="*/ 4462272 w 7366407"/>
              <a:gd name="connsiteY13-528" fmla="*/ 0 h 3555187"/>
              <a:gd name="connsiteX14-529" fmla="*/ 5113325 w 7366407"/>
              <a:gd name="connsiteY14-530" fmla="*/ 475488 h 3555187"/>
              <a:gd name="connsiteX15-531" fmla="*/ 4089196 w 7366407"/>
              <a:gd name="connsiteY15-532" fmla="*/ 1843431 h 3555187"/>
              <a:gd name="connsiteX16-533" fmla="*/ 5479085 w 7366407"/>
              <a:gd name="connsiteY16-534" fmla="*/ 1865376 h 3555187"/>
              <a:gd name="connsiteX17-535" fmla="*/ 5498920 w 7366407"/>
              <a:gd name="connsiteY17-536" fmla="*/ 1860327 h 3555187"/>
              <a:gd name="connsiteX18-537" fmla="*/ 5698541 w 7366407"/>
              <a:gd name="connsiteY18-538" fmla="*/ 2179929 h 3555187"/>
              <a:gd name="connsiteX19-539" fmla="*/ 5888736 w 7366407"/>
              <a:gd name="connsiteY19-540" fmla="*/ 29261 h 3555187"/>
              <a:gd name="connsiteX20-541" fmla="*/ 6166714 w 7366407"/>
              <a:gd name="connsiteY20-542" fmla="*/ 3489350 h 3555187"/>
              <a:gd name="connsiteX21-543" fmla="*/ 6510528 w 7366407"/>
              <a:gd name="connsiteY21-544" fmla="*/ 1331366 h 3555187"/>
              <a:gd name="connsiteX22-545" fmla="*/ 6620256 w 7366407"/>
              <a:gd name="connsiteY22-546" fmla="*/ 1880006 h 3555187"/>
              <a:gd name="connsiteX23-547" fmla="*/ 7366407 w 7366407"/>
              <a:gd name="connsiteY23-548" fmla="*/ 1887322 h 3555187"/>
              <a:gd name="connsiteX0-549" fmla="*/ 0 w 7366407"/>
              <a:gd name="connsiteY0-550" fmla="*/ 1865375 h 3555187"/>
              <a:gd name="connsiteX1-551" fmla="*/ 885139 w 7366407"/>
              <a:gd name="connsiteY1-552" fmla="*/ 1858061 h 3555187"/>
              <a:gd name="connsiteX2-553" fmla="*/ 1009498 w 7366407"/>
              <a:gd name="connsiteY2-554" fmla="*/ 1228954 h 3555187"/>
              <a:gd name="connsiteX3-555" fmla="*/ 1294790 w 7366407"/>
              <a:gd name="connsiteY3-556" fmla="*/ 3555187 h 3555187"/>
              <a:gd name="connsiteX4-557" fmla="*/ 1587398 w 7366407"/>
              <a:gd name="connsiteY4-558" fmla="*/ 7315 h 3555187"/>
              <a:gd name="connsiteX5-559" fmla="*/ 1799539 w 7366407"/>
              <a:gd name="connsiteY5-560" fmla="*/ 2216505 h 3555187"/>
              <a:gd name="connsiteX6-561" fmla="*/ 2038831 w 7366407"/>
              <a:gd name="connsiteY6-562" fmla="*/ 1838381 h 3555187"/>
              <a:gd name="connsiteX7-563" fmla="*/ 3518611 w 7366407"/>
              <a:gd name="connsiteY7-564" fmla="*/ 1843430 h 3555187"/>
              <a:gd name="connsiteX8-565" fmla="*/ 3501871 w 7366407"/>
              <a:gd name="connsiteY8-566" fmla="*/ 1845697 h 3555187"/>
              <a:gd name="connsiteX9-567" fmla="*/ 2472538 w 7366407"/>
              <a:gd name="connsiteY9-568" fmla="*/ 409651 h 3555187"/>
              <a:gd name="connsiteX10-569" fmla="*/ 3160166 w 7366407"/>
              <a:gd name="connsiteY10-570" fmla="*/ 14630 h 3555187"/>
              <a:gd name="connsiteX11-571" fmla="*/ 3803904 w 7366407"/>
              <a:gd name="connsiteY11-572" fmla="*/ 387705 h 3555187"/>
              <a:gd name="connsiteX12-573" fmla="*/ 4462272 w 7366407"/>
              <a:gd name="connsiteY12-574" fmla="*/ 0 h 3555187"/>
              <a:gd name="connsiteX13-575" fmla="*/ 5113325 w 7366407"/>
              <a:gd name="connsiteY13-576" fmla="*/ 475488 h 3555187"/>
              <a:gd name="connsiteX14-577" fmla="*/ 4089196 w 7366407"/>
              <a:gd name="connsiteY14-578" fmla="*/ 1843431 h 3555187"/>
              <a:gd name="connsiteX15-579" fmla="*/ 5479085 w 7366407"/>
              <a:gd name="connsiteY15-580" fmla="*/ 1865376 h 3555187"/>
              <a:gd name="connsiteX16-581" fmla="*/ 5498920 w 7366407"/>
              <a:gd name="connsiteY16-582" fmla="*/ 1860327 h 3555187"/>
              <a:gd name="connsiteX17-583" fmla="*/ 5698541 w 7366407"/>
              <a:gd name="connsiteY17-584" fmla="*/ 2179929 h 3555187"/>
              <a:gd name="connsiteX18-585" fmla="*/ 5888736 w 7366407"/>
              <a:gd name="connsiteY18-586" fmla="*/ 29261 h 3555187"/>
              <a:gd name="connsiteX19-587" fmla="*/ 6166714 w 7366407"/>
              <a:gd name="connsiteY19-588" fmla="*/ 3489350 h 3555187"/>
              <a:gd name="connsiteX20-589" fmla="*/ 6510528 w 7366407"/>
              <a:gd name="connsiteY20-590" fmla="*/ 1331366 h 3555187"/>
              <a:gd name="connsiteX21-591" fmla="*/ 6620256 w 7366407"/>
              <a:gd name="connsiteY21-592" fmla="*/ 1880006 h 3555187"/>
              <a:gd name="connsiteX22-593" fmla="*/ 7366407 w 7366407"/>
              <a:gd name="connsiteY22-594" fmla="*/ 1887322 h 3555187"/>
              <a:gd name="connsiteX0-595" fmla="*/ 0 w 7366407"/>
              <a:gd name="connsiteY0-596" fmla="*/ 1865375 h 3555187"/>
              <a:gd name="connsiteX1-597" fmla="*/ 885139 w 7366407"/>
              <a:gd name="connsiteY1-598" fmla="*/ 1858061 h 3555187"/>
              <a:gd name="connsiteX2-599" fmla="*/ 1009498 w 7366407"/>
              <a:gd name="connsiteY2-600" fmla="*/ 1228954 h 3555187"/>
              <a:gd name="connsiteX3-601" fmla="*/ 1294790 w 7366407"/>
              <a:gd name="connsiteY3-602" fmla="*/ 3555187 h 3555187"/>
              <a:gd name="connsiteX4-603" fmla="*/ 1587398 w 7366407"/>
              <a:gd name="connsiteY4-604" fmla="*/ 7315 h 3555187"/>
              <a:gd name="connsiteX5-605" fmla="*/ 1799539 w 7366407"/>
              <a:gd name="connsiteY5-606" fmla="*/ 2216505 h 3555187"/>
              <a:gd name="connsiteX6-607" fmla="*/ 2038831 w 7366407"/>
              <a:gd name="connsiteY6-608" fmla="*/ 1838381 h 3555187"/>
              <a:gd name="connsiteX7-609" fmla="*/ 3518611 w 7366407"/>
              <a:gd name="connsiteY7-610" fmla="*/ 1843430 h 3555187"/>
              <a:gd name="connsiteX8-611" fmla="*/ 3501871 w 7366407"/>
              <a:gd name="connsiteY8-612" fmla="*/ 1845697 h 3555187"/>
              <a:gd name="connsiteX9-613" fmla="*/ 2472538 w 7366407"/>
              <a:gd name="connsiteY9-614" fmla="*/ 409651 h 3555187"/>
              <a:gd name="connsiteX10-615" fmla="*/ 3160166 w 7366407"/>
              <a:gd name="connsiteY10-616" fmla="*/ 14630 h 3555187"/>
              <a:gd name="connsiteX11-617" fmla="*/ 3803904 w 7366407"/>
              <a:gd name="connsiteY11-618" fmla="*/ 387705 h 3555187"/>
              <a:gd name="connsiteX12-619" fmla="*/ 4462272 w 7366407"/>
              <a:gd name="connsiteY12-620" fmla="*/ 0 h 3555187"/>
              <a:gd name="connsiteX13-621" fmla="*/ 5113325 w 7366407"/>
              <a:gd name="connsiteY13-622" fmla="*/ 475488 h 3555187"/>
              <a:gd name="connsiteX14-623" fmla="*/ 4089196 w 7366407"/>
              <a:gd name="connsiteY14-624" fmla="*/ 1843431 h 3555187"/>
              <a:gd name="connsiteX15-625" fmla="*/ 5479085 w 7366407"/>
              <a:gd name="connsiteY15-626" fmla="*/ 1865376 h 3555187"/>
              <a:gd name="connsiteX16-627" fmla="*/ 5498920 w 7366407"/>
              <a:gd name="connsiteY16-628" fmla="*/ 1860327 h 3555187"/>
              <a:gd name="connsiteX17-629" fmla="*/ 5793639 w 7366407"/>
              <a:gd name="connsiteY17-630" fmla="*/ 2238451 h 3555187"/>
              <a:gd name="connsiteX18-631" fmla="*/ 5888736 w 7366407"/>
              <a:gd name="connsiteY18-632" fmla="*/ 29261 h 3555187"/>
              <a:gd name="connsiteX19-633" fmla="*/ 6166714 w 7366407"/>
              <a:gd name="connsiteY19-634" fmla="*/ 3489350 h 3555187"/>
              <a:gd name="connsiteX20-635" fmla="*/ 6510528 w 7366407"/>
              <a:gd name="connsiteY20-636" fmla="*/ 1331366 h 3555187"/>
              <a:gd name="connsiteX21-637" fmla="*/ 6620256 w 7366407"/>
              <a:gd name="connsiteY21-638" fmla="*/ 1880006 h 3555187"/>
              <a:gd name="connsiteX22-639" fmla="*/ 7366407 w 7366407"/>
              <a:gd name="connsiteY22-640" fmla="*/ 1887322 h 3555187"/>
              <a:gd name="connsiteX0-641" fmla="*/ 0 w 7366407"/>
              <a:gd name="connsiteY0-642" fmla="*/ 1872690 h 3562502"/>
              <a:gd name="connsiteX1-643" fmla="*/ 885139 w 7366407"/>
              <a:gd name="connsiteY1-644" fmla="*/ 1865376 h 3562502"/>
              <a:gd name="connsiteX2-645" fmla="*/ 1009498 w 7366407"/>
              <a:gd name="connsiteY2-646" fmla="*/ 1236269 h 3562502"/>
              <a:gd name="connsiteX3-647" fmla="*/ 1294790 w 7366407"/>
              <a:gd name="connsiteY3-648" fmla="*/ 3562502 h 3562502"/>
              <a:gd name="connsiteX4-649" fmla="*/ 1587398 w 7366407"/>
              <a:gd name="connsiteY4-650" fmla="*/ 14630 h 3562502"/>
              <a:gd name="connsiteX5-651" fmla="*/ 1799539 w 7366407"/>
              <a:gd name="connsiteY5-652" fmla="*/ 2223820 h 3562502"/>
              <a:gd name="connsiteX6-653" fmla="*/ 2038831 w 7366407"/>
              <a:gd name="connsiteY6-654" fmla="*/ 1845696 h 3562502"/>
              <a:gd name="connsiteX7-655" fmla="*/ 3518611 w 7366407"/>
              <a:gd name="connsiteY7-656" fmla="*/ 1850745 h 3562502"/>
              <a:gd name="connsiteX8-657" fmla="*/ 3501871 w 7366407"/>
              <a:gd name="connsiteY8-658" fmla="*/ 1853012 h 3562502"/>
              <a:gd name="connsiteX9-659" fmla="*/ 2472538 w 7366407"/>
              <a:gd name="connsiteY9-660" fmla="*/ 416966 h 3562502"/>
              <a:gd name="connsiteX10-661" fmla="*/ 3160166 w 7366407"/>
              <a:gd name="connsiteY10-662" fmla="*/ 21945 h 3562502"/>
              <a:gd name="connsiteX11-663" fmla="*/ 3803904 w 7366407"/>
              <a:gd name="connsiteY11-664" fmla="*/ 395020 h 3562502"/>
              <a:gd name="connsiteX12-665" fmla="*/ 4462272 w 7366407"/>
              <a:gd name="connsiteY12-666" fmla="*/ 7315 h 3562502"/>
              <a:gd name="connsiteX13-667" fmla="*/ 5113325 w 7366407"/>
              <a:gd name="connsiteY13-668" fmla="*/ 482803 h 3562502"/>
              <a:gd name="connsiteX14-669" fmla="*/ 4089196 w 7366407"/>
              <a:gd name="connsiteY14-670" fmla="*/ 1850746 h 3562502"/>
              <a:gd name="connsiteX15-671" fmla="*/ 5479085 w 7366407"/>
              <a:gd name="connsiteY15-672" fmla="*/ 1872691 h 3562502"/>
              <a:gd name="connsiteX16-673" fmla="*/ 5498920 w 7366407"/>
              <a:gd name="connsiteY16-674" fmla="*/ 1867642 h 3562502"/>
              <a:gd name="connsiteX17-675" fmla="*/ 5793639 w 7366407"/>
              <a:gd name="connsiteY17-676" fmla="*/ 2245766 h 3562502"/>
              <a:gd name="connsiteX18-677" fmla="*/ 5976519 w 7366407"/>
              <a:gd name="connsiteY18-678" fmla="*/ 0 h 3562502"/>
              <a:gd name="connsiteX19-679" fmla="*/ 6166714 w 7366407"/>
              <a:gd name="connsiteY19-680" fmla="*/ 3496665 h 3562502"/>
              <a:gd name="connsiteX20-681" fmla="*/ 6510528 w 7366407"/>
              <a:gd name="connsiteY20-682" fmla="*/ 1338681 h 3562502"/>
              <a:gd name="connsiteX21-683" fmla="*/ 6620256 w 7366407"/>
              <a:gd name="connsiteY21-684" fmla="*/ 1887321 h 3562502"/>
              <a:gd name="connsiteX22-685" fmla="*/ 7366407 w 7366407"/>
              <a:gd name="connsiteY22-686" fmla="*/ 1894637 h 3562502"/>
              <a:gd name="connsiteX0-687" fmla="*/ 0 w 7366407"/>
              <a:gd name="connsiteY0-688" fmla="*/ 1872690 h 3562502"/>
              <a:gd name="connsiteX1-689" fmla="*/ 885139 w 7366407"/>
              <a:gd name="connsiteY1-690" fmla="*/ 1865376 h 3562502"/>
              <a:gd name="connsiteX2-691" fmla="*/ 1009498 w 7366407"/>
              <a:gd name="connsiteY2-692" fmla="*/ 1236269 h 3562502"/>
              <a:gd name="connsiteX3-693" fmla="*/ 1294790 w 7366407"/>
              <a:gd name="connsiteY3-694" fmla="*/ 3562502 h 3562502"/>
              <a:gd name="connsiteX4-695" fmla="*/ 1587398 w 7366407"/>
              <a:gd name="connsiteY4-696" fmla="*/ 14630 h 3562502"/>
              <a:gd name="connsiteX5-697" fmla="*/ 1799539 w 7366407"/>
              <a:gd name="connsiteY5-698" fmla="*/ 2223820 h 3562502"/>
              <a:gd name="connsiteX6-699" fmla="*/ 2038831 w 7366407"/>
              <a:gd name="connsiteY6-700" fmla="*/ 1845696 h 3562502"/>
              <a:gd name="connsiteX7-701" fmla="*/ 3518611 w 7366407"/>
              <a:gd name="connsiteY7-702" fmla="*/ 1850745 h 3562502"/>
              <a:gd name="connsiteX8-703" fmla="*/ 3501871 w 7366407"/>
              <a:gd name="connsiteY8-704" fmla="*/ 1853012 h 3562502"/>
              <a:gd name="connsiteX9-705" fmla="*/ 2472538 w 7366407"/>
              <a:gd name="connsiteY9-706" fmla="*/ 416966 h 3562502"/>
              <a:gd name="connsiteX10-707" fmla="*/ 3160166 w 7366407"/>
              <a:gd name="connsiteY10-708" fmla="*/ 21945 h 3562502"/>
              <a:gd name="connsiteX11-709" fmla="*/ 3803904 w 7366407"/>
              <a:gd name="connsiteY11-710" fmla="*/ 395020 h 3562502"/>
              <a:gd name="connsiteX12-711" fmla="*/ 4462272 w 7366407"/>
              <a:gd name="connsiteY12-712" fmla="*/ 7315 h 3562502"/>
              <a:gd name="connsiteX13-713" fmla="*/ 5113325 w 7366407"/>
              <a:gd name="connsiteY13-714" fmla="*/ 482803 h 3562502"/>
              <a:gd name="connsiteX14-715" fmla="*/ 4089196 w 7366407"/>
              <a:gd name="connsiteY14-716" fmla="*/ 1850746 h 3562502"/>
              <a:gd name="connsiteX15-717" fmla="*/ 5479085 w 7366407"/>
              <a:gd name="connsiteY15-718" fmla="*/ 1872691 h 3562502"/>
              <a:gd name="connsiteX16-719" fmla="*/ 5498920 w 7366407"/>
              <a:gd name="connsiteY16-720" fmla="*/ 1867642 h 3562502"/>
              <a:gd name="connsiteX17-721" fmla="*/ 5793639 w 7366407"/>
              <a:gd name="connsiteY17-722" fmla="*/ 2245766 h 3562502"/>
              <a:gd name="connsiteX18-723" fmla="*/ 6005780 w 7366407"/>
              <a:gd name="connsiteY18-724" fmla="*/ 0 h 3562502"/>
              <a:gd name="connsiteX19-725" fmla="*/ 6166714 w 7366407"/>
              <a:gd name="connsiteY19-726" fmla="*/ 3496665 h 3562502"/>
              <a:gd name="connsiteX20-727" fmla="*/ 6510528 w 7366407"/>
              <a:gd name="connsiteY20-728" fmla="*/ 1338681 h 3562502"/>
              <a:gd name="connsiteX21-729" fmla="*/ 6620256 w 7366407"/>
              <a:gd name="connsiteY21-730" fmla="*/ 1887321 h 3562502"/>
              <a:gd name="connsiteX22-731" fmla="*/ 7366407 w 7366407"/>
              <a:gd name="connsiteY22-732" fmla="*/ 1894637 h 3562502"/>
              <a:gd name="connsiteX0-733" fmla="*/ 0 w 7366407"/>
              <a:gd name="connsiteY0-734" fmla="*/ 1872690 h 3562502"/>
              <a:gd name="connsiteX1-735" fmla="*/ 885139 w 7366407"/>
              <a:gd name="connsiteY1-736" fmla="*/ 1865376 h 3562502"/>
              <a:gd name="connsiteX2-737" fmla="*/ 1009498 w 7366407"/>
              <a:gd name="connsiteY2-738" fmla="*/ 1236269 h 3562502"/>
              <a:gd name="connsiteX3-739" fmla="*/ 1294790 w 7366407"/>
              <a:gd name="connsiteY3-740" fmla="*/ 3562502 h 3562502"/>
              <a:gd name="connsiteX4-741" fmla="*/ 1587398 w 7366407"/>
              <a:gd name="connsiteY4-742" fmla="*/ 14630 h 3562502"/>
              <a:gd name="connsiteX5-743" fmla="*/ 1799539 w 7366407"/>
              <a:gd name="connsiteY5-744" fmla="*/ 2223820 h 3562502"/>
              <a:gd name="connsiteX6-745" fmla="*/ 2038831 w 7366407"/>
              <a:gd name="connsiteY6-746" fmla="*/ 1845696 h 3562502"/>
              <a:gd name="connsiteX7-747" fmla="*/ 3518611 w 7366407"/>
              <a:gd name="connsiteY7-748" fmla="*/ 1850745 h 3562502"/>
              <a:gd name="connsiteX8-749" fmla="*/ 3501871 w 7366407"/>
              <a:gd name="connsiteY8-750" fmla="*/ 1853012 h 3562502"/>
              <a:gd name="connsiteX9-751" fmla="*/ 2472538 w 7366407"/>
              <a:gd name="connsiteY9-752" fmla="*/ 416966 h 3562502"/>
              <a:gd name="connsiteX10-753" fmla="*/ 3160166 w 7366407"/>
              <a:gd name="connsiteY10-754" fmla="*/ 21945 h 3562502"/>
              <a:gd name="connsiteX11-755" fmla="*/ 3803904 w 7366407"/>
              <a:gd name="connsiteY11-756" fmla="*/ 395020 h 3562502"/>
              <a:gd name="connsiteX12-757" fmla="*/ 4462272 w 7366407"/>
              <a:gd name="connsiteY12-758" fmla="*/ 7315 h 3562502"/>
              <a:gd name="connsiteX13-759" fmla="*/ 5113325 w 7366407"/>
              <a:gd name="connsiteY13-760" fmla="*/ 482803 h 3562502"/>
              <a:gd name="connsiteX14-761" fmla="*/ 4089196 w 7366407"/>
              <a:gd name="connsiteY14-762" fmla="*/ 1850746 h 3562502"/>
              <a:gd name="connsiteX15-763" fmla="*/ 5479085 w 7366407"/>
              <a:gd name="connsiteY15-764" fmla="*/ 1872691 h 3562502"/>
              <a:gd name="connsiteX16-765" fmla="*/ 5498920 w 7366407"/>
              <a:gd name="connsiteY16-766" fmla="*/ 1867642 h 3562502"/>
              <a:gd name="connsiteX17-767" fmla="*/ 5793639 w 7366407"/>
              <a:gd name="connsiteY17-768" fmla="*/ 2245766 h 3562502"/>
              <a:gd name="connsiteX18-769" fmla="*/ 6005780 w 7366407"/>
              <a:gd name="connsiteY18-770" fmla="*/ 0 h 3562502"/>
              <a:gd name="connsiteX19-771" fmla="*/ 6269127 w 7366407"/>
              <a:gd name="connsiteY19-772" fmla="*/ 3533241 h 3562502"/>
              <a:gd name="connsiteX20-773" fmla="*/ 6510528 w 7366407"/>
              <a:gd name="connsiteY20-774" fmla="*/ 1338681 h 3562502"/>
              <a:gd name="connsiteX21-775" fmla="*/ 6620256 w 7366407"/>
              <a:gd name="connsiteY21-776" fmla="*/ 1887321 h 3562502"/>
              <a:gd name="connsiteX22-777" fmla="*/ 7366407 w 7366407"/>
              <a:gd name="connsiteY22-778" fmla="*/ 1894637 h 3562502"/>
              <a:gd name="connsiteX0-779" fmla="*/ 0 w 7366407"/>
              <a:gd name="connsiteY0-780" fmla="*/ 1872690 h 3562502"/>
              <a:gd name="connsiteX1-781" fmla="*/ 885139 w 7366407"/>
              <a:gd name="connsiteY1-782" fmla="*/ 1865376 h 3562502"/>
              <a:gd name="connsiteX2-783" fmla="*/ 1009498 w 7366407"/>
              <a:gd name="connsiteY2-784" fmla="*/ 1236269 h 3562502"/>
              <a:gd name="connsiteX3-785" fmla="*/ 1294790 w 7366407"/>
              <a:gd name="connsiteY3-786" fmla="*/ 3562502 h 3562502"/>
              <a:gd name="connsiteX4-787" fmla="*/ 1587398 w 7366407"/>
              <a:gd name="connsiteY4-788" fmla="*/ 14630 h 3562502"/>
              <a:gd name="connsiteX5-789" fmla="*/ 1799539 w 7366407"/>
              <a:gd name="connsiteY5-790" fmla="*/ 2223820 h 3562502"/>
              <a:gd name="connsiteX6-791" fmla="*/ 2038831 w 7366407"/>
              <a:gd name="connsiteY6-792" fmla="*/ 1845696 h 3562502"/>
              <a:gd name="connsiteX7-793" fmla="*/ 3518611 w 7366407"/>
              <a:gd name="connsiteY7-794" fmla="*/ 1850745 h 3562502"/>
              <a:gd name="connsiteX8-795" fmla="*/ 3501871 w 7366407"/>
              <a:gd name="connsiteY8-796" fmla="*/ 1853012 h 3562502"/>
              <a:gd name="connsiteX9-797" fmla="*/ 2472538 w 7366407"/>
              <a:gd name="connsiteY9-798" fmla="*/ 416966 h 3562502"/>
              <a:gd name="connsiteX10-799" fmla="*/ 3160166 w 7366407"/>
              <a:gd name="connsiteY10-800" fmla="*/ 21945 h 3562502"/>
              <a:gd name="connsiteX11-801" fmla="*/ 3803904 w 7366407"/>
              <a:gd name="connsiteY11-802" fmla="*/ 395020 h 3562502"/>
              <a:gd name="connsiteX12-803" fmla="*/ 4462272 w 7366407"/>
              <a:gd name="connsiteY12-804" fmla="*/ 7315 h 3562502"/>
              <a:gd name="connsiteX13-805" fmla="*/ 5113325 w 7366407"/>
              <a:gd name="connsiteY13-806" fmla="*/ 482803 h 3562502"/>
              <a:gd name="connsiteX14-807" fmla="*/ 4089196 w 7366407"/>
              <a:gd name="connsiteY14-808" fmla="*/ 1850746 h 3562502"/>
              <a:gd name="connsiteX15-809" fmla="*/ 5479085 w 7366407"/>
              <a:gd name="connsiteY15-810" fmla="*/ 1872691 h 3562502"/>
              <a:gd name="connsiteX16-811" fmla="*/ 5498920 w 7366407"/>
              <a:gd name="connsiteY16-812" fmla="*/ 1867642 h 3562502"/>
              <a:gd name="connsiteX17-813" fmla="*/ 5793639 w 7366407"/>
              <a:gd name="connsiteY17-814" fmla="*/ 2245766 h 3562502"/>
              <a:gd name="connsiteX18-815" fmla="*/ 6005780 w 7366407"/>
              <a:gd name="connsiteY18-816" fmla="*/ 0 h 3562502"/>
              <a:gd name="connsiteX19-817" fmla="*/ 6269127 w 7366407"/>
              <a:gd name="connsiteY19-818" fmla="*/ 3533241 h 3562502"/>
              <a:gd name="connsiteX20-819" fmla="*/ 6561734 w 7366407"/>
              <a:gd name="connsiteY20-820" fmla="*/ 1265529 h 3562502"/>
              <a:gd name="connsiteX21-821" fmla="*/ 6620256 w 7366407"/>
              <a:gd name="connsiteY21-822" fmla="*/ 1887321 h 3562502"/>
              <a:gd name="connsiteX22-823" fmla="*/ 7366407 w 7366407"/>
              <a:gd name="connsiteY22-824" fmla="*/ 1894637 h 3562502"/>
              <a:gd name="connsiteX0-825" fmla="*/ 0 w 7366407"/>
              <a:gd name="connsiteY0-826" fmla="*/ 1872690 h 3562502"/>
              <a:gd name="connsiteX1-827" fmla="*/ 885139 w 7366407"/>
              <a:gd name="connsiteY1-828" fmla="*/ 1865376 h 3562502"/>
              <a:gd name="connsiteX2-829" fmla="*/ 1009498 w 7366407"/>
              <a:gd name="connsiteY2-830" fmla="*/ 1236269 h 3562502"/>
              <a:gd name="connsiteX3-831" fmla="*/ 1294790 w 7366407"/>
              <a:gd name="connsiteY3-832" fmla="*/ 3562502 h 3562502"/>
              <a:gd name="connsiteX4-833" fmla="*/ 1587398 w 7366407"/>
              <a:gd name="connsiteY4-834" fmla="*/ 14630 h 3562502"/>
              <a:gd name="connsiteX5-835" fmla="*/ 1799539 w 7366407"/>
              <a:gd name="connsiteY5-836" fmla="*/ 2223820 h 3562502"/>
              <a:gd name="connsiteX6-837" fmla="*/ 2038831 w 7366407"/>
              <a:gd name="connsiteY6-838" fmla="*/ 1845696 h 3562502"/>
              <a:gd name="connsiteX7-839" fmla="*/ 3518611 w 7366407"/>
              <a:gd name="connsiteY7-840" fmla="*/ 1850745 h 3562502"/>
              <a:gd name="connsiteX8-841" fmla="*/ 3501871 w 7366407"/>
              <a:gd name="connsiteY8-842" fmla="*/ 1853012 h 3562502"/>
              <a:gd name="connsiteX9-843" fmla="*/ 2472538 w 7366407"/>
              <a:gd name="connsiteY9-844" fmla="*/ 416966 h 3562502"/>
              <a:gd name="connsiteX10-845" fmla="*/ 3160166 w 7366407"/>
              <a:gd name="connsiteY10-846" fmla="*/ 21945 h 3562502"/>
              <a:gd name="connsiteX11-847" fmla="*/ 3803904 w 7366407"/>
              <a:gd name="connsiteY11-848" fmla="*/ 395020 h 3562502"/>
              <a:gd name="connsiteX12-849" fmla="*/ 4462272 w 7366407"/>
              <a:gd name="connsiteY12-850" fmla="*/ 7315 h 3562502"/>
              <a:gd name="connsiteX13-851" fmla="*/ 5113325 w 7366407"/>
              <a:gd name="connsiteY13-852" fmla="*/ 482803 h 3562502"/>
              <a:gd name="connsiteX14-853" fmla="*/ 4089196 w 7366407"/>
              <a:gd name="connsiteY14-854" fmla="*/ 1850746 h 3562502"/>
              <a:gd name="connsiteX15-855" fmla="*/ 5479085 w 7366407"/>
              <a:gd name="connsiteY15-856" fmla="*/ 1872691 h 3562502"/>
              <a:gd name="connsiteX16-857" fmla="*/ 5498920 w 7366407"/>
              <a:gd name="connsiteY16-858" fmla="*/ 1867642 h 3562502"/>
              <a:gd name="connsiteX17-859" fmla="*/ 5793639 w 7366407"/>
              <a:gd name="connsiteY17-860" fmla="*/ 2245766 h 3562502"/>
              <a:gd name="connsiteX18-861" fmla="*/ 6005780 w 7366407"/>
              <a:gd name="connsiteY18-862" fmla="*/ 0 h 3562502"/>
              <a:gd name="connsiteX19-863" fmla="*/ 6269127 w 7366407"/>
              <a:gd name="connsiteY19-864" fmla="*/ 3533241 h 3562502"/>
              <a:gd name="connsiteX20-865" fmla="*/ 6590995 w 7366407"/>
              <a:gd name="connsiteY20-866" fmla="*/ 1250899 h 3562502"/>
              <a:gd name="connsiteX21-867" fmla="*/ 6620256 w 7366407"/>
              <a:gd name="connsiteY21-868" fmla="*/ 1887321 h 3562502"/>
              <a:gd name="connsiteX22-869" fmla="*/ 7366407 w 7366407"/>
              <a:gd name="connsiteY22-870" fmla="*/ 1894637 h 3562502"/>
              <a:gd name="connsiteX0-871" fmla="*/ 0 w 7366407"/>
              <a:gd name="connsiteY0-872" fmla="*/ 1872690 h 3562502"/>
              <a:gd name="connsiteX1-873" fmla="*/ 885139 w 7366407"/>
              <a:gd name="connsiteY1-874" fmla="*/ 1865376 h 3562502"/>
              <a:gd name="connsiteX2-875" fmla="*/ 1009498 w 7366407"/>
              <a:gd name="connsiteY2-876" fmla="*/ 1236269 h 3562502"/>
              <a:gd name="connsiteX3-877" fmla="*/ 1294790 w 7366407"/>
              <a:gd name="connsiteY3-878" fmla="*/ 3562502 h 3562502"/>
              <a:gd name="connsiteX4-879" fmla="*/ 1587398 w 7366407"/>
              <a:gd name="connsiteY4-880" fmla="*/ 14630 h 3562502"/>
              <a:gd name="connsiteX5-881" fmla="*/ 1799539 w 7366407"/>
              <a:gd name="connsiteY5-882" fmla="*/ 2223820 h 3562502"/>
              <a:gd name="connsiteX6-883" fmla="*/ 2038831 w 7366407"/>
              <a:gd name="connsiteY6-884" fmla="*/ 1845696 h 3562502"/>
              <a:gd name="connsiteX7-885" fmla="*/ 3518611 w 7366407"/>
              <a:gd name="connsiteY7-886" fmla="*/ 1850745 h 3562502"/>
              <a:gd name="connsiteX8-887" fmla="*/ 3501871 w 7366407"/>
              <a:gd name="connsiteY8-888" fmla="*/ 1853012 h 3562502"/>
              <a:gd name="connsiteX9-889" fmla="*/ 2472538 w 7366407"/>
              <a:gd name="connsiteY9-890" fmla="*/ 416966 h 3562502"/>
              <a:gd name="connsiteX10-891" fmla="*/ 3160166 w 7366407"/>
              <a:gd name="connsiteY10-892" fmla="*/ 21945 h 3562502"/>
              <a:gd name="connsiteX11-893" fmla="*/ 3803904 w 7366407"/>
              <a:gd name="connsiteY11-894" fmla="*/ 395020 h 3562502"/>
              <a:gd name="connsiteX12-895" fmla="*/ 4462272 w 7366407"/>
              <a:gd name="connsiteY12-896" fmla="*/ 7315 h 3562502"/>
              <a:gd name="connsiteX13-897" fmla="*/ 5113325 w 7366407"/>
              <a:gd name="connsiteY13-898" fmla="*/ 482803 h 3562502"/>
              <a:gd name="connsiteX14-899" fmla="*/ 4089196 w 7366407"/>
              <a:gd name="connsiteY14-900" fmla="*/ 1850746 h 3562502"/>
              <a:gd name="connsiteX15-901" fmla="*/ 5479085 w 7366407"/>
              <a:gd name="connsiteY15-902" fmla="*/ 1872691 h 3562502"/>
              <a:gd name="connsiteX16-903" fmla="*/ 5498920 w 7366407"/>
              <a:gd name="connsiteY16-904" fmla="*/ 1867642 h 3562502"/>
              <a:gd name="connsiteX17-905" fmla="*/ 5793639 w 7366407"/>
              <a:gd name="connsiteY17-906" fmla="*/ 2245766 h 3562502"/>
              <a:gd name="connsiteX18-907" fmla="*/ 6005780 w 7366407"/>
              <a:gd name="connsiteY18-908" fmla="*/ 0 h 3562502"/>
              <a:gd name="connsiteX19-909" fmla="*/ 6269127 w 7366407"/>
              <a:gd name="connsiteY19-910" fmla="*/ 3533241 h 3562502"/>
              <a:gd name="connsiteX20-911" fmla="*/ 6590995 w 7366407"/>
              <a:gd name="connsiteY20-912" fmla="*/ 1250899 h 3562502"/>
              <a:gd name="connsiteX21-913" fmla="*/ 6686093 w 7366407"/>
              <a:gd name="connsiteY21-914" fmla="*/ 1894636 h 3562502"/>
              <a:gd name="connsiteX22-915" fmla="*/ 7366407 w 7366407"/>
              <a:gd name="connsiteY22-916" fmla="*/ 1894637 h 3562502"/>
              <a:gd name="connsiteX0-917" fmla="*/ 0 w 7366407"/>
              <a:gd name="connsiteY0-918" fmla="*/ 1872690 h 3562502"/>
              <a:gd name="connsiteX1-919" fmla="*/ 907085 w 7366407"/>
              <a:gd name="connsiteY1-920" fmla="*/ 1865376 h 3562502"/>
              <a:gd name="connsiteX2-921" fmla="*/ 1009498 w 7366407"/>
              <a:gd name="connsiteY2-922" fmla="*/ 1236269 h 3562502"/>
              <a:gd name="connsiteX3-923" fmla="*/ 1294790 w 7366407"/>
              <a:gd name="connsiteY3-924" fmla="*/ 3562502 h 3562502"/>
              <a:gd name="connsiteX4-925" fmla="*/ 1587398 w 7366407"/>
              <a:gd name="connsiteY4-926" fmla="*/ 14630 h 3562502"/>
              <a:gd name="connsiteX5-927" fmla="*/ 1799539 w 7366407"/>
              <a:gd name="connsiteY5-928" fmla="*/ 2223820 h 3562502"/>
              <a:gd name="connsiteX6-929" fmla="*/ 2038831 w 7366407"/>
              <a:gd name="connsiteY6-930" fmla="*/ 1845696 h 3562502"/>
              <a:gd name="connsiteX7-931" fmla="*/ 3518611 w 7366407"/>
              <a:gd name="connsiteY7-932" fmla="*/ 1850745 h 3562502"/>
              <a:gd name="connsiteX8-933" fmla="*/ 3501871 w 7366407"/>
              <a:gd name="connsiteY8-934" fmla="*/ 1853012 h 3562502"/>
              <a:gd name="connsiteX9-935" fmla="*/ 2472538 w 7366407"/>
              <a:gd name="connsiteY9-936" fmla="*/ 416966 h 3562502"/>
              <a:gd name="connsiteX10-937" fmla="*/ 3160166 w 7366407"/>
              <a:gd name="connsiteY10-938" fmla="*/ 21945 h 3562502"/>
              <a:gd name="connsiteX11-939" fmla="*/ 3803904 w 7366407"/>
              <a:gd name="connsiteY11-940" fmla="*/ 395020 h 3562502"/>
              <a:gd name="connsiteX12-941" fmla="*/ 4462272 w 7366407"/>
              <a:gd name="connsiteY12-942" fmla="*/ 7315 h 3562502"/>
              <a:gd name="connsiteX13-943" fmla="*/ 5113325 w 7366407"/>
              <a:gd name="connsiteY13-944" fmla="*/ 482803 h 3562502"/>
              <a:gd name="connsiteX14-945" fmla="*/ 4089196 w 7366407"/>
              <a:gd name="connsiteY14-946" fmla="*/ 1850746 h 3562502"/>
              <a:gd name="connsiteX15-947" fmla="*/ 5479085 w 7366407"/>
              <a:gd name="connsiteY15-948" fmla="*/ 1872691 h 3562502"/>
              <a:gd name="connsiteX16-949" fmla="*/ 5498920 w 7366407"/>
              <a:gd name="connsiteY16-950" fmla="*/ 1867642 h 3562502"/>
              <a:gd name="connsiteX17-951" fmla="*/ 5793639 w 7366407"/>
              <a:gd name="connsiteY17-952" fmla="*/ 2245766 h 3562502"/>
              <a:gd name="connsiteX18-953" fmla="*/ 6005780 w 7366407"/>
              <a:gd name="connsiteY18-954" fmla="*/ 0 h 3562502"/>
              <a:gd name="connsiteX19-955" fmla="*/ 6269127 w 7366407"/>
              <a:gd name="connsiteY19-956" fmla="*/ 3533241 h 3562502"/>
              <a:gd name="connsiteX20-957" fmla="*/ 6590995 w 7366407"/>
              <a:gd name="connsiteY20-958" fmla="*/ 1250899 h 3562502"/>
              <a:gd name="connsiteX21-959" fmla="*/ 6686093 w 7366407"/>
              <a:gd name="connsiteY21-960" fmla="*/ 1894636 h 3562502"/>
              <a:gd name="connsiteX22-961" fmla="*/ 7366407 w 7366407"/>
              <a:gd name="connsiteY22-962" fmla="*/ 1894637 h 3562502"/>
              <a:gd name="connsiteX0-963" fmla="*/ 0 w 7366407"/>
              <a:gd name="connsiteY0-964" fmla="*/ 1872690 h 3562502"/>
              <a:gd name="connsiteX1-965" fmla="*/ 907085 w 7366407"/>
              <a:gd name="connsiteY1-966" fmla="*/ 1865376 h 3562502"/>
              <a:gd name="connsiteX2-967" fmla="*/ 1009498 w 7366407"/>
              <a:gd name="connsiteY2-968" fmla="*/ 1236269 h 3562502"/>
              <a:gd name="connsiteX3-969" fmla="*/ 1294790 w 7366407"/>
              <a:gd name="connsiteY3-970" fmla="*/ 3562502 h 3562502"/>
              <a:gd name="connsiteX4-971" fmla="*/ 1587398 w 7366407"/>
              <a:gd name="connsiteY4-972" fmla="*/ 14630 h 3562502"/>
              <a:gd name="connsiteX5-973" fmla="*/ 1799539 w 7366407"/>
              <a:gd name="connsiteY5-974" fmla="*/ 2223820 h 3562502"/>
              <a:gd name="connsiteX6-975" fmla="*/ 2038831 w 7366407"/>
              <a:gd name="connsiteY6-976" fmla="*/ 1874957 h 3562502"/>
              <a:gd name="connsiteX7-977" fmla="*/ 3518611 w 7366407"/>
              <a:gd name="connsiteY7-978" fmla="*/ 1850745 h 3562502"/>
              <a:gd name="connsiteX8-979" fmla="*/ 3501871 w 7366407"/>
              <a:gd name="connsiteY8-980" fmla="*/ 1853012 h 3562502"/>
              <a:gd name="connsiteX9-981" fmla="*/ 2472538 w 7366407"/>
              <a:gd name="connsiteY9-982" fmla="*/ 416966 h 3562502"/>
              <a:gd name="connsiteX10-983" fmla="*/ 3160166 w 7366407"/>
              <a:gd name="connsiteY10-984" fmla="*/ 21945 h 3562502"/>
              <a:gd name="connsiteX11-985" fmla="*/ 3803904 w 7366407"/>
              <a:gd name="connsiteY11-986" fmla="*/ 395020 h 3562502"/>
              <a:gd name="connsiteX12-987" fmla="*/ 4462272 w 7366407"/>
              <a:gd name="connsiteY12-988" fmla="*/ 7315 h 3562502"/>
              <a:gd name="connsiteX13-989" fmla="*/ 5113325 w 7366407"/>
              <a:gd name="connsiteY13-990" fmla="*/ 482803 h 3562502"/>
              <a:gd name="connsiteX14-991" fmla="*/ 4089196 w 7366407"/>
              <a:gd name="connsiteY14-992" fmla="*/ 1850746 h 3562502"/>
              <a:gd name="connsiteX15-993" fmla="*/ 5479085 w 7366407"/>
              <a:gd name="connsiteY15-994" fmla="*/ 1872691 h 3562502"/>
              <a:gd name="connsiteX16-995" fmla="*/ 5498920 w 7366407"/>
              <a:gd name="connsiteY16-996" fmla="*/ 1867642 h 3562502"/>
              <a:gd name="connsiteX17-997" fmla="*/ 5793639 w 7366407"/>
              <a:gd name="connsiteY17-998" fmla="*/ 2245766 h 3562502"/>
              <a:gd name="connsiteX18-999" fmla="*/ 6005780 w 7366407"/>
              <a:gd name="connsiteY18-1000" fmla="*/ 0 h 3562502"/>
              <a:gd name="connsiteX19-1001" fmla="*/ 6269127 w 7366407"/>
              <a:gd name="connsiteY19-1002" fmla="*/ 3533241 h 3562502"/>
              <a:gd name="connsiteX20-1003" fmla="*/ 6590995 w 7366407"/>
              <a:gd name="connsiteY20-1004" fmla="*/ 1250899 h 3562502"/>
              <a:gd name="connsiteX21-1005" fmla="*/ 6686093 w 7366407"/>
              <a:gd name="connsiteY21-1006" fmla="*/ 1894636 h 3562502"/>
              <a:gd name="connsiteX22-1007" fmla="*/ 7366407 w 7366407"/>
              <a:gd name="connsiteY22-1008" fmla="*/ 1894637 h 3562502"/>
              <a:gd name="connsiteX0-1009" fmla="*/ 0 w 7366407"/>
              <a:gd name="connsiteY0-1010" fmla="*/ 1872690 h 3562502"/>
              <a:gd name="connsiteX1-1011" fmla="*/ 907085 w 7366407"/>
              <a:gd name="connsiteY1-1012" fmla="*/ 1865376 h 3562502"/>
              <a:gd name="connsiteX2-1013" fmla="*/ 1009498 w 7366407"/>
              <a:gd name="connsiteY2-1014" fmla="*/ 1236269 h 3562502"/>
              <a:gd name="connsiteX3-1015" fmla="*/ 1294790 w 7366407"/>
              <a:gd name="connsiteY3-1016" fmla="*/ 3562502 h 3562502"/>
              <a:gd name="connsiteX4-1017" fmla="*/ 1587398 w 7366407"/>
              <a:gd name="connsiteY4-1018" fmla="*/ 14630 h 3562502"/>
              <a:gd name="connsiteX5-1019" fmla="*/ 1799539 w 7366407"/>
              <a:gd name="connsiteY5-1020" fmla="*/ 2223820 h 3562502"/>
              <a:gd name="connsiteX6-1021" fmla="*/ 2038831 w 7366407"/>
              <a:gd name="connsiteY6-1022" fmla="*/ 1874957 h 3562502"/>
              <a:gd name="connsiteX7-1023" fmla="*/ 3518611 w 7366407"/>
              <a:gd name="connsiteY7-1024" fmla="*/ 1850745 h 3562502"/>
              <a:gd name="connsiteX8-1025" fmla="*/ 3501871 w 7366407"/>
              <a:gd name="connsiteY8-1026" fmla="*/ 1853012 h 3562502"/>
              <a:gd name="connsiteX9-1027" fmla="*/ 2472538 w 7366407"/>
              <a:gd name="connsiteY9-1028" fmla="*/ 416966 h 3562502"/>
              <a:gd name="connsiteX10-1029" fmla="*/ 3160166 w 7366407"/>
              <a:gd name="connsiteY10-1030" fmla="*/ 21945 h 3562502"/>
              <a:gd name="connsiteX11-1031" fmla="*/ 3803904 w 7366407"/>
              <a:gd name="connsiteY11-1032" fmla="*/ 395020 h 3562502"/>
              <a:gd name="connsiteX12-1033" fmla="*/ 4462272 w 7366407"/>
              <a:gd name="connsiteY12-1034" fmla="*/ 7315 h 3562502"/>
              <a:gd name="connsiteX13-1035" fmla="*/ 5113325 w 7366407"/>
              <a:gd name="connsiteY13-1036" fmla="*/ 482803 h 3562502"/>
              <a:gd name="connsiteX14-1037" fmla="*/ 4089196 w 7366407"/>
              <a:gd name="connsiteY14-1038" fmla="*/ 1850746 h 3562502"/>
              <a:gd name="connsiteX15-1039" fmla="*/ 5479085 w 7366407"/>
              <a:gd name="connsiteY15-1040" fmla="*/ 1850745 h 3562502"/>
              <a:gd name="connsiteX16-1041" fmla="*/ 5498920 w 7366407"/>
              <a:gd name="connsiteY16-1042" fmla="*/ 1867642 h 3562502"/>
              <a:gd name="connsiteX17-1043" fmla="*/ 5793639 w 7366407"/>
              <a:gd name="connsiteY17-1044" fmla="*/ 2245766 h 3562502"/>
              <a:gd name="connsiteX18-1045" fmla="*/ 6005780 w 7366407"/>
              <a:gd name="connsiteY18-1046" fmla="*/ 0 h 3562502"/>
              <a:gd name="connsiteX19-1047" fmla="*/ 6269127 w 7366407"/>
              <a:gd name="connsiteY19-1048" fmla="*/ 3533241 h 3562502"/>
              <a:gd name="connsiteX20-1049" fmla="*/ 6590995 w 7366407"/>
              <a:gd name="connsiteY20-1050" fmla="*/ 1250899 h 3562502"/>
              <a:gd name="connsiteX21-1051" fmla="*/ 6686093 w 7366407"/>
              <a:gd name="connsiteY21-1052" fmla="*/ 1894636 h 3562502"/>
              <a:gd name="connsiteX22-1053" fmla="*/ 7366407 w 7366407"/>
              <a:gd name="connsiteY22-1054" fmla="*/ 1894637 h 3562502"/>
              <a:gd name="connsiteX0-1055" fmla="*/ 0 w 7366407"/>
              <a:gd name="connsiteY0-1056" fmla="*/ 1872690 h 3562502"/>
              <a:gd name="connsiteX1-1057" fmla="*/ 907085 w 7366407"/>
              <a:gd name="connsiteY1-1058" fmla="*/ 1865376 h 3562502"/>
              <a:gd name="connsiteX2-1059" fmla="*/ 1009498 w 7366407"/>
              <a:gd name="connsiteY2-1060" fmla="*/ 1236269 h 3562502"/>
              <a:gd name="connsiteX3-1061" fmla="*/ 1294790 w 7366407"/>
              <a:gd name="connsiteY3-1062" fmla="*/ 3562502 h 3562502"/>
              <a:gd name="connsiteX4-1063" fmla="*/ 1587398 w 7366407"/>
              <a:gd name="connsiteY4-1064" fmla="*/ 14630 h 3562502"/>
              <a:gd name="connsiteX5-1065" fmla="*/ 1799539 w 7366407"/>
              <a:gd name="connsiteY5-1066" fmla="*/ 2223820 h 3562502"/>
              <a:gd name="connsiteX6-1067" fmla="*/ 2038831 w 7366407"/>
              <a:gd name="connsiteY6-1068" fmla="*/ 1874957 h 3562502"/>
              <a:gd name="connsiteX7-1069" fmla="*/ 3518611 w 7366407"/>
              <a:gd name="connsiteY7-1070" fmla="*/ 1850745 h 3562502"/>
              <a:gd name="connsiteX8-1071" fmla="*/ 3501871 w 7366407"/>
              <a:gd name="connsiteY8-1072" fmla="*/ 1853012 h 3562502"/>
              <a:gd name="connsiteX9-1073" fmla="*/ 2472538 w 7366407"/>
              <a:gd name="connsiteY9-1074" fmla="*/ 416966 h 3562502"/>
              <a:gd name="connsiteX10-1075" fmla="*/ 3160166 w 7366407"/>
              <a:gd name="connsiteY10-1076" fmla="*/ 21945 h 3562502"/>
              <a:gd name="connsiteX11-1077" fmla="*/ 3803904 w 7366407"/>
              <a:gd name="connsiteY11-1078" fmla="*/ 395020 h 3562502"/>
              <a:gd name="connsiteX12-1079" fmla="*/ 4462272 w 7366407"/>
              <a:gd name="connsiteY12-1080" fmla="*/ 7315 h 3562502"/>
              <a:gd name="connsiteX13-1081" fmla="*/ 5113325 w 7366407"/>
              <a:gd name="connsiteY13-1082" fmla="*/ 482803 h 3562502"/>
              <a:gd name="connsiteX14-1083" fmla="*/ 4089196 w 7366407"/>
              <a:gd name="connsiteY14-1084" fmla="*/ 1850746 h 3562502"/>
              <a:gd name="connsiteX15-1085" fmla="*/ 5471770 w 7366407"/>
              <a:gd name="connsiteY15-1086" fmla="*/ 1880006 h 3562502"/>
              <a:gd name="connsiteX16-1087" fmla="*/ 5498920 w 7366407"/>
              <a:gd name="connsiteY16-1088" fmla="*/ 1867642 h 3562502"/>
              <a:gd name="connsiteX17-1089" fmla="*/ 5793639 w 7366407"/>
              <a:gd name="connsiteY17-1090" fmla="*/ 2245766 h 3562502"/>
              <a:gd name="connsiteX18-1091" fmla="*/ 6005780 w 7366407"/>
              <a:gd name="connsiteY18-1092" fmla="*/ 0 h 3562502"/>
              <a:gd name="connsiteX19-1093" fmla="*/ 6269127 w 7366407"/>
              <a:gd name="connsiteY19-1094" fmla="*/ 3533241 h 3562502"/>
              <a:gd name="connsiteX20-1095" fmla="*/ 6590995 w 7366407"/>
              <a:gd name="connsiteY20-1096" fmla="*/ 1250899 h 3562502"/>
              <a:gd name="connsiteX21-1097" fmla="*/ 6686093 w 7366407"/>
              <a:gd name="connsiteY21-1098" fmla="*/ 1894636 h 3562502"/>
              <a:gd name="connsiteX22-1099" fmla="*/ 7366407 w 7366407"/>
              <a:gd name="connsiteY22-1100" fmla="*/ 1894637 h 3562502"/>
              <a:gd name="connsiteX0-1101" fmla="*/ 0 w 7366407"/>
              <a:gd name="connsiteY0-1102" fmla="*/ 1872690 h 3562502"/>
              <a:gd name="connsiteX1-1103" fmla="*/ 907085 w 7366407"/>
              <a:gd name="connsiteY1-1104" fmla="*/ 1865376 h 3562502"/>
              <a:gd name="connsiteX2-1105" fmla="*/ 1009498 w 7366407"/>
              <a:gd name="connsiteY2-1106" fmla="*/ 1236269 h 3562502"/>
              <a:gd name="connsiteX3-1107" fmla="*/ 1294790 w 7366407"/>
              <a:gd name="connsiteY3-1108" fmla="*/ 3562502 h 3562502"/>
              <a:gd name="connsiteX4-1109" fmla="*/ 1587398 w 7366407"/>
              <a:gd name="connsiteY4-1110" fmla="*/ 14630 h 3562502"/>
              <a:gd name="connsiteX5-1111" fmla="*/ 1799539 w 7366407"/>
              <a:gd name="connsiteY5-1112" fmla="*/ 2223820 h 3562502"/>
              <a:gd name="connsiteX6-1113" fmla="*/ 2038831 w 7366407"/>
              <a:gd name="connsiteY6-1114" fmla="*/ 1874957 h 3562502"/>
              <a:gd name="connsiteX7-1115" fmla="*/ 3518611 w 7366407"/>
              <a:gd name="connsiteY7-1116" fmla="*/ 1850745 h 3562502"/>
              <a:gd name="connsiteX8-1117" fmla="*/ 3501871 w 7366407"/>
              <a:gd name="connsiteY8-1118" fmla="*/ 1853012 h 3562502"/>
              <a:gd name="connsiteX9-1119" fmla="*/ 2472538 w 7366407"/>
              <a:gd name="connsiteY9-1120" fmla="*/ 416966 h 3562502"/>
              <a:gd name="connsiteX10-1121" fmla="*/ 3160166 w 7366407"/>
              <a:gd name="connsiteY10-1122" fmla="*/ 21945 h 3562502"/>
              <a:gd name="connsiteX11-1123" fmla="*/ 3803904 w 7366407"/>
              <a:gd name="connsiteY11-1124" fmla="*/ 395020 h 3562502"/>
              <a:gd name="connsiteX12-1125" fmla="*/ 4462272 w 7366407"/>
              <a:gd name="connsiteY12-1126" fmla="*/ 7315 h 3562502"/>
              <a:gd name="connsiteX13-1127" fmla="*/ 5113325 w 7366407"/>
              <a:gd name="connsiteY13-1128" fmla="*/ 482803 h 3562502"/>
              <a:gd name="connsiteX14-1129" fmla="*/ 4089196 w 7366407"/>
              <a:gd name="connsiteY14-1130" fmla="*/ 1850746 h 3562502"/>
              <a:gd name="connsiteX15-1131" fmla="*/ 5498920 w 7366407"/>
              <a:gd name="connsiteY15-1132" fmla="*/ 1867642 h 3562502"/>
              <a:gd name="connsiteX16-1133" fmla="*/ 5793639 w 7366407"/>
              <a:gd name="connsiteY16-1134" fmla="*/ 2245766 h 3562502"/>
              <a:gd name="connsiteX17-1135" fmla="*/ 6005780 w 7366407"/>
              <a:gd name="connsiteY17-1136" fmla="*/ 0 h 3562502"/>
              <a:gd name="connsiteX18-1137" fmla="*/ 6269127 w 7366407"/>
              <a:gd name="connsiteY18-1138" fmla="*/ 3533241 h 3562502"/>
              <a:gd name="connsiteX19-1139" fmla="*/ 6590995 w 7366407"/>
              <a:gd name="connsiteY19-1140" fmla="*/ 1250899 h 3562502"/>
              <a:gd name="connsiteX20-1141" fmla="*/ 6686093 w 7366407"/>
              <a:gd name="connsiteY20-1142" fmla="*/ 1894636 h 3562502"/>
              <a:gd name="connsiteX21-1143" fmla="*/ 7366407 w 7366407"/>
              <a:gd name="connsiteY21-1144" fmla="*/ 1894637 h 3562502"/>
              <a:gd name="connsiteX0-1145" fmla="*/ 0 w 7366407"/>
              <a:gd name="connsiteY0-1146" fmla="*/ 1872690 h 3562502"/>
              <a:gd name="connsiteX1-1147" fmla="*/ 907085 w 7366407"/>
              <a:gd name="connsiteY1-1148" fmla="*/ 1865376 h 3562502"/>
              <a:gd name="connsiteX2-1149" fmla="*/ 1009498 w 7366407"/>
              <a:gd name="connsiteY2-1150" fmla="*/ 1236269 h 3562502"/>
              <a:gd name="connsiteX3-1151" fmla="*/ 1294790 w 7366407"/>
              <a:gd name="connsiteY3-1152" fmla="*/ 3562502 h 3562502"/>
              <a:gd name="connsiteX4-1153" fmla="*/ 1587398 w 7366407"/>
              <a:gd name="connsiteY4-1154" fmla="*/ 14630 h 3562502"/>
              <a:gd name="connsiteX5-1155" fmla="*/ 1799539 w 7366407"/>
              <a:gd name="connsiteY5-1156" fmla="*/ 2223820 h 3562502"/>
              <a:gd name="connsiteX6-1157" fmla="*/ 2038831 w 7366407"/>
              <a:gd name="connsiteY6-1158" fmla="*/ 1874957 h 3562502"/>
              <a:gd name="connsiteX7-1159" fmla="*/ 3518611 w 7366407"/>
              <a:gd name="connsiteY7-1160" fmla="*/ 1850745 h 3562502"/>
              <a:gd name="connsiteX8-1161" fmla="*/ 3501871 w 7366407"/>
              <a:gd name="connsiteY8-1162" fmla="*/ 1853012 h 3562502"/>
              <a:gd name="connsiteX9-1163" fmla="*/ 2472538 w 7366407"/>
              <a:gd name="connsiteY9-1164" fmla="*/ 416966 h 3562502"/>
              <a:gd name="connsiteX10-1165" fmla="*/ 3160166 w 7366407"/>
              <a:gd name="connsiteY10-1166" fmla="*/ 21945 h 3562502"/>
              <a:gd name="connsiteX11-1167" fmla="*/ 3803904 w 7366407"/>
              <a:gd name="connsiteY11-1168" fmla="*/ 395020 h 3562502"/>
              <a:gd name="connsiteX12-1169" fmla="*/ 4462272 w 7366407"/>
              <a:gd name="connsiteY12-1170" fmla="*/ 7315 h 3562502"/>
              <a:gd name="connsiteX13-1171" fmla="*/ 5113325 w 7366407"/>
              <a:gd name="connsiteY13-1172" fmla="*/ 482803 h 3562502"/>
              <a:gd name="connsiteX14-1173" fmla="*/ 4140402 w 7366407"/>
              <a:gd name="connsiteY14-1174" fmla="*/ 1880007 h 3562502"/>
              <a:gd name="connsiteX15-1175" fmla="*/ 5498920 w 7366407"/>
              <a:gd name="connsiteY15-1176" fmla="*/ 1867642 h 3562502"/>
              <a:gd name="connsiteX16-1177" fmla="*/ 5793639 w 7366407"/>
              <a:gd name="connsiteY16-1178" fmla="*/ 2245766 h 3562502"/>
              <a:gd name="connsiteX17-1179" fmla="*/ 6005780 w 7366407"/>
              <a:gd name="connsiteY17-1180" fmla="*/ 0 h 3562502"/>
              <a:gd name="connsiteX18-1181" fmla="*/ 6269127 w 7366407"/>
              <a:gd name="connsiteY18-1182" fmla="*/ 3533241 h 3562502"/>
              <a:gd name="connsiteX19-1183" fmla="*/ 6590995 w 7366407"/>
              <a:gd name="connsiteY19-1184" fmla="*/ 1250899 h 3562502"/>
              <a:gd name="connsiteX20-1185" fmla="*/ 6686093 w 7366407"/>
              <a:gd name="connsiteY20-1186" fmla="*/ 1894636 h 3562502"/>
              <a:gd name="connsiteX21-1187" fmla="*/ 7366407 w 7366407"/>
              <a:gd name="connsiteY21-1188" fmla="*/ 1894637 h 3562502"/>
              <a:gd name="connsiteX0-1189" fmla="*/ 0 w 7366407"/>
              <a:gd name="connsiteY0-1190" fmla="*/ 1872690 h 3562502"/>
              <a:gd name="connsiteX1-1191" fmla="*/ 907085 w 7366407"/>
              <a:gd name="connsiteY1-1192" fmla="*/ 1865376 h 3562502"/>
              <a:gd name="connsiteX2-1193" fmla="*/ 1009498 w 7366407"/>
              <a:gd name="connsiteY2-1194" fmla="*/ 1236269 h 3562502"/>
              <a:gd name="connsiteX3-1195" fmla="*/ 1294790 w 7366407"/>
              <a:gd name="connsiteY3-1196" fmla="*/ 3562502 h 3562502"/>
              <a:gd name="connsiteX4-1197" fmla="*/ 1587398 w 7366407"/>
              <a:gd name="connsiteY4-1198" fmla="*/ 14630 h 3562502"/>
              <a:gd name="connsiteX5-1199" fmla="*/ 1799539 w 7366407"/>
              <a:gd name="connsiteY5-1200" fmla="*/ 2223820 h 3562502"/>
              <a:gd name="connsiteX6-1201" fmla="*/ 2038831 w 7366407"/>
              <a:gd name="connsiteY6-1202" fmla="*/ 1874957 h 3562502"/>
              <a:gd name="connsiteX7-1203" fmla="*/ 3501871 w 7366407"/>
              <a:gd name="connsiteY7-1204" fmla="*/ 1853012 h 3562502"/>
              <a:gd name="connsiteX8-1205" fmla="*/ 2472538 w 7366407"/>
              <a:gd name="connsiteY8-1206" fmla="*/ 416966 h 3562502"/>
              <a:gd name="connsiteX9-1207" fmla="*/ 3160166 w 7366407"/>
              <a:gd name="connsiteY9-1208" fmla="*/ 21945 h 3562502"/>
              <a:gd name="connsiteX10-1209" fmla="*/ 3803904 w 7366407"/>
              <a:gd name="connsiteY10-1210" fmla="*/ 395020 h 3562502"/>
              <a:gd name="connsiteX11-1211" fmla="*/ 4462272 w 7366407"/>
              <a:gd name="connsiteY11-1212" fmla="*/ 7315 h 3562502"/>
              <a:gd name="connsiteX12-1213" fmla="*/ 5113325 w 7366407"/>
              <a:gd name="connsiteY12-1214" fmla="*/ 482803 h 3562502"/>
              <a:gd name="connsiteX13-1215" fmla="*/ 4140402 w 7366407"/>
              <a:gd name="connsiteY13-1216" fmla="*/ 1880007 h 3562502"/>
              <a:gd name="connsiteX14-1217" fmla="*/ 5498920 w 7366407"/>
              <a:gd name="connsiteY14-1218" fmla="*/ 1867642 h 3562502"/>
              <a:gd name="connsiteX15-1219" fmla="*/ 5793639 w 7366407"/>
              <a:gd name="connsiteY15-1220" fmla="*/ 2245766 h 3562502"/>
              <a:gd name="connsiteX16-1221" fmla="*/ 6005780 w 7366407"/>
              <a:gd name="connsiteY16-1222" fmla="*/ 0 h 3562502"/>
              <a:gd name="connsiteX17-1223" fmla="*/ 6269127 w 7366407"/>
              <a:gd name="connsiteY17-1224" fmla="*/ 3533241 h 3562502"/>
              <a:gd name="connsiteX18-1225" fmla="*/ 6590995 w 7366407"/>
              <a:gd name="connsiteY18-1226" fmla="*/ 1250899 h 3562502"/>
              <a:gd name="connsiteX19-1227" fmla="*/ 6686093 w 7366407"/>
              <a:gd name="connsiteY19-1228" fmla="*/ 1894636 h 3562502"/>
              <a:gd name="connsiteX20-1229" fmla="*/ 7366407 w 7366407"/>
              <a:gd name="connsiteY20-1230" fmla="*/ 1894637 h 3562502"/>
              <a:gd name="connsiteX0-1231" fmla="*/ 0 w 7366407"/>
              <a:gd name="connsiteY0-1232" fmla="*/ 1872690 h 3562502"/>
              <a:gd name="connsiteX1-1233" fmla="*/ 907085 w 7366407"/>
              <a:gd name="connsiteY1-1234" fmla="*/ 1865376 h 3562502"/>
              <a:gd name="connsiteX2-1235" fmla="*/ 1009498 w 7366407"/>
              <a:gd name="connsiteY2-1236" fmla="*/ 1236269 h 3562502"/>
              <a:gd name="connsiteX3-1237" fmla="*/ 1294790 w 7366407"/>
              <a:gd name="connsiteY3-1238" fmla="*/ 3562502 h 3562502"/>
              <a:gd name="connsiteX4-1239" fmla="*/ 1587398 w 7366407"/>
              <a:gd name="connsiteY4-1240" fmla="*/ 14630 h 3562502"/>
              <a:gd name="connsiteX5-1241" fmla="*/ 1799539 w 7366407"/>
              <a:gd name="connsiteY5-1242" fmla="*/ 2223820 h 3562502"/>
              <a:gd name="connsiteX6-1243" fmla="*/ 2038831 w 7366407"/>
              <a:gd name="connsiteY6-1244" fmla="*/ 1874957 h 3562502"/>
              <a:gd name="connsiteX7-1245" fmla="*/ 3457980 w 7366407"/>
              <a:gd name="connsiteY7-1246" fmla="*/ 1889588 h 3562502"/>
              <a:gd name="connsiteX8-1247" fmla="*/ 2472538 w 7366407"/>
              <a:gd name="connsiteY8-1248" fmla="*/ 416966 h 3562502"/>
              <a:gd name="connsiteX9-1249" fmla="*/ 3160166 w 7366407"/>
              <a:gd name="connsiteY9-1250" fmla="*/ 21945 h 3562502"/>
              <a:gd name="connsiteX10-1251" fmla="*/ 3803904 w 7366407"/>
              <a:gd name="connsiteY10-1252" fmla="*/ 395020 h 3562502"/>
              <a:gd name="connsiteX11-1253" fmla="*/ 4462272 w 7366407"/>
              <a:gd name="connsiteY11-1254" fmla="*/ 7315 h 3562502"/>
              <a:gd name="connsiteX12-1255" fmla="*/ 5113325 w 7366407"/>
              <a:gd name="connsiteY12-1256" fmla="*/ 482803 h 3562502"/>
              <a:gd name="connsiteX13-1257" fmla="*/ 4140402 w 7366407"/>
              <a:gd name="connsiteY13-1258" fmla="*/ 1880007 h 3562502"/>
              <a:gd name="connsiteX14-1259" fmla="*/ 5498920 w 7366407"/>
              <a:gd name="connsiteY14-1260" fmla="*/ 1867642 h 3562502"/>
              <a:gd name="connsiteX15-1261" fmla="*/ 5793639 w 7366407"/>
              <a:gd name="connsiteY15-1262" fmla="*/ 2245766 h 3562502"/>
              <a:gd name="connsiteX16-1263" fmla="*/ 6005780 w 7366407"/>
              <a:gd name="connsiteY16-1264" fmla="*/ 0 h 3562502"/>
              <a:gd name="connsiteX17-1265" fmla="*/ 6269127 w 7366407"/>
              <a:gd name="connsiteY17-1266" fmla="*/ 3533241 h 3562502"/>
              <a:gd name="connsiteX18-1267" fmla="*/ 6590995 w 7366407"/>
              <a:gd name="connsiteY18-1268" fmla="*/ 1250899 h 3562502"/>
              <a:gd name="connsiteX19-1269" fmla="*/ 6686093 w 7366407"/>
              <a:gd name="connsiteY19-1270" fmla="*/ 1894636 h 3562502"/>
              <a:gd name="connsiteX20-1271" fmla="*/ 7366407 w 7366407"/>
              <a:gd name="connsiteY20-1272" fmla="*/ 1894637 h 3562502"/>
              <a:gd name="connsiteX0-1273" fmla="*/ 0 w 7366407"/>
              <a:gd name="connsiteY0-1274" fmla="*/ 1872690 h 3562502"/>
              <a:gd name="connsiteX1-1275" fmla="*/ 907085 w 7366407"/>
              <a:gd name="connsiteY1-1276" fmla="*/ 1865376 h 3562502"/>
              <a:gd name="connsiteX2-1277" fmla="*/ 1009498 w 7366407"/>
              <a:gd name="connsiteY2-1278" fmla="*/ 1236269 h 3562502"/>
              <a:gd name="connsiteX3-1279" fmla="*/ 1294790 w 7366407"/>
              <a:gd name="connsiteY3-1280" fmla="*/ 3562502 h 3562502"/>
              <a:gd name="connsiteX4-1281" fmla="*/ 1587398 w 7366407"/>
              <a:gd name="connsiteY4-1282" fmla="*/ 14630 h 3562502"/>
              <a:gd name="connsiteX5-1283" fmla="*/ 1865376 w 7366407"/>
              <a:gd name="connsiteY5-1284" fmla="*/ 2238450 h 3562502"/>
              <a:gd name="connsiteX6-1285" fmla="*/ 2038831 w 7366407"/>
              <a:gd name="connsiteY6-1286" fmla="*/ 1874957 h 3562502"/>
              <a:gd name="connsiteX7-1287" fmla="*/ 3457980 w 7366407"/>
              <a:gd name="connsiteY7-1288" fmla="*/ 1889588 h 3562502"/>
              <a:gd name="connsiteX8-1289" fmla="*/ 2472538 w 7366407"/>
              <a:gd name="connsiteY8-1290" fmla="*/ 416966 h 3562502"/>
              <a:gd name="connsiteX9-1291" fmla="*/ 3160166 w 7366407"/>
              <a:gd name="connsiteY9-1292" fmla="*/ 21945 h 3562502"/>
              <a:gd name="connsiteX10-1293" fmla="*/ 3803904 w 7366407"/>
              <a:gd name="connsiteY10-1294" fmla="*/ 395020 h 3562502"/>
              <a:gd name="connsiteX11-1295" fmla="*/ 4462272 w 7366407"/>
              <a:gd name="connsiteY11-1296" fmla="*/ 7315 h 3562502"/>
              <a:gd name="connsiteX12-1297" fmla="*/ 5113325 w 7366407"/>
              <a:gd name="connsiteY12-1298" fmla="*/ 482803 h 3562502"/>
              <a:gd name="connsiteX13-1299" fmla="*/ 4140402 w 7366407"/>
              <a:gd name="connsiteY13-1300" fmla="*/ 1880007 h 3562502"/>
              <a:gd name="connsiteX14-1301" fmla="*/ 5498920 w 7366407"/>
              <a:gd name="connsiteY14-1302" fmla="*/ 1867642 h 3562502"/>
              <a:gd name="connsiteX15-1303" fmla="*/ 5793639 w 7366407"/>
              <a:gd name="connsiteY15-1304" fmla="*/ 2245766 h 3562502"/>
              <a:gd name="connsiteX16-1305" fmla="*/ 6005780 w 7366407"/>
              <a:gd name="connsiteY16-1306" fmla="*/ 0 h 3562502"/>
              <a:gd name="connsiteX17-1307" fmla="*/ 6269127 w 7366407"/>
              <a:gd name="connsiteY17-1308" fmla="*/ 3533241 h 3562502"/>
              <a:gd name="connsiteX18-1309" fmla="*/ 6590995 w 7366407"/>
              <a:gd name="connsiteY18-1310" fmla="*/ 1250899 h 3562502"/>
              <a:gd name="connsiteX19-1311" fmla="*/ 6686093 w 7366407"/>
              <a:gd name="connsiteY19-1312" fmla="*/ 1894636 h 3562502"/>
              <a:gd name="connsiteX20-1313" fmla="*/ 7366407 w 7366407"/>
              <a:gd name="connsiteY20-1314" fmla="*/ 1894637 h 3562502"/>
              <a:gd name="connsiteX0-1315" fmla="*/ 0 w 7366407"/>
              <a:gd name="connsiteY0-1316" fmla="*/ 1872690 h 3562502"/>
              <a:gd name="connsiteX1-1317" fmla="*/ 907085 w 7366407"/>
              <a:gd name="connsiteY1-1318" fmla="*/ 1865376 h 3562502"/>
              <a:gd name="connsiteX2-1319" fmla="*/ 1009498 w 7366407"/>
              <a:gd name="connsiteY2-1320" fmla="*/ 1236269 h 3562502"/>
              <a:gd name="connsiteX3-1321" fmla="*/ 1294790 w 7366407"/>
              <a:gd name="connsiteY3-1322" fmla="*/ 3562502 h 3562502"/>
              <a:gd name="connsiteX4-1323" fmla="*/ 1587398 w 7366407"/>
              <a:gd name="connsiteY4-1324" fmla="*/ 14630 h 3562502"/>
              <a:gd name="connsiteX5-1325" fmla="*/ 1865376 w 7366407"/>
              <a:gd name="connsiteY5-1326" fmla="*/ 2238450 h 3562502"/>
              <a:gd name="connsiteX6-1327" fmla="*/ 2038831 w 7366407"/>
              <a:gd name="connsiteY6-1328" fmla="*/ 1874957 h 3562502"/>
              <a:gd name="connsiteX7-1329" fmla="*/ 3457980 w 7366407"/>
              <a:gd name="connsiteY7-1330" fmla="*/ 1889588 h 3562502"/>
              <a:gd name="connsiteX8-1331" fmla="*/ 2472538 w 7366407"/>
              <a:gd name="connsiteY8-1332" fmla="*/ 416966 h 3562502"/>
              <a:gd name="connsiteX9-1333" fmla="*/ 3160166 w 7366407"/>
              <a:gd name="connsiteY9-1334" fmla="*/ 21945 h 3562502"/>
              <a:gd name="connsiteX10-1335" fmla="*/ 3803904 w 7366407"/>
              <a:gd name="connsiteY10-1336" fmla="*/ 395020 h 3562502"/>
              <a:gd name="connsiteX11-1337" fmla="*/ 4462272 w 7366407"/>
              <a:gd name="connsiteY11-1338" fmla="*/ 7315 h 3562502"/>
              <a:gd name="connsiteX12-1339" fmla="*/ 5113325 w 7366407"/>
              <a:gd name="connsiteY12-1340" fmla="*/ 482803 h 3562502"/>
              <a:gd name="connsiteX13-1341" fmla="*/ 4140402 w 7366407"/>
              <a:gd name="connsiteY13-1342" fmla="*/ 1880007 h 3562502"/>
              <a:gd name="connsiteX14-1343" fmla="*/ 5498920 w 7366407"/>
              <a:gd name="connsiteY14-1344" fmla="*/ 1867642 h 3562502"/>
              <a:gd name="connsiteX15-1345" fmla="*/ 5720487 w 7366407"/>
              <a:gd name="connsiteY15-1346" fmla="*/ 2238450 h 3562502"/>
              <a:gd name="connsiteX16-1347" fmla="*/ 6005780 w 7366407"/>
              <a:gd name="connsiteY16-1348" fmla="*/ 0 h 3562502"/>
              <a:gd name="connsiteX17-1349" fmla="*/ 6269127 w 7366407"/>
              <a:gd name="connsiteY17-1350" fmla="*/ 3533241 h 3562502"/>
              <a:gd name="connsiteX18-1351" fmla="*/ 6590995 w 7366407"/>
              <a:gd name="connsiteY18-1352" fmla="*/ 1250899 h 3562502"/>
              <a:gd name="connsiteX19-1353" fmla="*/ 6686093 w 7366407"/>
              <a:gd name="connsiteY19-1354" fmla="*/ 1894636 h 3562502"/>
              <a:gd name="connsiteX20-1355" fmla="*/ 7366407 w 7366407"/>
              <a:gd name="connsiteY20-1356" fmla="*/ 1894637 h 3562502"/>
              <a:gd name="connsiteX0-1357" fmla="*/ 0 w 7366407"/>
              <a:gd name="connsiteY0-1358" fmla="*/ 1872690 h 3562502"/>
              <a:gd name="connsiteX1-1359" fmla="*/ 907085 w 7366407"/>
              <a:gd name="connsiteY1-1360" fmla="*/ 1865376 h 3562502"/>
              <a:gd name="connsiteX2-1361" fmla="*/ 1009498 w 7366407"/>
              <a:gd name="connsiteY2-1362" fmla="*/ 1236269 h 3562502"/>
              <a:gd name="connsiteX3-1363" fmla="*/ 1294790 w 7366407"/>
              <a:gd name="connsiteY3-1364" fmla="*/ 3562502 h 3562502"/>
              <a:gd name="connsiteX4-1365" fmla="*/ 1587398 w 7366407"/>
              <a:gd name="connsiteY4-1366" fmla="*/ 14630 h 3562502"/>
              <a:gd name="connsiteX5-1367" fmla="*/ 1865376 w 7366407"/>
              <a:gd name="connsiteY5-1368" fmla="*/ 2238450 h 3562502"/>
              <a:gd name="connsiteX6-1369" fmla="*/ 2038831 w 7366407"/>
              <a:gd name="connsiteY6-1370" fmla="*/ 1874957 h 3562502"/>
              <a:gd name="connsiteX7-1371" fmla="*/ 3457980 w 7366407"/>
              <a:gd name="connsiteY7-1372" fmla="*/ 1889588 h 3562502"/>
              <a:gd name="connsiteX8-1373" fmla="*/ 2472538 w 7366407"/>
              <a:gd name="connsiteY8-1374" fmla="*/ 416966 h 3562502"/>
              <a:gd name="connsiteX9-1375" fmla="*/ 3160166 w 7366407"/>
              <a:gd name="connsiteY9-1376" fmla="*/ 21945 h 3562502"/>
              <a:gd name="connsiteX10-1377" fmla="*/ 3803904 w 7366407"/>
              <a:gd name="connsiteY10-1378" fmla="*/ 395020 h 3562502"/>
              <a:gd name="connsiteX11-1379" fmla="*/ 4462272 w 7366407"/>
              <a:gd name="connsiteY11-1380" fmla="*/ 7315 h 3562502"/>
              <a:gd name="connsiteX12-1381" fmla="*/ 5113325 w 7366407"/>
              <a:gd name="connsiteY12-1382" fmla="*/ 482803 h 3562502"/>
              <a:gd name="connsiteX13-1383" fmla="*/ 4140402 w 7366407"/>
              <a:gd name="connsiteY13-1384" fmla="*/ 1880007 h 3562502"/>
              <a:gd name="connsiteX14-1385" fmla="*/ 5498920 w 7366407"/>
              <a:gd name="connsiteY14-1386" fmla="*/ 1896902 h 3562502"/>
              <a:gd name="connsiteX15-1387" fmla="*/ 5720487 w 7366407"/>
              <a:gd name="connsiteY15-1388" fmla="*/ 2238450 h 3562502"/>
              <a:gd name="connsiteX16-1389" fmla="*/ 6005780 w 7366407"/>
              <a:gd name="connsiteY16-1390" fmla="*/ 0 h 3562502"/>
              <a:gd name="connsiteX17-1391" fmla="*/ 6269127 w 7366407"/>
              <a:gd name="connsiteY17-1392" fmla="*/ 3533241 h 3562502"/>
              <a:gd name="connsiteX18-1393" fmla="*/ 6590995 w 7366407"/>
              <a:gd name="connsiteY18-1394" fmla="*/ 1250899 h 3562502"/>
              <a:gd name="connsiteX19-1395" fmla="*/ 6686093 w 7366407"/>
              <a:gd name="connsiteY19-1396" fmla="*/ 1894636 h 3562502"/>
              <a:gd name="connsiteX20-1397" fmla="*/ 7366407 w 7366407"/>
              <a:gd name="connsiteY20-1398" fmla="*/ 1894637 h 3562502"/>
              <a:gd name="connsiteX0-1399" fmla="*/ 0 w 7454190"/>
              <a:gd name="connsiteY0-1400" fmla="*/ 1872690 h 3562502"/>
              <a:gd name="connsiteX1-1401" fmla="*/ 907085 w 7454190"/>
              <a:gd name="connsiteY1-1402" fmla="*/ 1865376 h 3562502"/>
              <a:gd name="connsiteX2-1403" fmla="*/ 1009498 w 7454190"/>
              <a:gd name="connsiteY2-1404" fmla="*/ 1236269 h 3562502"/>
              <a:gd name="connsiteX3-1405" fmla="*/ 1294790 w 7454190"/>
              <a:gd name="connsiteY3-1406" fmla="*/ 3562502 h 3562502"/>
              <a:gd name="connsiteX4-1407" fmla="*/ 1587398 w 7454190"/>
              <a:gd name="connsiteY4-1408" fmla="*/ 14630 h 3562502"/>
              <a:gd name="connsiteX5-1409" fmla="*/ 1865376 w 7454190"/>
              <a:gd name="connsiteY5-1410" fmla="*/ 2238450 h 3562502"/>
              <a:gd name="connsiteX6-1411" fmla="*/ 2038831 w 7454190"/>
              <a:gd name="connsiteY6-1412" fmla="*/ 1874957 h 3562502"/>
              <a:gd name="connsiteX7-1413" fmla="*/ 3457980 w 7454190"/>
              <a:gd name="connsiteY7-1414" fmla="*/ 1889588 h 3562502"/>
              <a:gd name="connsiteX8-1415" fmla="*/ 2472538 w 7454190"/>
              <a:gd name="connsiteY8-1416" fmla="*/ 416966 h 3562502"/>
              <a:gd name="connsiteX9-1417" fmla="*/ 3160166 w 7454190"/>
              <a:gd name="connsiteY9-1418" fmla="*/ 21945 h 3562502"/>
              <a:gd name="connsiteX10-1419" fmla="*/ 3803904 w 7454190"/>
              <a:gd name="connsiteY10-1420" fmla="*/ 395020 h 3562502"/>
              <a:gd name="connsiteX11-1421" fmla="*/ 4462272 w 7454190"/>
              <a:gd name="connsiteY11-1422" fmla="*/ 7315 h 3562502"/>
              <a:gd name="connsiteX12-1423" fmla="*/ 5113325 w 7454190"/>
              <a:gd name="connsiteY12-1424" fmla="*/ 482803 h 3562502"/>
              <a:gd name="connsiteX13-1425" fmla="*/ 4140402 w 7454190"/>
              <a:gd name="connsiteY13-1426" fmla="*/ 1880007 h 3562502"/>
              <a:gd name="connsiteX14-1427" fmla="*/ 5498920 w 7454190"/>
              <a:gd name="connsiteY14-1428" fmla="*/ 1896902 h 3562502"/>
              <a:gd name="connsiteX15-1429" fmla="*/ 5720487 w 7454190"/>
              <a:gd name="connsiteY15-1430" fmla="*/ 2238450 h 3562502"/>
              <a:gd name="connsiteX16-1431" fmla="*/ 6005780 w 7454190"/>
              <a:gd name="connsiteY16-1432" fmla="*/ 0 h 3562502"/>
              <a:gd name="connsiteX17-1433" fmla="*/ 6269127 w 7454190"/>
              <a:gd name="connsiteY17-1434" fmla="*/ 3533241 h 3562502"/>
              <a:gd name="connsiteX18-1435" fmla="*/ 6590995 w 7454190"/>
              <a:gd name="connsiteY18-1436" fmla="*/ 1250899 h 3562502"/>
              <a:gd name="connsiteX19-1437" fmla="*/ 6686093 w 7454190"/>
              <a:gd name="connsiteY19-1438" fmla="*/ 1894636 h 3562502"/>
              <a:gd name="connsiteX20-1439" fmla="*/ 7454190 w 7454190"/>
              <a:gd name="connsiteY20-1440" fmla="*/ 1894637 h 3562502"/>
              <a:gd name="connsiteX0-1441" fmla="*/ 0 w 7454190"/>
              <a:gd name="connsiteY0-1442" fmla="*/ 1872690 h 3562502"/>
              <a:gd name="connsiteX1-1443" fmla="*/ 907085 w 7454190"/>
              <a:gd name="connsiteY1-1444" fmla="*/ 1865376 h 3562502"/>
              <a:gd name="connsiteX2-1445" fmla="*/ 1009498 w 7454190"/>
              <a:gd name="connsiteY2-1446" fmla="*/ 1236269 h 3562502"/>
              <a:gd name="connsiteX3-1447" fmla="*/ 1294790 w 7454190"/>
              <a:gd name="connsiteY3-1448" fmla="*/ 3562502 h 3562502"/>
              <a:gd name="connsiteX4-1449" fmla="*/ 1587398 w 7454190"/>
              <a:gd name="connsiteY4-1450" fmla="*/ 14630 h 3562502"/>
              <a:gd name="connsiteX5-1451" fmla="*/ 1865376 w 7454190"/>
              <a:gd name="connsiteY5-1452" fmla="*/ 2238450 h 3562502"/>
              <a:gd name="connsiteX6-1453" fmla="*/ 2038831 w 7454190"/>
              <a:gd name="connsiteY6-1454" fmla="*/ 1874957 h 3562502"/>
              <a:gd name="connsiteX7-1455" fmla="*/ 3457980 w 7454190"/>
              <a:gd name="connsiteY7-1456" fmla="*/ 1889588 h 3562502"/>
              <a:gd name="connsiteX8-1457" fmla="*/ 2472538 w 7454190"/>
              <a:gd name="connsiteY8-1458" fmla="*/ 416966 h 3562502"/>
              <a:gd name="connsiteX9-1459" fmla="*/ 3160166 w 7454190"/>
              <a:gd name="connsiteY9-1460" fmla="*/ 21945 h 3562502"/>
              <a:gd name="connsiteX10-1461" fmla="*/ 3803904 w 7454190"/>
              <a:gd name="connsiteY10-1462" fmla="*/ 395020 h 3562502"/>
              <a:gd name="connsiteX11-1463" fmla="*/ 4462272 w 7454190"/>
              <a:gd name="connsiteY11-1464" fmla="*/ 7315 h 3562502"/>
              <a:gd name="connsiteX12-1465" fmla="*/ 5113325 w 7454190"/>
              <a:gd name="connsiteY12-1466" fmla="*/ 482803 h 3562502"/>
              <a:gd name="connsiteX13-1467" fmla="*/ 4140402 w 7454190"/>
              <a:gd name="connsiteY13-1468" fmla="*/ 1880007 h 3562502"/>
              <a:gd name="connsiteX14-1469" fmla="*/ 5498920 w 7454190"/>
              <a:gd name="connsiteY14-1470" fmla="*/ 1896902 h 3562502"/>
              <a:gd name="connsiteX15-1471" fmla="*/ 5720487 w 7454190"/>
              <a:gd name="connsiteY15-1472" fmla="*/ 2238450 h 3562502"/>
              <a:gd name="connsiteX16-1473" fmla="*/ 6005780 w 7454190"/>
              <a:gd name="connsiteY16-1474" fmla="*/ 0 h 3562502"/>
              <a:gd name="connsiteX17-1475" fmla="*/ 6269127 w 7454190"/>
              <a:gd name="connsiteY17-1476" fmla="*/ 3533241 h 3562502"/>
              <a:gd name="connsiteX18-1477" fmla="*/ 6590995 w 7454190"/>
              <a:gd name="connsiteY18-1478" fmla="*/ 1250899 h 3562502"/>
              <a:gd name="connsiteX19-1479" fmla="*/ 6686093 w 7454190"/>
              <a:gd name="connsiteY19-1480" fmla="*/ 1894636 h 3562502"/>
              <a:gd name="connsiteX20-1481" fmla="*/ 7454190 w 7454190"/>
              <a:gd name="connsiteY20-1482" fmla="*/ 1894637 h 3562502"/>
              <a:gd name="connsiteX0-1483" fmla="*/ 0 w 7454190"/>
              <a:gd name="connsiteY0-1484" fmla="*/ 1872690 h 3562502"/>
              <a:gd name="connsiteX1-1485" fmla="*/ 907085 w 7454190"/>
              <a:gd name="connsiteY1-1486" fmla="*/ 1865376 h 3562502"/>
              <a:gd name="connsiteX2-1487" fmla="*/ 1009498 w 7454190"/>
              <a:gd name="connsiteY2-1488" fmla="*/ 1236269 h 3562502"/>
              <a:gd name="connsiteX3-1489" fmla="*/ 1294790 w 7454190"/>
              <a:gd name="connsiteY3-1490" fmla="*/ 3562502 h 3562502"/>
              <a:gd name="connsiteX4-1491" fmla="*/ 1587398 w 7454190"/>
              <a:gd name="connsiteY4-1492" fmla="*/ 14630 h 3562502"/>
              <a:gd name="connsiteX5-1493" fmla="*/ 1865376 w 7454190"/>
              <a:gd name="connsiteY5-1494" fmla="*/ 2238450 h 3562502"/>
              <a:gd name="connsiteX6-1495" fmla="*/ 2038831 w 7454190"/>
              <a:gd name="connsiteY6-1496" fmla="*/ 1874957 h 3562502"/>
              <a:gd name="connsiteX7-1497" fmla="*/ 3457980 w 7454190"/>
              <a:gd name="connsiteY7-1498" fmla="*/ 1889588 h 3562502"/>
              <a:gd name="connsiteX8-1499" fmla="*/ 2472538 w 7454190"/>
              <a:gd name="connsiteY8-1500" fmla="*/ 416966 h 3562502"/>
              <a:gd name="connsiteX9-1501" fmla="*/ 3160166 w 7454190"/>
              <a:gd name="connsiteY9-1502" fmla="*/ 21945 h 3562502"/>
              <a:gd name="connsiteX10-1503" fmla="*/ 3803904 w 7454190"/>
              <a:gd name="connsiteY10-1504" fmla="*/ 395020 h 3562502"/>
              <a:gd name="connsiteX11-1505" fmla="*/ 4462272 w 7454190"/>
              <a:gd name="connsiteY11-1506" fmla="*/ 7315 h 3562502"/>
              <a:gd name="connsiteX12-1507" fmla="*/ 5113325 w 7454190"/>
              <a:gd name="connsiteY12-1508" fmla="*/ 482803 h 3562502"/>
              <a:gd name="connsiteX13-1509" fmla="*/ 4140402 w 7454190"/>
              <a:gd name="connsiteY13-1510" fmla="*/ 1880007 h 3562502"/>
              <a:gd name="connsiteX14-1511" fmla="*/ 5498920 w 7454190"/>
              <a:gd name="connsiteY14-1512" fmla="*/ 1896902 h 3562502"/>
              <a:gd name="connsiteX15-1513" fmla="*/ 5720487 w 7454190"/>
              <a:gd name="connsiteY15-1514" fmla="*/ 2238450 h 3562502"/>
              <a:gd name="connsiteX16-1515" fmla="*/ 6005780 w 7454190"/>
              <a:gd name="connsiteY16-1516" fmla="*/ 0 h 3562502"/>
              <a:gd name="connsiteX17-1517" fmla="*/ 6269127 w 7454190"/>
              <a:gd name="connsiteY17-1518" fmla="*/ 3533241 h 3562502"/>
              <a:gd name="connsiteX18-1519" fmla="*/ 6590995 w 7454190"/>
              <a:gd name="connsiteY18-1520" fmla="*/ 1250899 h 3562502"/>
              <a:gd name="connsiteX19-1521" fmla="*/ 6686093 w 7454190"/>
              <a:gd name="connsiteY19-1522" fmla="*/ 1894636 h 3562502"/>
              <a:gd name="connsiteX20-1523" fmla="*/ 7454190 w 7454190"/>
              <a:gd name="connsiteY20-1524" fmla="*/ 1894637 h 3562502"/>
              <a:gd name="connsiteX0-1525" fmla="*/ 0 w 7454190"/>
              <a:gd name="connsiteY0-1526" fmla="*/ 1872690 h 3562502"/>
              <a:gd name="connsiteX1-1527" fmla="*/ 907085 w 7454190"/>
              <a:gd name="connsiteY1-1528" fmla="*/ 1865376 h 3562502"/>
              <a:gd name="connsiteX2-1529" fmla="*/ 1009498 w 7454190"/>
              <a:gd name="connsiteY2-1530" fmla="*/ 1236269 h 3562502"/>
              <a:gd name="connsiteX3-1531" fmla="*/ 1294790 w 7454190"/>
              <a:gd name="connsiteY3-1532" fmla="*/ 3562502 h 3562502"/>
              <a:gd name="connsiteX4-1533" fmla="*/ 1587398 w 7454190"/>
              <a:gd name="connsiteY4-1534" fmla="*/ 14630 h 3562502"/>
              <a:gd name="connsiteX5-1535" fmla="*/ 1865376 w 7454190"/>
              <a:gd name="connsiteY5-1536" fmla="*/ 2238450 h 3562502"/>
              <a:gd name="connsiteX6-1537" fmla="*/ 2038831 w 7454190"/>
              <a:gd name="connsiteY6-1538" fmla="*/ 1874957 h 3562502"/>
              <a:gd name="connsiteX7-1539" fmla="*/ 3457980 w 7454190"/>
              <a:gd name="connsiteY7-1540" fmla="*/ 1889588 h 3562502"/>
              <a:gd name="connsiteX8-1541" fmla="*/ 2472538 w 7454190"/>
              <a:gd name="connsiteY8-1542" fmla="*/ 416966 h 3562502"/>
              <a:gd name="connsiteX9-1543" fmla="*/ 3160166 w 7454190"/>
              <a:gd name="connsiteY9-1544" fmla="*/ 21945 h 3562502"/>
              <a:gd name="connsiteX10-1545" fmla="*/ 3803904 w 7454190"/>
              <a:gd name="connsiteY10-1546" fmla="*/ 395020 h 3562502"/>
              <a:gd name="connsiteX11-1547" fmla="*/ 4462272 w 7454190"/>
              <a:gd name="connsiteY11-1548" fmla="*/ 7315 h 3562502"/>
              <a:gd name="connsiteX12-1549" fmla="*/ 5113325 w 7454190"/>
              <a:gd name="connsiteY12-1550" fmla="*/ 482803 h 3562502"/>
              <a:gd name="connsiteX13-1551" fmla="*/ 4140402 w 7454190"/>
              <a:gd name="connsiteY13-1552" fmla="*/ 1880007 h 3562502"/>
              <a:gd name="connsiteX14-1553" fmla="*/ 5498920 w 7454190"/>
              <a:gd name="connsiteY14-1554" fmla="*/ 1896902 h 3562502"/>
              <a:gd name="connsiteX15-1555" fmla="*/ 5720487 w 7454190"/>
              <a:gd name="connsiteY15-1556" fmla="*/ 2238450 h 3562502"/>
              <a:gd name="connsiteX16-1557" fmla="*/ 6005780 w 7454190"/>
              <a:gd name="connsiteY16-1558" fmla="*/ 0 h 3562502"/>
              <a:gd name="connsiteX17-1559" fmla="*/ 6269127 w 7454190"/>
              <a:gd name="connsiteY17-1560" fmla="*/ 3533241 h 3562502"/>
              <a:gd name="connsiteX18-1561" fmla="*/ 6590995 w 7454190"/>
              <a:gd name="connsiteY18-1562" fmla="*/ 1250899 h 3562502"/>
              <a:gd name="connsiteX19-1563" fmla="*/ 6686093 w 7454190"/>
              <a:gd name="connsiteY19-1564" fmla="*/ 1894636 h 3562502"/>
              <a:gd name="connsiteX20-1565" fmla="*/ 7454190 w 7454190"/>
              <a:gd name="connsiteY20-1566" fmla="*/ 1894637 h 3562502"/>
              <a:gd name="connsiteX0-1567" fmla="*/ 0 w 7454190"/>
              <a:gd name="connsiteY0-1568" fmla="*/ 1872690 h 3562502"/>
              <a:gd name="connsiteX1-1569" fmla="*/ 907085 w 7454190"/>
              <a:gd name="connsiteY1-1570" fmla="*/ 1865376 h 3562502"/>
              <a:gd name="connsiteX2-1571" fmla="*/ 1009498 w 7454190"/>
              <a:gd name="connsiteY2-1572" fmla="*/ 1236269 h 3562502"/>
              <a:gd name="connsiteX3-1573" fmla="*/ 1294790 w 7454190"/>
              <a:gd name="connsiteY3-1574" fmla="*/ 3562502 h 3562502"/>
              <a:gd name="connsiteX4-1575" fmla="*/ 1587398 w 7454190"/>
              <a:gd name="connsiteY4-1576" fmla="*/ 14630 h 3562502"/>
              <a:gd name="connsiteX5-1577" fmla="*/ 1865376 w 7454190"/>
              <a:gd name="connsiteY5-1578" fmla="*/ 2238450 h 3562502"/>
              <a:gd name="connsiteX6-1579" fmla="*/ 2038831 w 7454190"/>
              <a:gd name="connsiteY6-1580" fmla="*/ 1874957 h 3562502"/>
              <a:gd name="connsiteX7-1581" fmla="*/ 3457980 w 7454190"/>
              <a:gd name="connsiteY7-1582" fmla="*/ 1889588 h 3562502"/>
              <a:gd name="connsiteX8-1583" fmla="*/ 2472538 w 7454190"/>
              <a:gd name="connsiteY8-1584" fmla="*/ 416966 h 3562502"/>
              <a:gd name="connsiteX9-1585" fmla="*/ 3160166 w 7454190"/>
              <a:gd name="connsiteY9-1586" fmla="*/ 21945 h 3562502"/>
              <a:gd name="connsiteX10-1587" fmla="*/ 3803904 w 7454190"/>
              <a:gd name="connsiteY10-1588" fmla="*/ 395020 h 3562502"/>
              <a:gd name="connsiteX11-1589" fmla="*/ 4462272 w 7454190"/>
              <a:gd name="connsiteY11-1590" fmla="*/ 7315 h 3562502"/>
              <a:gd name="connsiteX12-1591" fmla="*/ 5113325 w 7454190"/>
              <a:gd name="connsiteY12-1592" fmla="*/ 482803 h 3562502"/>
              <a:gd name="connsiteX13-1593" fmla="*/ 4140402 w 7454190"/>
              <a:gd name="connsiteY13-1594" fmla="*/ 1880007 h 3562502"/>
              <a:gd name="connsiteX14-1595" fmla="*/ 5498920 w 7454190"/>
              <a:gd name="connsiteY14-1596" fmla="*/ 1896902 h 3562502"/>
              <a:gd name="connsiteX15-1597" fmla="*/ 5720487 w 7454190"/>
              <a:gd name="connsiteY15-1598" fmla="*/ 2238450 h 3562502"/>
              <a:gd name="connsiteX16-1599" fmla="*/ 6005780 w 7454190"/>
              <a:gd name="connsiteY16-1600" fmla="*/ 0 h 3562502"/>
              <a:gd name="connsiteX17-1601" fmla="*/ 6269127 w 7454190"/>
              <a:gd name="connsiteY17-1602" fmla="*/ 3533241 h 3562502"/>
              <a:gd name="connsiteX18-1603" fmla="*/ 6590995 w 7454190"/>
              <a:gd name="connsiteY18-1604" fmla="*/ 1250899 h 3562502"/>
              <a:gd name="connsiteX19-1605" fmla="*/ 6686093 w 7454190"/>
              <a:gd name="connsiteY19-1606" fmla="*/ 1894636 h 3562502"/>
              <a:gd name="connsiteX20-1607" fmla="*/ 7454190 w 7454190"/>
              <a:gd name="connsiteY20-1608" fmla="*/ 1894637 h 3562502"/>
              <a:gd name="connsiteX0-1609" fmla="*/ 0 w 7454190"/>
              <a:gd name="connsiteY0-1610" fmla="*/ 1872690 h 3562502"/>
              <a:gd name="connsiteX1-1611" fmla="*/ 907085 w 7454190"/>
              <a:gd name="connsiteY1-1612" fmla="*/ 1865376 h 3562502"/>
              <a:gd name="connsiteX2-1613" fmla="*/ 1009498 w 7454190"/>
              <a:gd name="connsiteY2-1614" fmla="*/ 1236269 h 3562502"/>
              <a:gd name="connsiteX3-1615" fmla="*/ 1294790 w 7454190"/>
              <a:gd name="connsiteY3-1616" fmla="*/ 3562502 h 3562502"/>
              <a:gd name="connsiteX4-1617" fmla="*/ 1587398 w 7454190"/>
              <a:gd name="connsiteY4-1618" fmla="*/ 14630 h 3562502"/>
              <a:gd name="connsiteX5-1619" fmla="*/ 1865376 w 7454190"/>
              <a:gd name="connsiteY5-1620" fmla="*/ 2238450 h 3562502"/>
              <a:gd name="connsiteX6-1621" fmla="*/ 2038831 w 7454190"/>
              <a:gd name="connsiteY6-1622" fmla="*/ 1874957 h 3562502"/>
              <a:gd name="connsiteX7-1623" fmla="*/ 3457980 w 7454190"/>
              <a:gd name="connsiteY7-1624" fmla="*/ 1889588 h 3562502"/>
              <a:gd name="connsiteX8-1625" fmla="*/ 2472538 w 7454190"/>
              <a:gd name="connsiteY8-1626" fmla="*/ 416966 h 3562502"/>
              <a:gd name="connsiteX9-1627" fmla="*/ 3160166 w 7454190"/>
              <a:gd name="connsiteY9-1628" fmla="*/ 21945 h 3562502"/>
              <a:gd name="connsiteX10-1629" fmla="*/ 3803904 w 7454190"/>
              <a:gd name="connsiteY10-1630" fmla="*/ 395020 h 3562502"/>
              <a:gd name="connsiteX11-1631" fmla="*/ 4462272 w 7454190"/>
              <a:gd name="connsiteY11-1632" fmla="*/ 7315 h 3562502"/>
              <a:gd name="connsiteX12-1633" fmla="*/ 5171847 w 7454190"/>
              <a:gd name="connsiteY12-1634" fmla="*/ 482803 h 3562502"/>
              <a:gd name="connsiteX13-1635" fmla="*/ 4140402 w 7454190"/>
              <a:gd name="connsiteY13-1636" fmla="*/ 1880007 h 3562502"/>
              <a:gd name="connsiteX14-1637" fmla="*/ 5498920 w 7454190"/>
              <a:gd name="connsiteY14-1638" fmla="*/ 1896902 h 3562502"/>
              <a:gd name="connsiteX15-1639" fmla="*/ 5720487 w 7454190"/>
              <a:gd name="connsiteY15-1640" fmla="*/ 2238450 h 3562502"/>
              <a:gd name="connsiteX16-1641" fmla="*/ 6005780 w 7454190"/>
              <a:gd name="connsiteY16-1642" fmla="*/ 0 h 3562502"/>
              <a:gd name="connsiteX17-1643" fmla="*/ 6269127 w 7454190"/>
              <a:gd name="connsiteY17-1644" fmla="*/ 3533241 h 3562502"/>
              <a:gd name="connsiteX18-1645" fmla="*/ 6590995 w 7454190"/>
              <a:gd name="connsiteY18-1646" fmla="*/ 1250899 h 3562502"/>
              <a:gd name="connsiteX19-1647" fmla="*/ 6686093 w 7454190"/>
              <a:gd name="connsiteY19-1648" fmla="*/ 1894636 h 3562502"/>
              <a:gd name="connsiteX20-1649" fmla="*/ 7454190 w 7454190"/>
              <a:gd name="connsiteY20-1650" fmla="*/ 1894637 h 3562502"/>
              <a:gd name="connsiteX0-1651" fmla="*/ 0 w 7454190"/>
              <a:gd name="connsiteY0-1652" fmla="*/ 1872690 h 3562502"/>
              <a:gd name="connsiteX1-1653" fmla="*/ 907085 w 7454190"/>
              <a:gd name="connsiteY1-1654" fmla="*/ 1865376 h 3562502"/>
              <a:gd name="connsiteX2-1655" fmla="*/ 1009498 w 7454190"/>
              <a:gd name="connsiteY2-1656" fmla="*/ 1236269 h 3562502"/>
              <a:gd name="connsiteX3-1657" fmla="*/ 1294790 w 7454190"/>
              <a:gd name="connsiteY3-1658" fmla="*/ 3562502 h 3562502"/>
              <a:gd name="connsiteX4-1659" fmla="*/ 1587398 w 7454190"/>
              <a:gd name="connsiteY4-1660" fmla="*/ 14630 h 3562502"/>
              <a:gd name="connsiteX5-1661" fmla="*/ 1865376 w 7454190"/>
              <a:gd name="connsiteY5-1662" fmla="*/ 2238450 h 3562502"/>
              <a:gd name="connsiteX6-1663" fmla="*/ 2038831 w 7454190"/>
              <a:gd name="connsiteY6-1664" fmla="*/ 1874957 h 3562502"/>
              <a:gd name="connsiteX7-1665" fmla="*/ 3457980 w 7454190"/>
              <a:gd name="connsiteY7-1666" fmla="*/ 1889588 h 3562502"/>
              <a:gd name="connsiteX8-1667" fmla="*/ 2472538 w 7454190"/>
              <a:gd name="connsiteY8-1668" fmla="*/ 460857 h 3562502"/>
              <a:gd name="connsiteX9-1669" fmla="*/ 3160166 w 7454190"/>
              <a:gd name="connsiteY9-1670" fmla="*/ 21945 h 3562502"/>
              <a:gd name="connsiteX10-1671" fmla="*/ 3803904 w 7454190"/>
              <a:gd name="connsiteY10-1672" fmla="*/ 395020 h 3562502"/>
              <a:gd name="connsiteX11-1673" fmla="*/ 4462272 w 7454190"/>
              <a:gd name="connsiteY11-1674" fmla="*/ 7315 h 3562502"/>
              <a:gd name="connsiteX12-1675" fmla="*/ 5171847 w 7454190"/>
              <a:gd name="connsiteY12-1676" fmla="*/ 482803 h 3562502"/>
              <a:gd name="connsiteX13-1677" fmla="*/ 4140402 w 7454190"/>
              <a:gd name="connsiteY13-1678" fmla="*/ 1880007 h 3562502"/>
              <a:gd name="connsiteX14-1679" fmla="*/ 5498920 w 7454190"/>
              <a:gd name="connsiteY14-1680" fmla="*/ 1896902 h 3562502"/>
              <a:gd name="connsiteX15-1681" fmla="*/ 5720487 w 7454190"/>
              <a:gd name="connsiteY15-1682" fmla="*/ 2238450 h 3562502"/>
              <a:gd name="connsiteX16-1683" fmla="*/ 6005780 w 7454190"/>
              <a:gd name="connsiteY16-1684" fmla="*/ 0 h 3562502"/>
              <a:gd name="connsiteX17-1685" fmla="*/ 6269127 w 7454190"/>
              <a:gd name="connsiteY17-1686" fmla="*/ 3533241 h 3562502"/>
              <a:gd name="connsiteX18-1687" fmla="*/ 6590995 w 7454190"/>
              <a:gd name="connsiteY18-1688" fmla="*/ 1250899 h 3562502"/>
              <a:gd name="connsiteX19-1689" fmla="*/ 6686093 w 7454190"/>
              <a:gd name="connsiteY19-1690" fmla="*/ 1894636 h 3562502"/>
              <a:gd name="connsiteX20-1691" fmla="*/ 7454190 w 7454190"/>
              <a:gd name="connsiteY20-1692" fmla="*/ 1894637 h 3562502"/>
              <a:gd name="connsiteX0-1693" fmla="*/ 0 w 7454190"/>
              <a:gd name="connsiteY0-1694" fmla="*/ 1872690 h 3562502"/>
              <a:gd name="connsiteX1-1695" fmla="*/ 907085 w 7454190"/>
              <a:gd name="connsiteY1-1696" fmla="*/ 1865376 h 3562502"/>
              <a:gd name="connsiteX2-1697" fmla="*/ 1009498 w 7454190"/>
              <a:gd name="connsiteY2-1698" fmla="*/ 1236269 h 3562502"/>
              <a:gd name="connsiteX3-1699" fmla="*/ 1294790 w 7454190"/>
              <a:gd name="connsiteY3-1700" fmla="*/ 3562502 h 3562502"/>
              <a:gd name="connsiteX4-1701" fmla="*/ 1587398 w 7454190"/>
              <a:gd name="connsiteY4-1702" fmla="*/ 14630 h 3562502"/>
              <a:gd name="connsiteX5-1703" fmla="*/ 1865376 w 7454190"/>
              <a:gd name="connsiteY5-1704" fmla="*/ 2238450 h 3562502"/>
              <a:gd name="connsiteX6-1705" fmla="*/ 2038831 w 7454190"/>
              <a:gd name="connsiteY6-1706" fmla="*/ 1874957 h 3562502"/>
              <a:gd name="connsiteX7-1707" fmla="*/ 3457980 w 7454190"/>
              <a:gd name="connsiteY7-1708" fmla="*/ 1889588 h 3562502"/>
              <a:gd name="connsiteX8-1709" fmla="*/ 2472538 w 7454190"/>
              <a:gd name="connsiteY8-1710" fmla="*/ 490118 h 3562502"/>
              <a:gd name="connsiteX9-1711" fmla="*/ 3160166 w 7454190"/>
              <a:gd name="connsiteY9-1712" fmla="*/ 21945 h 3562502"/>
              <a:gd name="connsiteX10-1713" fmla="*/ 3803904 w 7454190"/>
              <a:gd name="connsiteY10-1714" fmla="*/ 395020 h 3562502"/>
              <a:gd name="connsiteX11-1715" fmla="*/ 4462272 w 7454190"/>
              <a:gd name="connsiteY11-1716" fmla="*/ 7315 h 3562502"/>
              <a:gd name="connsiteX12-1717" fmla="*/ 5171847 w 7454190"/>
              <a:gd name="connsiteY12-1718" fmla="*/ 482803 h 3562502"/>
              <a:gd name="connsiteX13-1719" fmla="*/ 4140402 w 7454190"/>
              <a:gd name="connsiteY13-1720" fmla="*/ 1880007 h 3562502"/>
              <a:gd name="connsiteX14-1721" fmla="*/ 5498920 w 7454190"/>
              <a:gd name="connsiteY14-1722" fmla="*/ 1896902 h 3562502"/>
              <a:gd name="connsiteX15-1723" fmla="*/ 5720487 w 7454190"/>
              <a:gd name="connsiteY15-1724" fmla="*/ 2238450 h 3562502"/>
              <a:gd name="connsiteX16-1725" fmla="*/ 6005780 w 7454190"/>
              <a:gd name="connsiteY16-1726" fmla="*/ 0 h 3562502"/>
              <a:gd name="connsiteX17-1727" fmla="*/ 6269127 w 7454190"/>
              <a:gd name="connsiteY17-1728" fmla="*/ 3533241 h 3562502"/>
              <a:gd name="connsiteX18-1729" fmla="*/ 6590995 w 7454190"/>
              <a:gd name="connsiteY18-1730" fmla="*/ 1250899 h 3562502"/>
              <a:gd name="connsiteX19-1731" fmla="*/ 6686093 w 7454190"/>
              <a:gd name="connsiteY19-1732" fmla="*/ 1894636 h 3562502"/>
              <a:gd name="connsiteX20-1733" fmla="*/ 7454190 w 7454190"/>
              <a:gd name="connsiteY20-1734" fmla="*/ 1894637 h 3562502"/>
              <a:gd name="connsiteX0-1735" fmla="*/ 0 w 7454190"/>
              <a:gd name="connsiteY0-1736" fmla="*/ 1872690 h 3562502"/>
              <a:gd name="connsiteX1-1737" fmla="*/ 907085 w 7454190"/>
              <a:gd name="connsiteY1-1738" fmla="*/ 1865376 h 3562502"/>
              <a:gd name="connsiteX2-1739" fmla="*/ 1009498 w 7454190"/>
              <a:gd name="connsiteY2-1740" fmla="*/ 1236269 h 3562502"/>
              <a:gd name="connsiteX3-1741" fmla="*/ 1294790 w 7454190"/>
              <a:gd name="connsiteY3-1742" fmla="*/ 3562502 h 3562502"/>
              <a:gd name="connsiteX4-1743" fmla="*/ 1587398 w 7454190"/>
              <a:gd name="connsiteY4-1744" fmla="*/ 14630 h 3562502"/>
              <a:gd name="connsiteX5-1745" fmla="*/ 1865376 w 7454190"/>
              <a:gd name="connsiteY5-1746" fmla="*/ 2238450 h 3562502"/>
              <a:gd name="connsiteX6-1747" fmla="*/ 2038831 w 7454190"/>
              <a:gd name="connsiteY6-1748" fmla="*/ 1874957 h 3562502"/>
              <a:gd name="connsiteX7-1749" fmla="*/ 3457980 w 7454190"/>
              <a:gd name="connsiteY7-1750" fmla="*/ 1889588 h 3562502"/>
              <a:gd name="connsiteX8-1751" fmla="*/ 2472538 w 7454190"/>
              <a:gd name="connsiteY8-1752" fmla="*/ 490118 h 3562502"/>
              <a:gd name="connsiteX9-1753" fmla="*/ 3160166 w 7454190"/>
              <a:gd name="connsiteY9-1754" fmla="*/ 21945 h 3562502"/>
              <a:gd name="connsiteX10-1755" fmla="*/ 3803904 w 7454190"/>
              <a:gd name="connsiteY10-1756" fmla="*/ 395020 h 3562502"/>
              <a:gd name="connsiteX11-1757" fmla="*/ 4462272 w 7454190"/>
              <a:gd name="connsiteY11-1758" fmla="*/ 7315 h 3562502"/>
              <a:gd name="connsiteX12-1759" fmla="*/ 5171847 w 7454190"/>
              <a:gd name="connsiteY12-1760" fmla="*/ 482803 h 3562502"/>
              <a:gd name="connsiteX13-1761" fmla="*/ 4140402 w 7454190"/>
              <a:gd name="connsiteY13-1762" fmla="*/ 1880007 h 3562502"/>
              <a:gd name="connsiteX14-1763" fmla="*/ 5498920 w 7454190"/>
              <a:gd name="connsiteY14-1764" fmla="*/ 1896902 h 3562502"/>
              <a:gd name="connsiteX15-1765" fmla="*/ 5720487 w 7454190"/>
              <a:gd name="connsiteY15-1766" fmla="*/ 2238450 h 3562502"/>
              <a:gd name="connsiteX16-1767" fmla="*/ 6005780 w 7454190"/>
              <a:gd name="connsiteY16-1768" fmla="*/ 0 h 3562502"/>
              <a:gd name="connsiteX17-1769" fmla="*/ 6269127 w 7454190"/>
              <a:gd name="connsiteY17-1770" fmla="*/ 3533241 h 3562502"/>
              <a:gd name="connsiteX18-1771" fmla="*/ 6590995 w 7454190"/>
              <a:gd name="connsiteY18-1772" fmla="*/ 1250899 h 3562502"/>
              <a:gd name="connsiteX19-1773" fmla="*/ 6686093 w 7454190"/>
              <a:gd name="connsiteY19-1774" fmla="*/ 1894636 h 3562502"/>
              <a:gd name="connsiteX20-1775" fmla="*/ 7454190 w 7454190"/>
              <a:gd name="connsiteY20-1776" fmla="*/ 1894637 h 3562502"/>
              <a:gd name="connsiteX0-1777" fmla="*/ 0 w 7454190"/>
              <a:gd name="connsiteY0-1778" fmla="*/ 1872690 h 3562502"/>
              <a:gd name="connsiteX1-1779" fmla="*/ 907085 w 7454190"/>
              <a:gd name="connsiteY1-1780" fmla="*/ 1865376 h 3562502"/>
              <a:gd name="connsiteX2-1781" fmla="*/ 1009498 w 7454190"/>
              <a:gd name="connsiteY2-1782" fmla="*/ 1236269 h 3562502"/>
              <a:gd name="connsiteX3-1783" fmla="*/ 1294790 w 7454190"/>
              <a:gd name="connsiteY3-1784" fmla="*/ 3562502 h 3562502"/>
              <a:gd name="connsiteX4-1785" fmla="*/ 1587398 w 7454190"/>
              <a:gd name="connsiteY4-1786" fmla="*/ 14630 h 3562502"/>
              <a:gd name="connsiteX5-1787" fmla="*/ 1865376 w 7454190"/>
              <a:gd name="connsiteY5-1788" fmla="*/ 2238450 h 3562502"/>
              <a:gd name="connsiteX6-1789" fmla="*/ 2038831 w 7454190"/>
              <a:gd name="connsiteY6-1790" fmla="*/ 1874957 h 3562502"/>
              <a:gd name="connsiteX7-1791" fmla="*/ 3457980 w 7454190"/>
              <a:gd name="connsiteY7-1792" fmla="*/ 1889588 h 3562502"/>
              <a:gd name="connsiteX8-1793" fmla="*/ 2472538 w 7454190"/>
              <a:gd name="connsiteY8-1794" fmla="*/ 490118 h 3562502"/>
              <a:gd name="connsiteX9-1795" fmla="*/ 3160166 w 7454190"/>
              <a:gd name="connsiteY9-1796" fmla="*/ 21945 h 3562502"/>
              <a:gd name="connsiteX10-1797" fmla="*/ 3803904 w 7454190"/>
              <a:gd name="connsiteY10-1798" fmla="*/ 395020 h 3562502"/>
              <a:gd name="connsiteX11-1799" fmla="*/ 4462272 w 7454190"/>
              <a:gd name="connsiteY11-1800" fmla="*/ 7315 h 3562502"/>
              <a:gd name="connsiteX12-1801" fmla="*/ 5171847 w 7454190"/>
              <a:gd name="connsiteY12-1802" fmla="*/ 482803 h 3562502"/>
              <a:gd name="connsiteX13-1803" fmla="*/ 4140402 w 7454190"/>
              <a:gd name="connsiteY13-1804" fmla="*/ 1880007 h 3562502"/>
              <a:gd name="connsiteX14-1805" fmla="*/ 5498920 w 7454190"/>
              <a:gd name="connsiteY14-1806" fmla="*/ 1896902 h 3562502"/>
              <a:gd name="connsiteX15-1807" fmla="*/ 5720487 w 7454190"/>
              <a:gd name="connsiteY15-1808" fmla="*/ 2238450 h 3562502"/>
              <a:gd name="connsiteX16-1809" fmla="*/ 6005780 w 7454190"/>
              <a:gd name="connsiteY16-1810" fmla="*/ 0 h 3562502"/>
              <a:gd name="connsiteX17-1811" fmla="*/ 6269127 w 7454190"/>
              <a:gd name="connsiteY17-1812" fmla="*/ 3533241 h 3562502"/>
              <a:gd name="connsiteX18-1813" fmla="*/ 6590995 w 7454190"/>
              <a:gd name="connsiteY18-1814" fmla="*/ 1250899 h 3562502"/>
              <a:gd name="connsiteX19-1815" fmla="*/ 6686093 w 7454190"/>
              <a:gd name="connsiteY19-1816" fmla="*/ 1894636 h 3562502"/>
              <a:gd name="connsiteX20-1817" fmla="*/ 7454190 w 7454190"/>
              <a:gd name="connsiteY20-1818" fmla="*/ 1894637 h 3562502"/>
              <a:gd name="connsiteX0-1819" fmla="*/ 0 w 7454190"/>
              <a:gd name="connsiteY0-1820" fmla="*/ 1872690 h 3562502"/>
              <a:gd name="connsiteX1-1821" fmla="*/ 907085 w 7454190"/>
              <a:gd name="connsiteY1-1822" fmla="*/ 1865376 h 3562502"/>
              <a:gd name="connsiteX2-1823" fmla="*/ 1009498 w 7454190"/>
              <a:gd name="connsiteY2-1824" fmla="*/ 1236269 h 3562502"/>
              <a:gd name="connsiteX3-1825" fmla="*/ 1294790 w 7454190"/>
              <a:gd name="connsiteY3-1826" fmla="*/ 3562502 h 3562502"/>
              <a:gd name="connsiteX4-1827" fmla="*/ 1587398 w 7454190"/>
              <a:gd name="connsiteY4-1828" fmla="*/ 14630 h 3562502"/>
              <a:gd name="connsiteX5-1829" fmla="*/ 1865376 w 7454190"/>
              <a:gd name="connsiteY5-1830" fmla="*/ 2238450 h 3562502"/>
              <a:gd name="connsiteX6-1831" fmla="*/ 2038831 w 7454190"/>
              <a:gd name="connsiteY6-1832" fmla="*/ 1874957 h 3562502"/>
              <a:gd name="connsiteX7-1833" fmla="*/ 3457980 w 7454190"/>
              <a:gd name="connsiteY7-1834" fmla="*/ 1889588 h 3562502"/>
              <a:gd name="connsiteX8-1835" fmla="*/ 2472538 w 7454190"/>
              <a:gd name="connsiteY8-1836" fmla="*/ 490118 h 3562502"/>
              <a:gd name="connsiteX9-1837" fmla="*/ 3160166 w 7454190"/>
              <a:gd name="connsiteY9-1838" fmla="*/ 21945 h 3562502"/>
              <a:gd name="connsiteX10-1839" fmla="*/ 3803904 w 7454190"/>
              <a:gd name="connsiteY10-1840" fmla="*/ 395020 h 3562502"/>
              <a:gd name="connsiteX11-1841" fmla="*/ 4462272 w 7454190"/>
              <a:gd name="connsiteY11-1842" fmla="*/ 7315 h 3562502"/>
              <a:gd name="connsiteX12-1843" fmla="*/ 5171847 w 7454190"/>
              <a:gd name="connsiteY12-1844" fmla="*/ 482803 h 3562502"/>
              <a:gd name="connsiteX13-1845" fmla="*/ 4140402 w 7454190"/>
              <a:gd name="connsiteY13-1846" fmla="*/ 1880007 h 3562502"/>
              <a:gd name="connsiteX14-1847" fmla="*/ 5498920 w 7454190"/>
              <a:gd name="connsiteY14-1848" fmla="*/ 1896902 h 3562502"/>
              <a:gd name="connsiteX15-1849" fmla="*/ 5720487 w 7454190"/>
              <a:gd name="connsiteY15-1850" fmla="*/ 2238450 h 3562502"/>
              <a:gd name="connsiteX16-1851" fmla="*/ 6005780 w 7454190"/>
              <a:gd name="connsiteY16-1852" fmla="*/ 0 h 3562502"/>
              <a:gd name="connsiteX17-1853" fmla="*/ 6269127 w 7454190"/>
              <a:gd name="connsiteY17-1854" fmla="*/ 3533241 h 3562502"/>
              <a:gd name="connsiteX18-1855" fmla="*/ 6590995 w 7454190"/>
              <a:gd name="connsiteY18-1856" fmla="*/ 1250899 h 3562502"/>
              <a:gd name="connsiteX19-1857" fmla="*/ 6686093 w 7454190"/>
              <a:gd name="connsiteY19-1858" fmla="*/ 1894636 h 3562502"/>
              <a:gd name="connsiteX20-1859" fmla="*/ 7454190 w 7454190"/>
              <a:gd name="connsiteY20-1860" fmla="*/ 1894637 h 3562502"/>
              <a:gd name="connsiteX0-1861" fmla="*/ 0 w 7454190"/>
              <a:gd name="connsiteY0-1862" fmla="*/ 1872690 h 3562502"/>
              <a:gd name="connsiteX1-1863" fmla="*/ 907085 w 7454190"/>
              <a:gd name="connsiteY1-1864" fmla="*/ 1865376 h 3562502"/>
              <a:gd name="connsiteX2-1865" fmla="*/ 1009498 w 7454190"/>
              <a:gd name="connsiteY2-1866" fmla="*/ 1236269 h 3562502"/>
              <a:gd name="connsiteX3-1867" fmla="*/ 1294790 w 7454190"/>
              <a:gd name="connsiteY3-1868" fmla="*/ 3562502 h 3562502"/>
              <a:gd name="connsiteX4-1869" fmla="*/ 1587398 w 7454190"/>
              <a:gd name="connsiteY4-1870" fmla="*/ 14630 h 3562502"/>
              <a:gd name="connsiteX5-1871" fmla="*/ 1865376 w 7454190"/>
              <a:gd name="connsiteY5-1872" fmla="*/ 2238450 h 3562502"/>
              <a:gd name="connsiteX6-1873" fmla="*/ 2038831 w 7454190"/>
              <a:gd name="connsiteY6-1874" fmla="*/ 1874957 h 3562502"/>
              <a:gd name="connsiteX7-1875" fmla="*/ 3457980 w 7454190"/>
              <a:gd name="connsiteY7-1876" fmla="*/ 1889588 h 3562502"/>
              <a:gd name="connsiteX8-1877" fmla="*/ 2472538 w 7454190"/>
              <a:gd name="connsiteY8-1878" fmla="*/ 490118 h 3562502"/>
              <a:gd name="connsiteX9-1879" fmla="*/ 3160166 w 7454190"/>
              <a:gd name="connsiteY9-1880" fmla="*/ 21945 h 3562502"/>
              <a:gd name="connsiteX10-1881" fmla="*/ 3803904 w 7454190"/>
              <a:gd name="connsiteY10-1882" fmla="*/ 395020 h 3562502"/>
              <a:gd name="connsiteX11-1883" fmla="*/ 4462272 w 7454190"/>
              <a:gd name="connsiteY11-1884" fmla="*/ 7315 h 3562502"/>
              <a:gd name="connsiteX12-1885" fmla="*/ 5171847 w 7454190"/>
              <a:gd name="connsiteY12-1886" fmla="*/ 482803 h 3562502"/>
              <a:gd name="connsiteX13-1887" fmla="*/ 4140402 w 7454190"/>
              <a:gd name="connsiteY13-1888" fmla="*/ 1880007 h 3562502"/>
              <a:gd name="connsiteX14-1889" fmla="*/ 5498920 w 7454190"/>
              <a:gd name="connsiteY14-1890" fmla="*/ 1896902 h 3562502"/>
              <a:gd name="connsiteX15-1891" fmla="*/ 5720487 w 7454190"/>
              <a:gd name="connsiteY15-1892" fmla="*/ 2238450 h 3562502"/>
              <a:gd name="connsiteX16-1893" fmla="*/ 6005780 w 7454190"/>
              <a:gd name="connsiteY16-1894" fmla="*/ 0 h 3562502"/>
              <a:gd name="connsiteX17-1895" fmla="*/ 6269127 w 7454190"/>
              <a:gd name="connsiteY17-1896" fmla="*/ 3533241 h 3562502"/>
              <a:gd name="connsiteX18-1897" fmla="*/ 6590995 w 7454190"/>
              <a:gd name="connsiteY18-1898" fmla="*/ 1250899 h 3562502"/>
              <a:gd name="connsiteX19-1899" fmla="*/ 6686093 w 7454190"/>
              <a:gd name="connsiteY19-1900" fmla="*/ 1894636 h 3562502"/>
              <a:gd name="connsiteX20-1901" fmla="*/ 7454190 w 7454190"/>
              <a:gd name="connsiteY20-1902" fmla="*/ 1894637 h 3562502"/>
              <a:gd name="connsiteX0-1903" fmla="*/ 0 w 7454190"/>
              <a:gd name="connsiteY0-1904" fmla="*/ 1872690 h 3562502"/>
              <a:gd name="connsiteX1-1905" fmla="*/ 907085 w 7454190"/>
              <a:gd name="connsiteY1-1906" fmla="*/ 1865376 h 3562502"/>
              <a:gd name="connsiteX2-1907" fmla="*/ 1009498 w 7454190"/>
              <a:gd name="connsiteY2-1908" fmla="*/ 1236269 h 3562502"/>
              <a:gd name="connsiteX3-1909" fmla="*/ 1294790 w 7454190"/>
              <a:gd name="connsiteY3-1910" fmla="*/ 3562502 h 3562502"/>
              <a:gd name="connsiteX4-1911" fmla="*/ 1587398 w 7454190"/>
              <a:gd name="connsiteY4-1912" fmla="*/ 14630 h 3562502"/>
              <a:gd name="connsiteX5-1913" fmla="*/ 1865376 w 7454190"/>
              <a:gd name="connsiteY5-1914" fmla="*/ 2238450 h 3562502"/>
              <a:gd name="connsiteX6-1915" fmla="*/ 2038831 w 7454190"/>
              <a:gd name="connsiteY6-1916" fmla="*/ 1874957 h 3562502"/>
              <a:gd name="connsiteX7-1917" fmla="*/ 3457980 w 7454190"/>
              <a:gd name="connsiteY7-1918" fmla="*/ 1889588 h 3562502"/>
              <a:gd name="connsiteX8-1919" fmla="*/ 2472538 w 7454190"/>
              <a:gd name="connsiteY8-1920" fmla="*/ 490118 h 3562502"/>
              <a:gd name="connsiteX9-1921" fmla="*/ 3160166 w 7454190"/>
              <a:gd name="connsiteY9-1922" fmla="*/ 21945 h 3562502"/>
              <a:gd name="connsiteX10-1923" fmla="*/ 3803904 w 7454190"/>
              <a:gd name="connsiteY10-1924" fmla="*/ 395020 h 3562502"/>
              <a:gd name="connsiteX11-1925" fmla="*/ 4462272 w 7454190"/>
              <a:gd name="connsiteY11-1926" fmla="*/ 7315 h 3562502"/>
              <a:gd name="connsiteX12-1927" fmla="*/ 5171847 w 7454190"/>
              <a:gd name="connsiteY12-1928" fmla="*/ 482803 h 3562502"/>
              <a:gd name="connsiteX13-1929" fmla="*/ 4140402 w 7454190"/>
              <a:gd name="connsiteY13-1930" fmla="*/ 1880007 h 3562502"/>
              <a:gd name="connsiteX14-1931" fmla="*/ 5498920 w 7454190"/>
              <a:gd name="connsiteY14-1932" fmla="*/ 1896902 h 3562502"/>
              <a:gd name="connsiteX15-1933" fmla="*/ 5720487 w 7454190"/>
              <a:gd name="connsiteY15-1934" fmla="*/ 2238450 h 3562502"/>
              <a:gd name="connsiteX16-1935" fmla="*/ 6005780 w 7454190"/>
              <a:gd name="connsiteY16-1936" fmla="*/ 0 h 3562502"/>
              <a:gd name="connsiteX17-1937" fmla="*/ 6269127 w 7454190"/>
              <a:gd name="connsiteY17-1938" fmla="*/ 3533241 h 3562502"/>
              <a:gd name="connsiteX18-1939" fmla="*/ 6590995 w 7454190"/>
              <a:gd name="connsiteY18-1940" fmla="*/ 1250899 h 3562502"/>
              <a:gd name="connsiteX19-1941" fmla="*/ 6686093 w 7454190"/>
              <a:gd name="connsiteY19-1942" fmla="*/ 1894636 h 3562502"/>
              <a:gd name="connsiteX20-1943" fmla="*/ 7454190 w 7454190"/>
              <a:gd name="connsiteY20-1944" fmla="*/ 1894637 h 3562502"/>
              <a:gd name="connsiteX0-1945" fmla="*/ 0 w 7454190"/>
              <a:gd name="connsiteY0-1946" fmla="*/ 1872690 h 3562502"/>
              <a:gd name="connsiteX1-1947" fmla="*/ 907085 w 7454190"/>
              <a:gd name="connsiteY1-1948" fmla="*/ 1865376 h 3562502"/>
              <a:gd name="connsiteX2-1949" fmla="*/ 1009498 w 7454190"/>
              <a:gd name="connsiteY2-1950" fmla="*/ 1236269 h 3562502"/>
              <a:gd name="connsiteX3-1951" fmla="*/ 1294790 w 7454190"/>
              <a:gd name="connsiteY3-1952" fmla="*/ 3562502 h 3562502"/>
              <a:gd name="connsiteX4-1953" fmla="*/ 1587398 w 7454190"/>
              <a:gd name="connsiteY4-1954" fmla="*/ 14630 h 3562502"/>
              <a:gd name="connsiteX5-1955" fmla="*/ 1865376 w 7454190"/>
              <a:gd name="connsiteY5-1956" fmla="*/ 2238450 h 3562502"/>
              <a:gd name="connsiteX6-1957" fmla="*/ 2038831 w 7454190"/>
              <a:gd name="connsiteY6-1958" fmla="*/ 1874957 h 3562502"/>
              <a:gd name="connsiteX7-1959" fmla="*/ 3457980 w 7454190"/>
              <a:gd name="connsiteY7-1960" fmla="*/ 1889588 h 3562502"/>
              <a:gd name="connsiteX8-1961" fmla="*/ 2472538 w 7454190"/>
              <a:gd name="connsiteY8-1962" fmla="*/ 490118 h 3562502"/>
              <a:gd name="connsiteX9-1963" fmla="*/ 3160166 w 7454190"/>
              <a:gd name="connsiteY9-1964" fmla="*/ 21945 h 3562502"/>
              <a:gd name="connsiteX10-1965" fmla="*/ 3803904 w 7454190"/>
              <a:gd name="connsiteY10-1966" fmla="*/ 395020 h 3562502"/>
              <a:gd name="connsiteX11-1967" fmla="*/ 4462272 w 7454190"/>
              <a:gd name="connsiteY11-1968" fmla="*/ 7315 h 3562502"/>
              <a:gd name="connsiteX12-1969" fmla="*/ 5171847 w 7454190"/>
              <a:gd name="connsiteY12-1970" fmla="*/ 482803 h 3562502"/>
              <a:gd name="connsiteX13-1971" fmla="*/ 4140402 w 7454190"/>
              <a:gd name="connsiteY13-1972" fmla="*/ 1880007 h 3562502"/>
              <a:gd name="connsiteX14-1973" fmla="*/ 5498920 w 7454190"/>
              <a:gd name="connsiteY14-1974" fmla="*/ 1896902 h 3562502"/>
              <a:gd name="connsiteX15-1975" fmla="*/ 5720487 w 7454190"/>
              <a:gd name="connsiteY15-1976" fmla="*/ 2238450 h 3562502"/>
              <a:gd name="connsiteX16-1977" fmla="*/ 6005780 w 7454190"/>
              <a:gd name="connsiteY16-1978" fmla="*/ 0 h 3562502"/>
              <a:gd name="connsiteX17-1979" fmla="*/ 6269127 w 7454190"/>
              <a:gd name="connsiteY17-1980" fmla="*/ 3533241 h 3562502"/>
              <a:gd name="connsiteX18-1981" fmla="*/ 6590995 w 7454190"/>
              <a:gd name="connsiteY18-1982" fmla="*/ 1250899 h 3562502"/>
              <a:gd name="connsiteX19-1983" fmla="*/ 6686093 w 7454190"/>
              <a:gd name="connsiteY19-1984" fmla="*/ 1894636 h 3562502"/>
              <a:gd name="connsiteX20-1985" fmla="*/ 7454190 w 7454190"/>
              <a:gd name="connsiteY20-1986" fmla="*/ 1894637 h 3562502"/>
              <a:gd name="connsiteX0-1987" fmla="*/ 0 w 7454190"/>
              <a:gd name="connsiteY0-1988" fmla="*/ 1872690 h 3562502"/>
              <a:gd name="connsiteX1-1989" fmla="*/ 907085 w 7454190"/>
              <a:gd name="connsiteY1-1990" fmla="*/ 1865376 h 3562502"/>
              <a:gd name="connsiteX2-1991" fmla="*/ 1009498 w 7454190"/>
              <a:gd name="connsiteY2-1992" fmla="*/ 1236269 h 3562502"/>
              <a:gd name="connsiteX3-1993" fmla="*/ 1294790 w 7454190"/>
              <a:gd name="connsiteY3-1994" fmla="*/ 3562502 h 3562502"/>
              <a:gd name="connsiteX4-1995" fmla="*/ 1587398 w 7454190"/>
              <a:gd name="connsiteY4-1996" fmla="*/ 14630 h 3562502"/>
              <a:gd name="connsiteX5-1997" fmla="*/ 1865376 w 7454190"/>
              <a:gd name="connsiteY5-1998" fmla="*/ 2238450 h 3562502"/>
              <a:gd name="connsiteX6-1999" fmla="*/ 2038831 w 7454190"/>
              <a:gd name="connsiteY6-2000" fmla="*/ 1874957 h 3562502"/>
              <a:gd name="connsiteX7-2001" fmla="*/ 3457980 w 7454190"/>
              <a:gd name="connsiteY7-2002" fmla="*/ 1889588 h 3562502"/>
              <a:gd name="connsiteX8-2003" fmla="*/ 2472538 w 7454190"/>
              <a:gd name="connsiteY8-2004" fmla="*/ 490118 h 3562502"/>
              <a:gd name="connsiteX9-2005" fmla="*/ 3160166 w 7454190"/>
              <a:gd name="connsiteY9-2006" fmla="*/ 21945 h 3562502"/>
              <a:gd name="connsiteX10-2007" fmla="*/ 3803904 w 7454190"/>
              <a:gd name="connsiteY10-2008" fmla="*/ 395020 h 3562502"/>
              <a:gd name="connsiteX11-2009" fmla="*/ 4462272 w 7454190"/>
              <a:gd name="connsiteY11-2010" fmla="*/ 7315 h 3562502"/>
              <a:gd name="connsiteX12-2011" fmla="*/ 5171847 w 7454190"/>
              <a:gd name="connsiteY12-2012" fmla="*/ 482803 h 3562502"/>
              <a:gd name="connsiteX13-2013" fmla="*/ 4140402 w 7454190"/>
              <a:gd name="connsiteY13-2014" fmla="*/ 1880007 h 3562502"/>
              <a:gd name="connsiteX14-2015" fmla="*/ 5498920 w 7454190"/>
              <a:gd name="connsiteY14-2016" fmla="*/ 1896902 h 3562502"/>
              <a:gd name="connsiteX15-2017" fmla="*/ 5720487 w 7454190"/>
              <a:gd name="connsiteY15-2018" fmla="*/ 2238450 h 3562502"/>
              <a:gd name="connsiteX16-2019" fmla="*/ 6005780 w 7454190"/>
              <a:gd name="connsiteY16-2020" fmla="*/ 0 h 3562502"/>
              <a:gd name="connsiteX17-2021" fmla="*/ 6269127 w 7454190"/>
              <a:gd name="connsiteY17-2022" fmla="*/ 3533241 h 3562502"/>
              <a:gd name="connsiteX18-2023" fmla="*/ 6590995 w 7454190"/>
              <a:gd name="connsiteY18-2024" fmla="*/ 1250899 h 3562502"/>
              <a:gd name="connsiteX19-2025" fmla="*/ 6686093 w 7454190"/>
              <a:gd name="connsiteY19-2026" fmla="*/ 1894636 h 3562502"/>
              <a:gd name="connsiteX20-2027" fmla="*/ 7454190 w 7454190"/>
              <a:gd name="connsiteY20-2028" fmla="*/ 1894637 h 3562502"/>
              <a:gd name="connsiteX0-2029" fmla="*/ 0 w 7454190"/>
              <a:gd name="connsiteY0-2030" fmla="*/ 1872690 h 3562502"/>
              <a:gd name="connsiteX1-2031" fmla="*/ 907085 w 7454190"/>
              <a:gd name="connsiteY1-2032" fmla="*/ 1865376 h 3562502"/>
              <a:gd name="connsiteX2-2033" fmla="*/ 1009498 w 7454190"/>
              <a:gd name="connsiteY2-2034" fmla="*/ 1236269 h 3562502"/>
              <a:gd name="connsiteX3-2035" fmla="*/ 1294790 w 7454190"/>
              <a:gd name="connsiteY3-2036" fmla="*/ 3562502 h 3562502"/>
              <a:gd name="connsiteX4-2037" fmla="*/ 1587398 w 7454190"/>
              <a:gd name="connsiteY4-2038" fmla="*/ 14630 h 3562502"/>
              <a:gd name="connsiteX5-2039" fmla="*/ 1865376 w 7454190"/>
              <a:gd name="connsiteY5-2040" fmla="*/ 2238450 h 3562502"/>
              <a:gd name="connsiteX6-2041" fmla="*/ 2038831 w 7454190"/>
              <a:gd name="connsiteY6-2042" fmla="*/ 1874957 h 3562502"/>
              <a:gd name="connsiteX7-2043" fmla="*/ 3457980 w 7454190"/>
              <a:gd name="connsiteY7-2044" fmla="*/ 1889588 h 3562502"/>
              <a:gd name="connsiteX8-2045" fmla="*/ 2472538 w 7454190"/>
              <a:gd name="connsiteY8-2046" fmla="*/ 490118 h 3562502"/>
              <a:gd name="connsiteX9-2047" fmla="*/ 3160166 w 7454190"/>
              <a:gd name="connsiteY9-2048" fmla="*/ 21945 h 3562502"/>
              <a:gd name="connsiteX10-2049" fmla="*/ 3803904 w 7454190"/>
              <a:gd name="connsiteY10-2050" fmla="*/ 395020 h 3562502"/>
              <a:gd name="connsiteX11-2051" fmla="*/ 4462272 w 7454190"/>
              <a:gd name="connsiteY11-2052" fmla="*/ 7315 h 3562502"/>
              <a:gd name="connsiteX12-2053" fmla="*/ 5171847 w 7454190"/>
              <a:gd name="connsiteY12-2054" fmla="*/ 482803 h 3562502"/>
              <a:gd name="connsiteX13-2055" fmla="*/ 4140402 w 7454190"/>
              <a:gd name="connsiteY13-2056" fmla="*/ 1880007 h 3562502"/>
              <a:gd name="connsiteX14-2057" fmla="*/ 5498920 w 7454190"/>
              <a:gd name="connsiteY14-2058" fmla="*/ 1896902 h 3562502"/>
              <a:gd name="connsiteX15-2059" fmla="*/ 5720487 w 7454190"/>
              <a:gd name="connsiteY15-2060" fmla="*/ 2238450 h 3562502"/>
              <a:gd name="connsiteX16-2061" fmla="*/ 6005780 w 7454190"/>
              <a:gd name="connsiteY16-2062" fmla="*/ 0 h 3562502"/>
              <a:gd name="connsiteX17-2063" fmla="*/ 6269127 w 7454190"/>
              <a:gd name="connsiteY17-2064" fmla="*/ 3533241 h 3562502"/>
              <a:gd name="connsiteX18-2065" fmla="*/ 6590995 w 7454190"/>
              <a:gd name="connsiteY18-2066" fmla="*/ 1250899 h 3562502"/>
              <a:gd name="connsiteX19-2067" fmla="*/ 6686093 w 7454190"/>
              <a:gd name="connsiteY19-2068" fmla="*/ 1894636 h 3562502"/>
              <a:gd name="connsiteX20-2069" fmla="*/ 7454190 w 7454190"/>
              <a:gd name="connsiteY20-2070" fmla="*/ 1894637 h 3562502"/>
              <a:gd name="connsiteX0-2071" fmla="*/ 0 w 7454190"/>
              <a:gd name="connsiteY0-2072" fmla="*/ 1872690 h 3562502"/>
              <a:gd name="connsiteX1-2073" fmla="*/ 907085 w 7454190"/>
              <a:gd name="connsiteY1-2074" fmla="*/ 1865376 h 3562502"/>
              <a:gd name="connsiteX2-2075" fmla="*/ 1009498 w 7454190"/>
              <a:gd name="connsiteY2-2076" fmla="*/ 1236269 h 3562502"/>
              <a:gd name="connsiteX3-2077" fmla="*/ 1294790 w 7454190"/>
              <a:gd name="connsiteY3-2078" fmla="*/ 3562502 h 3562502"/>
              <a:gd name="connsiteX4-2079" fmla="*/ 1587398 w 7454190"/>
              <a:gd name="connsiteY4-2080" fmla="*/ 14630 h 3562502"/>
              <a:gd name="connsiteX5-2081" fmla="*/ 1865376 w 7454190"/>
              <a:gd name="connsiteY5-2082" fmla="*/ 2238450 h 3562502"/>
              <a:gd name="connsiteX6-2083" fmla="*/ 2038831 w 7454190"/>
              <a:gd name="connsiteY6-2084" fmla="*/ 1874957 h 3562502"/>
              <a:gd name="connsiteX7-2085" fmla="*/ 3457980 w 7454190"/>
              <a:gd name="connsiteY7-2086" fmla="*/ 1889588 h 3562502"/>
              <a:gd name="connsiteX8-2087" fmla="*/ 2472538 w 7454190"/>
              <a:gd name="connsiteY8-2088" fmla="*/ 490118 h 3562502"/>
              <a:gd name="connsiteX9-2089" fmla="*/ 3160166 w 7454190"/>
              <a:gd name="connsiteY9-2090" fmla="*/ 21945 h 3562502"/>
              <a:gd name="connsiteX10-2091" fmla="*/ 3803904 w 7454190"/>
              <a:gd name="connsiteY10-2092" fmla="*/ 395020 h 3562502"/>
              <a:gd name="connsiteX11-2093" fmla="*/ 4462272 w 7454190"/>
              <a:gd name="connsiteY11-2094" fmla="*/ 7315 h 3562502"/>
              <a:gd name="connsiteX12-2095" fmla="*/ 5171847 w 7454190"/>
              <a:gd name="connsiteY12-2096" fmla="*/ 482803 h 3562502"/>
              <a:gd name="connsiteX13-2097" fmla="*/ 4140402 w 7454190"/>
              <a:gd name="connsiteY13-2098" fmla="*/ 1880007 h 3562502"/>
              <a:gd name="connsiteX14-2099" fmla="*/ 5498920 w 7454190"/>
              <a:gd name="connsiteY14-2100" fmla="*/ 1896902 h 3562502"/>
              <a:gd name="connsiteX15-2101" fmla="*/ 5720487 w 7454190"/>
              <a:gd name="connsiteY15-2102" fmla="*/ 2238450 h 3562502"/>
              <a:gd name="connsiteX16-2103" fmla="*/ 6005780 w 7454190"/>
              <a:gd name="connsiteY16-2104" fmla="*/ 0 h 3562502"/>
              <a:gd name="connsiteX17-2105" fmla="*/ 6269127 w 7454190"/>
              <a:gd name="connsiteY17-2106" fmla="*/ 3533241 h 3562502"/>
              <a:gd name="connsiteX18-2107" fmla="*/ 6590995 w 7454190"/>
              <a:gd name="connsiteY18-2108" fmla="*/ 1250899 h 3562502"/>
              <a:gd name="connsiteX19-2109" fmla="*/ 6686093 w 7454190"/>
              <a:gd name="connsiteY19-2110" fmla="*/ 1894636 h 3562502"/>
              <a:gd name="connsiteX20-2111" fmla="*/ 7454190 w 7454190"/>
              <a:gd name="connsiteY20-2112" fmla="*/ 1894637 h 3562502"/>
              <a:gd name="connsiteX0-2113" fmla="*/ 0 w 7454190"/>
              <a:gd name="connsiteY0-2114" fmla="*/ 1872690 h 3562502"/>
              <a:gd name="connsiteX1-2115" fmla="*/ 907085 w 7454190"/>
              <a:gd name="connsiteY1-2116" fmla="*/ 1865376 h 3562502"/>
              <a:gd name="connsiteX2-2117" fmla="*/ 1009498 w 7454190"/>
              <a:gd name="connsiteY2-2118" fmla="*/ 1236269 h 3562502"/>
              <a:gd name="connsiteX3-2119" fmla="*/ 1294790 w 7454190"/>
              <a:gd name="connsiteY3-2120" fmla="*/ 3562502 h 3562502"/>
              <a:gd name="connsiteX4-2121" fmla="*/ 1587398 w 7454190"/>
              <a:gd name="connsiteY4-2122" fmla="*/ 14630 h 3562502"/>
              <a:gd name="connsiteX5-2123" fmla="*/ 1865376 w 7454190"/>
              <a:gd name="connsiteY5-2124" fmla="*/ 2238450 h 3562502"/>
              <a:gd name="connsiteX6-2125" fmla="*/ 2038831 w 7454190"/>
              <a:gd name="connsiteY6-2126" fmla="*/ 1874957 h 3562502"/>
              <a:gd name="connsiteX7-2127" fmla="*/ 3457980 w 7454190"/>
              <a:gd name="connsiteY7-2128" fmla="*/ 1889588 h 3562502"/>
              <a:gd name="connsiteX8-2129" fmla="*/ 2472538 w 7454190"/>
              <a:gd name="connsiteY8-2130" fmla="*/ 490118 h 3562502"/>
              <a:gd name="connsiteX9-2131" fmla="*/ 3160166 w 7454190"/>
              <a:gd name="connsiteY9-2132" fmla="*/ 21945 h 3562502"/>
              <a:gd name="connsiteX10-2133" fmla="*/ 3803904 w 7454190"/>
              <a:gd name="connsiteY10-2134" fmla="*/ 395020 h 3562502"/>
              <a:gd name="connsiteX11-2135" fmla="*/ 4462272 w 7454190"/>
              <a:gd name="connsiteY11-2136" fmla="*/ 7315 h 3562502"/>
              <a:gd name="connsiteX12-2137" fmla="*/ 5171847 w 7454190"/>
              <a:gd name="connsiteY12-2138" fmla="*/ 482803 h 3562502"/>
              <a:gd name="connsiteX13-2139" fmla="*/ 4140402 w 7454190"/>
              <a:gd name="connsiteY13-2140" fmla="*/ 1880007 h 3562502"/>
              <a:gd name="connsiteX14-2141" fmla="*/ 5498920 w 7454190"/>
              <a:gd name="connsiteY14-2142" fmla="*/ 1896902 h 3562502"/>
              <a:gd name="connsiteX15-2143" fmla="*/ 5720487 w 7454190"/>
              <a:gd name="connsiteY15-2144" fmla="*/ 2238450 h 3562502"/>
              <a:gd name="connsiteX16-2145" fmla="*/ 6005780 w 7454190"/>
              <a:gd name="connsiteY16-2146" fmla="*/ 0 h 3562502"/>
              <a:gd name="connsiteX17-2147" fmla="*/ 6269127 w 7454190"/>
              <a:gd name="connsiteY17-2148" fmla="*/ 3533241 h 3562502"/>
              <a:gd name="connsiteX18-2149" fmla="*/ 6590995 w 7454190"/>
              <a:gd name="connsiteY18-2150" fmla="*/ 1250899 h 3562502"/>
              <a:gd name="connsiteX19-2151" fmla="*/ 6686093 w 7454190"/>
              <a:gd name="connsiteY19-2152" fmla="*/ 1894636 h 3562502"/>
              <a:gd name="connsiteX20-2153" fmla="*/ 7454190 w 7454190"/>
              <a:gd name="connsiteY20-2154" fmla="*/ 1894637 h 3562502"/>
              <a:gd name="connsiteX0-2155" fmla="*/ 0 w 7454190"/>
              <a:gd name="connsiteY0-2156" fmla="*/ 1872690 h 3562502"/>
              <a:gd name="connsiteX1-2157" fmla="*/ 907085 w 7454190"/>
              <a:gd name="connsiteY1-2158" fmla="*/ 1865376 h 3562502"/>
              <a:gd name="connsiteX2-2159" fmla="*/ 1009498 w 7454190"/>
              <a:gd name="connsiteY2-2160" fmla="*/ 1236269 h 3562502"/>
              <a:gd name="connsiteX3-2161" fmla="*/ 1294790 w 7454190"/>
              <a:gd name="connsiteY3-2162" fmla="*/ 3562502 h 3562502"/>
              <a:gd name="connsiteX4-2163" fmla="*/ 1587398 w 7454190"/>
              <a:gd name="connsiteY4-2164" fmla="*/ 14630 h 3562502"/>
              <a:gd name="connsiteX5-2165" fmla="*/ 1865376 w 7454190"/>
              <a:gd name="connsiteY5-2166" fmla="*/ 2238450 h 3562502"/>
              <a:gd name="connsiteX6-2167" fmla="*/ 2038831 w 7454190"/>
              <a:gd name="connsiteY6-2168" fmla="*/ 1874957 h 3562502"/>
              <a:gd name="connsiteX7-2169" fmla="*/ 3457980 w 7454190"/>
              <a:gd name="connsiteY7-2170" fmla="*/ 1889588 h 3562502"/>
              <a:gd name="connsiteX8-2171" fmla="*/ 2472538 w 7454190"/>
              <a:gd name="connsiteY8-2172" fmla="*/ 490118 h 3562502"/>
              <a:gd name="connsiteX9-2173" fmla="*/ 3160166 w 7454190"/>
              <a:gd name="connsiteY9-2174" fmla="*/ 21945 h 3562502"/>
              <a:gd name="connsiteX10-2175" fmla="*/ 3803904 w 7454190"/>
              <a:gd name="connsiteY10-2176" fmla="*/ 395020 h 3562502"/>
              <a:gd name="connsiteX11-2177" fmla="*/ 4462272 w 7454190"/>
              <a:gd name="connsiteY11-2178" fmla="*/ 7315 h 3562502"/>
              <a:gd name="connsiteX12-2179" fmla="*/ 5171847 w 7454190"/>
              <a:gd name="connsiteY12-2180" fmla="*/ 482803 h 3562502"/>
              <a:gd name="connsiteX13-2181" fmla="*/ 4140402 w 7454190"/>
              <a:gd name="connsiteY13-2182" fmla="*/ 1880007 h 3562502"/>
              <a:gd name="connsiteX14-2183" fmla="*/ 5498920 w 7454190"/>
              <a:gd name="connsiteY14-2184" fmla="*/ 1896902 h 3562502"/>
              <a:gd name="connsiteX15-2185" fmla="*/ 5720487 w 7454190"/>
              <a:gd name="connsiteY15-2186" fmla="*/ 2238450 h 3562502"/>
              <a:gd name="connsiteX16-2187" fmla="*/ 6005780 w 7454190"/>
              <a:gd name="connsiteY16-2188" fmla="*/ 0 h 3562502"/>
              <a:gd name="connsiteX17-2189" fmla="*/ 6269127 w 7454190"/>
              <a:gd name="connsiteY17-2190" fmla="*/ 3533241 h 3562502"/>
              <a:gd name="connsiteX18-2191" fmla="*/ 6590995 w 7454190"/>
              <a:gd name="connsiteY18-2192" fmla="*/ 1250899 h 3562502"/>
              <a:gd name="connsiteX19-2193" fmla="*/ 6686093 w 7454190"/>
              <a:gd name="connsiteY19-2194" fmla="*/ 1894636 h 3562502"/>
              <a:gd name="connsiteX20-2195" fmla="*/ 7454190 w 7454190"/>
              <a:gd name="connsiteY20-2196" fmla="*/ 1894637 h 3562502"/>
              <a:gd name="connsiteX0-2197" fmla="*/ 0 w 7454190"/>
              <a:gd name="connsiteY0-2198" fmla="*/ 1872690 h 3562502"/>
              <a:gd name="connsiteX1-2199" fmla="*/ 907085 w 7454190"/>
              <a:gd name="connsiteY1-2200" fmla="*/ 1865376 h 3562502"/>
              <a:gd name="connsiteX2-2201" fmla="*/ 1009498 w 7454190"/>
              <a:gd name="connsiteY2-2202" fmla="*/ 1236269 h 3562502"/>
              <a:gd name="connsiteX3-2203" fmla="*/ 1294790 w 7454190"/>
              <a:gd name="connsiteY3-2204" fmla="*/ 3562502 h 3562502"/>
              <a:gd name="connsiteX4-2205" fmla="*/ 1587398 w 7454190"/>
              <a:gd name="connsiteY4-2206" fmla="*/ 14630 h 3562502"/>
              <a:gd name="connsiteX5-2207" fmla="*/ 1865376 w 7454190"/>
              <a:gd name="connsiteY5-2208" fmla="*/ 2238450 h 3562502"/>
              <a:gd name="connsiteX6-2209" fmla="*/ 2038831 w 7454190"/>
              <a:gd name="connsiteY6-2210" fmla="*/ 1874957 h 3562502"/>
              <a:gd name="connsiteX7-2211" fmla="*/ 3457980 w 7454190"/>
              <a:gd name="connsiteY7-2212" fmla="*/ 1889588 h 3562502"/>
              <a:gd name="connsiteX8-2213" fmla="*/ 2472538 w 7454190"/>
              <a:gd name="connsiteY8-2214" fmla="*/ 490118 h 3562502"/>
              <a:gd name="connsiteX9-2215" fmla="*/ 3160166 w 7454190"/>
              <a:gd name="connsiteY9-2216" fmla="*/ 21945 h 3562502"/>
              <a:gd name="connsiteX10-2217" fmla="*/ 3803904 w 7454190"/>
              <a:gd name="connsiteY10-2218" fmla="*/ 395020 h 3562502"/>
              <a:gd name="connsiteX11-2219" fmla="*/ 4462272 w 7454190"/>
              <a:gd name="connsiteY11-2220" fmla="*/ 7315 h 3562502"/>
              <a:gd name="connsiteX12-2221" fmla="*/ 5171847 w 7454190"/>
              <a:gd name="connsiteY12-2222" fmla="*/ 482803 h 3562502"/>
              <a:gd name="connsiteX13-2223" fmla="*/ 4140402 w 7454190"/>
              <a:gd name="connsiteY13-2224" fmla="*/ 1880007 h 3562502"/>
              <a:gd name="connsiteX14-2225" fmla="*/ 5498920 w 7454190"/>
              <a:gd name="connsiteY14-2226" fmla="*/ 1896902 h 3562502"/>
              <a:gd name="connsiteX15-2227" fmla="*/ 5720487 w 7454190"/>
              <a:gd name="connsiteY15-2228" fmla="*/ 2238450 h 3562502"/>
              <a:gd name="connsiteX16-2229" fmla="*/ 6005780 w 7454190"/>
              <a:gd name="connsiteY16-2230" fmla="*/ 0 h 3562502"/>
              <a:gd name="connsiteX17-2231" fmla="*/ 6269127 w 7454190"/>
              <a:gd name="connsiteY17-2232" fmla="*/ 3533241 h 3562502"/>
              <a:gd name="connsiteX18-2233" fmla="*/ 6590995 w 7454190"/>
              <a:gd name="connsiteY18-2234" fmla="*/ 1250899 h 3562502"/>
              <a:gd name="connsiteX19-2235" fmla="*/ 6686093 w 7454190"/>
              <a:gd name="connsiteY19-2236" fmla="*/ 1894636 h 3562502"/>
              <a:gd name="connsiteX20-2237" fmla="*/ 7454190 w 7454190"/>
              <a:gd name="connsiteY20-2238" fmla="*/ 1894637 h 3562502"/>
              <a:gd name="connsiteX0-2239" fmla="*/ 0 w 7454190"/>
              <a:gd name="connsiteY0-2240" fmla="*/ 1872690 h 3562502"/>
              <a:gd name="connsiteX1-2241" fmla="*/ 907085 w 7454190"/>
              <a:gd name="connsiteY1-2242" fmla="*/ 1865376 h 3562502"/>
              <a:gd name="connsiteX2-2243" fmla="*/ 1009498 w 7454190"/>
              <a:gd name="connsiteY2-2244" fmla="*/ 1236269 h 3562502"/>
              <a:gd name="connsiteX3-2245" fmla="*/ 1294790 w 7454190"/>
              <a:gd name="connsiteY3-2246" fmla="*/ 3562502 h 3562502"/>
              <a:gd name="connsiteX4-2247" fmla="*/ 1587398 w 7454190"/>
              <a:gd name="connsiteY4-2248" fmla="*/ 14630 h 3562502"/>
              <a:gd name="connsiteX5-2249" fmla="*/ 1865376 w 7454190"/>
              <a:gd name="connsiteY5-2250" fmla="*/ 2238450 h 3562502"/>
              <a:gd name="connsiteX6-2251" fmla="*/ 2038831 w 7454190"/>
              <a:gd name="connsiteY6-2252" fmla="*/ 1874957 h 3562502"/>
              <a:gd name="connsiteX7-2253" fmla="*/ 3457980 w 7454190"/>
              <a:gd name="connsiteY7-2254" fmla="*/ 1889588 h 3562502"/>
              <a:gd name="connsiteX8-2255" fmla="*/ 2472538 w 7454190"/>
              <a:gd name="connsiteY8-2256" fmla="*/ 490118 h 3562502"/>
              <a:gd name="connsiteX9-2257" fmla="*/ 3160166 w 7454190"/>
              <a:gd name="connsiteY9-2258" fmla="*/ 21945 h 3562502"/>
              <a:gd name="connsiteX10-2259" fmla="*/ 3803904 w 7454190"/>
              <a:gd name="connsiteY10-2260" fmla="*/ 395020 h 3562502"/>
              <a:gd name="connsiteX11-2261" fmla="*/ 4462272 w 7454190"/>
              <a:gd name="connsiteY11-2262" fmla="*/ 7315 h 3562502"/>
              <a:gd name="connsiteX12-2263" fmla="*/ 5171847 w 7454190"/>
              <a:gd name="connsiteY12-2264" fmla="*/ 482803 h 3562502"/>
              <a:gd name="connsiteX13-2265" fmla="*/ 4140402 w 7454190"/>
              <a:gd name="connsiteY13-2266" fmla="*/ 1880007 h 3562502"/>
              <a:gd name="connsiteX14-2267" fmla="*/ 5498920 w 7454190"/>
              <a:gd name="connsiteY14-2268" fmla="*/ 1896902 h 3562502"/>
              <a:gd name="connsiteX15-2269" fmla="*/ 5720487 w 7454190"/>
              <a:gd name="connsiteY15-2270" fmla="*/ 2238450 h 3562502"/>
              <a:gd name="connsiteX16-2271" fmla="*/ 6005780 w 7454190"/>
              <a:gd name="connsiteY16-2272" fmla="*/ 0 h 3562502"/>
              <a:gd name="connsiteX17-2273" fmla="*/ 6269127 w 7454190"/>
              <a:gd name="connsiteY17-2274" fmla="*/ 3533241 h 3562502"/>
              <a:gd name="connsiteX18-2275" fmla="*/ 6590995 w 7454190"/>
              <a:gd name="connsiteY18-2276" fmla="*/ 1250899 h 3562502"/>
              <a:gd name="connsiteX19-2277" fmla="*/ 6686093 w 7454190"/>
              <a:gd name="connsiteY19-2278" fmla="*/ 1894636 h 3562502"/>
              <a:gd name="connsiteX20-2279" fmla="*/ 7454190 w 7454190"/>
              <a:gd name="connsiteY20-2280" fmla="*/ 1894637 h 3562502"/>
              <a:gd name="connsiteX0-2281" fmla="*/ 0 w 7454190"/>
              <a:gd name="connsiteY0-2282" fmla="*/ 1872690 h 3562502"/>
              <a:gd name="connsiteX1-2283" fmla="*/ 907085 w 7454190"/>
              <a:gd name="connsiteY1-2284" fmla="*/ 1865376 h 3562502"/>
              <a:gd name="connsiteX2-2285" fmla="*/ 1009498 w 7454190"/>
              <a:gd name="connsiteY2-2286" fmla="*/ 1236269 h 3562502"/>
              <a:gd name="connsiteX3-2287" fmla="*/ 1294790 w 7454190"/>
              <a:gd name="connsiteY3-2288" fmla="*/ 3562502 h 3562502"/>
              <a:gd name="connsiteX4-2289" fmla="*/ 1587398 w 7454190"/>
              <a:gd name="connsiteY4-2290" fmla="*/ 14630 h 3562502"/>
              <a:gd name="connsiteX5-2291" fmla="*/ 1865376 w 7454190"/>
              <a:gd name="connsiteY5-2292" fmla="*/ 2238450 h 3562502"/>
              <a:gd name="connsiteX6-2293" fmla="*/ 2038831 w 7454190"/>
              <a:gd name="connsiteY6-2294" fmla="*/ 1874957 h 3562502"/>
              <a:gd name="connsiteX7-2295" fmla="*/ 3457980 w 7454190"/>
              <a:gd name="connsiteY7-2296" fmla="*/ 1889588 h 3562502"/>
              <a:gd name="connsiteX8-2297" fmla="*/ 2472538 w 7454190"/>
              <a:gd name="connsiteY8-2298" fmla="*/ 490118 h 3562502"/>
              <a:gd name="connsiteX9-2299" fmla="*/ 3160166 w 7454190"/>
              <a:gd name="connsiteY9-2300" fmla="*/ 21945 h 3562502"/>
              <a:gd name="connsiteX10-2301" fmla="*/ 3803904 w 7454190"/>
              <a:gd name="connsiteY10-2302" fmla="*/ 395020 h 3562502"/>
              <a:gd name="connsiteX11-2303" fmla="*/ 4462272 w 7454190"/>
              <a:gd name="connsiteY11-2304" fmla="*/ 7315 h 3562502"/>
              <a:gd name="connsiteX12-2305" fmla="*/ 5171847 w 7454190"/>
              <a:gd name="connsiteY12-2306" fmla="*/ 482803 h 3562502"/>
              <a:gd name="connsiteX13-2307" fmla="*/ 4140402 w 7454190"/>
              <a:gd name="connsiteY13-2308" fmla="*/ 1880007 h 3562502"/>
              <a:gd name="connsiteX14-2309" fmla="*/ 5498920 w 7454190"/>
              <a:gd name="connsiteY14-2310" fmla="*/ 1896902 h 3562502"/>
              <a:gd name="connsiteX15-2311" fmla="*/ 5720487 w 7454190"/>
              <a:gd name="connsiteY15-2312" fmla="*/ 2238450 h 3562502"/>
              <a:gd name="connsiteX16-2313" fmla="*/ 6005780 w 7454190"/>
              <a:gd name="connsiteY16-2314" fmla="*/ 0 h 3562502"/>
              <a:gd name="connsiteX17-2315" fmla="*/ 6269127 w 7454190"/>
              <a:gd name="connsiteY17-2316" fmla="*/ 3533241 h 3562502"/>
              <a:gd name="connsiteX18-2317" fmla="*/ 6590995 w 7454190"/>
              <a:gd name="connsiteY18-2318" fmla="*/ 1250899 h 3562502"/>
              <a:gd name="connsiteX19-2319" fmla="*/ 6686093 w 7454190"/>
              <a:gd name="connsiteY19-2320" fmla="*/ 1894636 h 3562502"/>
              <a:gd name="connsiteX20-2321" fmla="*/ 7454190 w 7454190"/>
              <a:gd name="connsiteY20-2322" fmla="*/ 1894637 h 3562502"/>
              <a:gd name="connsiteX0-2323" fmla="*/ 0 w 7454190"/>
              <a:gd name="connsiteY0-2324" fmla="*/ 1872690 h 3562502"/>
              <a:gd name="connsiteX1-2325" fmla="*/ 907085 w 7454190"/>
              <a:gd name="connsiteY1-2326" fmla="*/ 1865376 h 3562502"/>
              <a:gd name="connsiteX2-2327" fmla="*/ 1009498 w 7454190"/>
              <a:gd name="connsiteY2-2328" fmla="*/ 1236269 h 3562502"/>
              <a:gd name="connsiteX3-2329" fmla="*/ 1294790 w 7454190"/>
              <a:gd name="connsiteY3-2330" fmla="*/ 3562502 h 3562502"/>
              <a:gd name="connsiteX4-2331" fmla="*/ 1587398 w 7454190"/>
              <a:gd name="connsiteY4-2332" fmla="*/ 14630 h 3562502"/>
              <a:gd name="connsiteX5-2333" fmla="*/ 1865376 w 7454190"/>
              <a:gd name="connsiteY5-2334" fmla="*/ 2238450 h 3562502"/>
              <a:gd name="connsiteX6-2335" fmla="*/ 2038831 w 7454190"/>
              <a:gd name="connsiteY6-2336" fmla="*/ 1874957 h 3562502"/>
              <a:gd name="connsiteX7-2337" fmla="*/ 3457980 w 7454190"/>
              <a:gd name="connsiteY7-2338" fmla="*/ 1889588 h 3562502"/>
              <a:gd name="connsiteX8-2339" fmla="*/ 2472538 w 7454190"/>
              <a:gd name="connsiteY8-2340" fmla="*/ 490118 h 3562502"/>
              <a:gd name="connsiteX9-2341" fmla="*/ 3130905 w 7454190"/>
              <a:gd name="connsiteY9-2342" fmla="*/ 21945 h 3562502"/>
              <a:gd name="connsiteX10-2343" fmla="*/ 3803904 w 7454190"/>
              <a:gd name="connsiteY10-2344" fmla="*/ 395020 h 3562502"/>
              <a:gd name="connsiteX11-2345" fmla="*/ 4462272 w 7454190"/>
              <a:gd name="connsiteY11-2346" fmla="*/ 7315 h 3562502"/>
              <a:gd name="connsiteX12-2347" fmla="*/ 5171847 w 7454190"/>
              <a:gd name="connsiteY12-2348" fmla="*/ 482803 h 3562502"/>
              <a:gd name="connsiteX13-2349" fmla="*/ 4140402 w 7454190"/>
              <a:gd name="connsiteY13-2350" fmla="*/ 1880007 h 3562502"/>
              <a:gd name="connsiteX14-2351" fmla="*/ 5498920 w 7454190"/>
              <a:gd name="connsiteY14-2352" fmla="*/ 1896902 h 3562502"/>
              <a:gd name="connsiteX15-2353" fmla="*/ 5720487 w 7454190"/>
              <a:gd name="connsiteY15-2354" fmla="*/ 2238450 h 3562502"/>
              <a:gd name="connsiteX16-2355" fmla="*/ 6005780 w 7454190"/>
              <a:gd name="connsiteY16-2356" fmla="*/ 0 h 3562502"/>
              <a:gd name="connsiteX17-2357" fmla="*/ 6269127 w 7454190"/>
              <a:gd name="connsiteY17-2358" fmla="*/ 3533241 h 3562502"/>
              <a:gd name="connsiteX18-2359" fmla="*/ 6590995 w 7454190"/>
              <a:gd name="connsiteY18-2360" fmla="*/ 1250899 h 3562502"/>
              <a:gd name="connsiteX19-2361" fmla="*/ 6686093 w 7454190"/>
              <a:gd name="connsiteY19-2362" fmla="*/ 1894636 h 3562502"/>
              <a:gd name="connsiteX20-2363" fmla="*/ 7454190 w 7454190"/>
              <a:gd name="connsiteY20-2364" fmla="*/ 1894637 h 3562502"/>
              <a:gd name="connsiteX0-2365" fmla="*/ 0 w 7454190"/>
              <a:gd name="connsiteY0-2366" fmla="*/ 1872690 h 3562502"/>
              <a:gd name="connsiteX1-2367" fmla="*/ 907085 w 7454190"/>
              <a:gd name="connsiteY1-2368" fmla="*/ 1865376 h 3562502"/>
              <a:gd name="connsiteX2-2369" fmla="*/ 1009498 w 7454190"/>
              <a:gd name="connsiteY2-2370" fmla="*/ 1236269 h 3562502"/>
              <a:gd name="connsiteX3-2371" fmla="*/ 1294790 w 7454190"/>
              <a:gd name="connsiteY3-2372" fmla="*/ 3562502 h 3562502"/>
              <a:gd name="connsiteX4-2373" fmla="*/ 1587398 w 7454190"/>
              <a:gd name="connsiteY4-2374" fmla="*/ 14630 h 3562502"/>
              <a:gd name="connsiteX5-2375" fmla="*/ 1865376 w 7454190"/>
              <a:gd name="connsiteY5-2376" fmla="*/ 2238450 h 3562502"/>
              <a:gd name="connsiteX6-2377" fmla="*/ 2038831 w 7454190"/>
              <a:gd name="connsiteY6-2378" fmla="*/ 1874957 h 3562502"/>
              <a:gd name="connsiteX7-2379" fmla="*/ 3457980 w 7454190"/>
              <a:gd name="connsiteY7-2380" fmla="*/ 1889588 h 3562502"/>
              <a:gd name="connsiteX8-2381" fmla="*/ 2472538 w 7454190"/>
              <a:gd name="connsiteY8-2382" fmla="*/ 490118 h 3562502"/>
              <a:gd name="connsiteX9-2383" fmla="*/ 3130905 w 7454190"/>
              <a:gd name="connsiteY9-2384" fmla="*/ 21945 h 3562502"/>
              <a:gd name="connsiteX10-2385" fmla="*/ 3803904 w 7454190"/>
              <a:gd name="connsiteY10-2386" fmla="*/ 395020 h 3562502"/>
              <a:gd name="connsiteX11-2387" fmla="*/ 4462272 w 7454190"/>
              <a:gd name="connsiteY11-2388" fmla="*/ 7315 h 3562502"/>
              <a:gd name="connsiteX12-2389" fmla="*/ 5171847 w 7454190"/>
              <a:gd name="connsiteY12-2390" fmla="*/ 482803 h 3562502"/>
              <a:gd name="connsiteX13-2391" fmla="*/ 4140402 w 7454190"/>
              <a:gd name="connsiteY13-2392" fmla="*/ 1880007 h 3562502"/>
              <a:gd name="connsiteX14-2393" fmla="*/ 5498920 w 7454190"/>
              <a:gd name="connsiteY14-2394" fmla="*/ 1896902 h 3562502"/>
              <a:gd name="connsiteX15-2395" fmla="*/ 5720487 w 7454190"/>
              <a:gd name="connsiteY15-2396" fmla="*/ 2238450 h 3562502"/>
              <a:gd name="connsiteX16-2397" fmla="*/ 6005780 w 7454190"/>
              <a:gd name="connsiteY16-2398" fmla="*/ 0 h 3562502"/>
              <a:gd name="connsiteX17-2399" fmla="*/ 6269127 w 7454190"/>
              <a:gd name="connsiteY17-2400" fmla="*/ 3533241 h 3562502"/>
              <a:gd name="connsiteX18-2401" fmla="*/ 6590995 w 7454190"/>
              <a:gd name="connsiteY18-2402" fmla="*/ 1250899 h 3562502"/>
              <a:gd name="connsiteX19-2403" fmla="*/ 6686093 w 7454190"/>
              <a:gd name="connsiteY19-2404" fmla="*/ 1894636 h 3562502"/>
              <a:gd name="connsiteX20-2405" fmla="*/ 7454190 w 7454190"/>
              <a:gd name="connsiteY20-2406" fmla="*/ 1894637 h 3562502"/>
              <a:gd name="connsiteX0-2407" fmla="*/ 0 w 7454190"/>
              <a:gd name="connsiteY0-2408" fmla="*/ 1872690 h 3562502"/>
              <a:gd name="connsiteX1-2409" fmla="*/ 907085 w 7454190"/>
              <a:gd name="connsiteY1-2410" fmla="*/ 1865376 h 3562502"/>
              <a:gd name="connsiteX2-2411" fmla="*/ 1009498 w 7454190"/>
              <a:gd name="connsiteY2-2412" fmla="*/ 1236269 h 3562502"/>
              <a:gd name="connsiteX3-2413" fmla="*/ 1294790 w 7454190"/>
              <a:gd name="connsiteY3-2414" fmla="*/ 3562502 h 3562502"/>
              <a:gd name="connsiteX4-2415" fmla="*/ 1587398 w 7454190"/>
              <a:gd name="connsiteY4-2416" fmla="*/ 14630 h 3562502"/>
              <a:gd name="connsiteX5-2417" fmla="*/ 1865376 w 7454190"/>
              <a:gd name="connsiteY5-2418" fmla="*/ 2238450 h 3562502"/>
              <a:gd name="connsiteX6-2419" fmla="*/ 2038831 w 7454190"/>
              <a:gd name="connsiteY6-2420" fmla="*/ 1874957 h 3562502"/>
              <a:gd name="connsiteX7-2421" fmla="*/ 3457980 w 7454190"/>
              <a:gd name="connsiteY7-2422" fmla="*/ 1889588 h 3562502"/>
              <a:gd name="connsiteX8-2423" fmla="*/ 2472538 w 7454190"/>
              <a:gd name="connsiteY8-2424" fmla="*/ 490118 h 3562502"/>
              <a:gd name="connsiteX9-2425" fmla="*/ 3174796 w 7454190"/>
              <a:gd name="connsiteY9-2426" fmla="*/ 21945 h 3562502"/>
              <a:gd name="connsiteX10-2427" fmla="*/ 3803904 w 7454190"/>
              <a:gd name="connsiteY10-2428" fmla="*/ 395020 h 3562502"/>
              <a:gd name="connsiteX11-2429" fmla="*/ 4462272 w 7454190"/>
              <a:gd name="connsiteY11-2430" fmla="*/ 7315 h 3562502"/>
              <a:gd name="connsiteX12-2431" fmla="*/ 5171847 w 7454190"/>
              <a:gd name="connsiteY12-2432" fmla="*/ 482803 h 3562502"/>
              <a:gd name="connsiteX13-2433" fmla="*/ 4140402 w 7454190"/>
              <a:gd name="connsiteY13-2434" fmla="*/ 1880007 h 3562502"/>
              <a:gd name="connsiteX14-2435" fmla="*/ 5498920 w 7454190"/>
              <a:gd name="connsiteY14-2436" fmla="*/ 1896902 h 3562502"/>
              <a:gd name="connsiteX15-2437" fmla="*/ 5720487 w 7454190"/>
              <a:gd name="connsiteY15-2438" fmla="*/ 2238450 h 3562502"/>
              <a:gd name="connsiteX16-2439" fmla="*/ 6005780 w 7454190"/>
              <a:gd name="connsiteY16-2440" fmla="*/ 0 h 3562502"/>
              <a:gd name="connsiteX17-2441" fmla="*/ 6269127 w 7454190"/>
              <a:gd name="connsiteY17-2442" fmla="*/ 3533241 h 3562502"/>
              <a:gd name="connsiteX18-2443" fmla="*/ 6590995 w 7454190"/>
              <a:gd name="connsiteY18-2444" fmla="*/ 1250899 h 3562502"/>
              <a:gd name="connsiteX19-2445" fmla="*/ 6686093 w 7454190"/>
              <a:gd name="connsiteY19-2446" fmla="*/ 1894636 h 3562502"/>
              <a:gd name="connsiteX20-2447" fmla="*/ 7454190 w 7454190"/>
              <a:gd name="connsiteY20-2448" fmla="*/ 1894637 h 3562502"/>
              <a:gd name="connsiteX0-2449" fmla="*/ 0 w 7454190"/>
              <a:gd name="connsiteY0-2450" fmla="*/ 1872690 h 3562502"/>
              <a:gd name="connsiteX1-2451" fmla="*/ 907085 w 7454190"/>
              <a:gd name="connsiteY1-2452" fmla="*/ 1865376 h 3562502"/>
              <a:gd name="connsiteX2-2453" fmla="*/ 1009498 w 7454190"/>
              <a:gd name="connsiteY2-2454" fmla="*/ 1236269 h 3562502"/>
              <a:gd name="connsiteX3-2455" fmla="*/ 1294790 w 7454190"/>
              <a:gd name="connsiteY3-2456" fmla="*/ 3562502 h 3562502"/>
              <a:gd name="connsiteX4-2457" fmla="*/ 1587398 w 7454190"/>
              <a:gd name="connsiteY4-2458" fmla="*/ 14630 h 3562502"/>
              <a:gd name="connsiteX5-2459" fmla="*/ 1865376 w 7454190"/>
              <a:gd name="connsiteY5-2460" fmla="*/ 2238450 h 3562502"/>
              <a:gd name="connsiteX6-2461" fmla="*/ 2038831 w 7454190"/>
              <a:gd name="connsiteY6-2462" fmla="*/ 1874957 h 3562502"/>
              <a:gd name="connsiteX7-2463" fmla="*/ 3457980 w 7454190"/>
              <a:gd name="connsiteY7-2464" fmla="*/ 1889588 h 3562502"/>
              <a:gd name="connsiteX8-2465" fmla="*/ 2472538 w 7454190"/>
              <a:gd name="connsiteY8-2466" fmla="*/ 490118 h 3562502"/>
              <a:gd name="connsiteX9-2467" fmla="*/ 3174796 w 7454190"/>
              <a:gd name="connsiteY9-2468" fmla="*/ 21945 h 3562502"/>
              <a:gd name="connsiteX10-2469" fmla="*/ 3803904 w 7454190"/>
              <a:gd name="connsiteY10-2470" fmla="*/ 395020 h 3562502"/>
              <a:gd name="connsiteX11-2471" fmla="*/ 4462272 w 7454190"/>
              <a:gd name="connsiteY11-2472" fmla="*/ 7315 h 3562502"/>
              <a:gd name="connsiteX12-2473" fmla="*/ 5171847 w 7454190"/>
              <a:gd name="connsiteY12-2474" fmla="*/ 482803 h 3562502"/>
              <a:gd name="connsiteX13-2475" fmla="*/ 4140402 w 7454190"/>
              <a:gd name="connsiteY13-2476" fmla="*/ 1880007 h 3562502"/>
              <a:gd name="connsiteX14-2477" fmla="*/ 5498920 w 7454190"/>
              <a:gd name="connsiteY14-2478" fmla="*/ 1896902 h 3562502"/>
              <a:gd name="connsiteX15-2479" fmla="*/ 5720487 w 7454190"/>
              <a:gd name="connsiteY15-2480" fmla="*/ 2238450 h 3562502"/>
              <a:gd name="connsiteX16-2481" fmla="*/ 6005780 w 7454190"/>
              <a:gd name="connsiteY16-2482" fmla="*/ 0 h 3562502"/>
              <a:gd name="connsiteX17-2483" fmla="*/ 6269127 w 7454190"/>
              <a:gd name="connsiteY17-2484" fmla="*/ 3533241 h 3562502"/>
              <a:gd name="connsiteX18-2485" fmla="*/ 6590995 w 7454190"/>
              <a:gd name="connsiteY18-2486" fmla="*/ 1250899 h 3562502"/>
              <a:gd name="connsiteX19-2487" fmla="*/ 6686093 w 7454190"/>
              <a:gd name="connsiteY19-2488" fmla="*/ 1894636 h 3562502"/>
              <a:gd name="connsiteX20-2489" fmla="*/ 7454190 w 7454190"/>
              <a:gd name="connsiteY20-2490" fmla="*/ 1894637 h 3562502"/>
              <a:gd name="connsiteX0-2491" fmla="*/ 0 w 7454190"/>
              <a:gd name="connsiteY0-2492" fmla="*/ 1872690 h 3562502"/>
              <a:gd name="connsiteX1-2493" fmla="*/ 907085 w 7454190"/>
              <a:gd name="connsiteY1-2494" fmla="*/ 1865376 h 3562502"/>
              <a:gd name="connsiteX2-2495" fmla="*/ 1009498 w 7454190"/>
              <a:gd name="connsiteY2-2496" fmla="*/ 1236269 h 3562502"/>
              <a:gd name="connsiteX3-2497" fmla="*/ 1294790 w 7454190"/>
              <a:gd name="connsiteY3-2498" fmla="*/ 3562502 h 3562502"/>
              <a:gd name="connsiteX4-2499" fmla="*/ 1587398 w 7454190"/>
              <a:gd name="connsiteY4-2500" fmla="*/ 14630 h 3562502"/>
              <a:gd name="connsiteX5-2501" fmla="*/ 1865376 w 7454190"/>
              <a:gd name="connsiteY5-2502" fmla="*/ 2238450 h 3562502"/>
              <a:gd name="connsiteX6-2503" fmla="*/ 2038831 w 7454190"/>
              <a:gd name="connsiteY6-2504" fmla="*/ 1874957 h 3562502"/>
              <a:gd name="connsiteX7-2505" fmla="*/ 3457980 w 7454190"/>
              <a:gd name="connsiteY7-2506" fmla="*/ 1889588 h 3562502"/>
              <a:gd name="connsiteX8-2507" fmla="*/ 2472538 w 7454190"/>
              <a:gd name="connsiteY8-2508" fmla="*/ 490118 h 3562502"/>
              <a:gd name="connsiteX9-2509" fmla="*/ 3174796 w 7454190"/>
              <a:gd name="connsiteY9-2510" fmla="*/ 21945 h 3562502"/>
              <a:gd name="connsiteX10-2511" fmla="*/ 3803904 w 7454190"/>
              <a:gd name="connsiteY10-2512" fmla="*/ 395020 h 3562502"/>
              <a:gd name="connsiteX11-2513" fmla="*/ 4462272 w 7454190"/>
              <a:gd name="connsiteY11-2514" fmla="*/ 7315 h 3562502"/>
              <a:gd name="connsiteX12-2515" fmla="*/ 5171847 w 7454190"/>
              <a:gd name="connsiteY12-2516" fmla="*/ 482803 h 3562502"/>
              <a:gd name="connsiteX13-2517" fmla="*/ 4140402 w 7454190"/>
              <a:gd name="connsiteY13-2518" fmla="*/ 1880007 h 3562502"/>
              <a:gd name="connsiteX14-2519" fmla="*/ 5498920 w 7454190"/>
              <a:gd name="connsiteY14-2520" fmla="*/ 1896902 h 3562502"/>
              <a:gd name="connsiteX15-2521" fmla="*/ 5720487 w 7454190"/>
              <a:gd name="connsiteY15-2522" fmla="*/ 2238450 h 3562502"/>
              <a:gd name="connsiteX16-2523" fmla="*/ 6005780 w 7454190"/>
              <a:gd name="connsiteY16-2524" fmla="*/ 0 h 3562502"/>
              <a:gd name="connsiteX17-2525" fmla="*/ 6269127 w 7454190"/>
              <a:gd name="connsiteY17-2526" fmla="*/ 3533241 h 3562502"/>
              <a:gd name="connsiteX18-2527" fmla="*/ 6590995 w 7454190"/>
              <a:gd name="connsiteY18-2528" fmla="*/ 1250899 h 3562502"/>
              <a:gd name="connsiteX19-2529" fmla="*/ 6686093 w 7454190"/>
              <a:gd name="connsiteY19-2530" fmla="*/ 1894636 h 3562502"/>
              <a:gd name="connsiteX20-2531" fmla="*/ 7454190 w 7454190"/>
              <a:gd name="connsiteY20-2532" fmla="*/ 1894637 h 3562502"/>
              <a:gd name="connsiteX0-2533" fmla="*/ 0 w 7454190"/>
              <a:gd name="connsiteY0-2534" fmla="*/ 1872690 h 3562502"/>
              <a:gd name="connsiteX1-2535" fmla="*/ 907085 w 7454190"/>
              <a:gd name="connsiteY1-2536" fmla="*/ 1865376 h 3562502"/>
              <a:gd name="connsiteX2-2537" fmla="*/ 1009498 w 7454190"/>
              <a:gd name="connsiteY2-2538" fmla="*/ 1236269 h 3562502"/>
              <a:gd name="connsiteX3-2539" fmla="*/ 1294790 w 7454190"/>
              <a:gd name="connsiteY3-2540" fmla="*/ 3562502 h 3562502"/>
              <a:gd name="connsiteX4-2541" fmla="*/ 1587398 w 7454190"/>
              <a:gd name="connsiteY4-2542" fmla="*/ 14630 h 3562502"/>
              <a:gd name="connsiteX5-2543" fmla="*/ 1865376 w 7454190"/>
              <a:gd name="connsiteY5-2544" fmla="*/ 2238450 h 3562502"/>
              <a:gd name="connsiteX6-2545" fmla="*/ 2038831 w 7454190"/>
              <a:gd name="connsiteY6-2546" fmla="*/ 1874957 h 3562502"/>
              <a:gd name="connsiteX7-2547" fmla="*/ 3457980 w 7454190"/>
              <a:gd name="connsiteY7-2548" fmla="*/ 1889588 h 3562502"/>
              <a:gd name="connsiteX8-2549" fmla="*/ 2472538 w 7454190"/>
              <a:gd name="connsiteY8-2550" fmla="*/ 490118 h 3562502"/>
              <a:gd name="connsiteX9-2551" fmla="*/ 3174796 w 7454190"/>
              <a:gd name="connsiteY9-2552" fmla="*/ 21945 h 3562502"/>
              <a:gd name="connsiteX10-2553" fmla="*/ 3803904 w 7454190"/>
              <a:gd name="connsiteY10-2554" fmla="*/ 395020 h 3562502"/>
              <a:gd name="connsiteX11-2555" fmla="*/ 4462272 w 7454190"/>
              <a:gd name="connsiteY11-2556" fmla="*/ 7315 h 3562502"/>
              <a:gd name="connsiteX12-2557" fmla="*/ 5171847 w 7454190"/>
              <a:gd name="connsiteY12-2558" fmla="*/ 482803 h 3562502"/>
              <a:gd name="connsiteX13-2559" fmla="*/ 4140402 w 7454190"/>
              <a:gd name="connsiteY13-2560" fmla="*/ 1880007 h 3562502"/>
              <a:gd name="connsiteX14-2561" fmla="*/ 5498920 w 7454190"/>
              <a:gd name="connsiteY14-2562" fmla="*/ 1896902 h 3562502"/>
              <a:gd name="connsiteX15-2563" fmla="*/ 5720487 w 7454190"/>
              <a:gd name="connsiteY15-2564" fmla="*/ 2238450 h 3562502"/>
              <a:gd name="connsiteX16-2565" fmla="*/ 6005780 w 7454190"/>
              <a:gd name="connsiteY16-2566" fmla="*/ 0 h 3562502"/>
              <a:gd name="connsiteX17-2567" fmla="*/ 6269127 w 7454190"/>
              <a:gd name="connsiteY17-2568" fmla="*/ 3533241 h 3562502"/>
              <a:gd name="connsiteX18-2569" fmla="*/ 6590995 w 7454190"/>
              <a:gd name="connsiteY18-2570" fmla="*/ 1250899 h 3562502"/>
              <a:gd name="connsiteX19-2571" fmla="*/ 6686093 w 7454190"/>
              <a:gd name="connsiteY19-2572" fmla="*/ 1894636 h 3562502"/>
              <a:gd name="connsiteX20-2573" fmla="*/ 7454190 w 7454190"/>
              <a:gd name="connsiteY20-2574" fmla="*/ 1894637 h 3562502"/>
              <a:gd name="connsiteX0-2575" fmla="*/ 0 w 7454190"/>
              <a:gd name="connsiteY0-2576" fmla="*/ 1872690 h 3562502"/>
              <a:gd name="connsiteX1-2577" fmla="*/ 907085 w 7454190"/>
              <a:gd name="connsiteY1-2578" fmla="*/ 1865376 h 3562502"/>
              <a:gd name="connsiteX2-2579" fmla="*/ 1009498 w 7454190"/>
              <a:gd name="connsiteY2-2580" fmla="*/ 1236269 h 3562502"/>
              <a:gd name="connsiteX3-2581" fmla="*/ 1294790 w 7454190"/>
              <a:gd name="connsiteY3-2582" fmla="*/ 3562502 h 3562502"/>
              <a:gd name="connsiteX4-2583" fmla="*/ 1587398 w 7454190"/>
              <a:gd name="connsiteY4-2584" fmla="*/ 14630 h 3562502"/>
              <a:gd name="connsiteX5-2585" fmla="*/ 1865376 w 7454190"/>
              <a:gd name="connsiteY5-2586" fmla="*/ 2238450 h 3562502"/>
              <a:gd name="connsiteX6-2587" fmla="*/ 2038831 w 7454190"/>
              <a:gd name="connsiteY6-2588" fmla="*/ 1874957 h 3562502"/>
              <a:gd name="connsiteX7-2589" fmla="*/ 3457980 w 7454190"/>
              <a:gd name="connsiteY7-2590" fmla="*/ 1889588 h 3562502"/>
              <a:gd name="connsiteX8-2591" fmla="*/ 2472538 w 7454190"/>
              <a:gd name="connsiteY8-2592" fmla="*/ 490118 h 3562502"/>
              <a:gd name="connsiteX9-2593" fmla="*/ 3174796 w 7454190"/>
              <a:gd name="connsiteY9-2594" fmla="*/ 21945 h 3562502"/>
              <a:gd name="connsiteX10-2595" fmla="*/ 3803904 w 7454190"/>
              <a:gd name="connsiteY10-2596" fmla="*/ 395020 h 3562502"/>
              <a:gd name="connsiteX11-2597" fmla="*/ 4462272 w 7454190"/>
              <a:gd name="connsiteY11-2598" fmla="*/ 7315 h 3562502"/>
              <a:gd name="connsiteX12-2599" fmla="*/ 5171847 w 7454190"/>
              <a:gd name="connsiteY12-2600" fmla="*/ 482803 h 3562502"/>
              <a:gd name="connsiteX13-2601" fmla="*/ 4140402 w 7454190"/>
              <a:gd name="connsiteY13-2602" fmla="*/ 1880007 h 3562502"/>
              <a:gd name="connsiteX14-2603" fmla="*/ 5498920 w 7454190"/>
              <a:gd name="connsiteY14-2604" fmla="*/ 1896902 h 3562502"/>
              <a:gd name="connsiteX15-2605" fmla="*/ 5720487 w 7454190"/>
              <a:gd name="connsiteY15-2606" fmla="*/ 2238450 h 3562502"/>
              <a:gd name="connsiteX16-2607" fmla="*/ 6005780 w 7454190"/>
              <a:gd name="connsiteY16-2608" fmla="*/ 0 h 3562502"/>
              <a:gd name="connsiteX17-2609" fmla="*/ 6269127 w 7454190"/>
              <a:gd name="connsiteY17-2610" fmla="*/ 3533241 h 3562502"/>
              <a:gd name="connsiteX18-2611" fmla="*/ 6590995 w 7454190"/>
              <a:gd name="connsiteY18-2612" fmla="*/ 1250899 h 3562502"/>
              <a:gd name="connsiteX19-2613" fmla="*/ 6686093 w 7454190"/>
              <a:gd name="connsiteY19-2614" fmla="*/ 1894636 h 3562502"/>
              <a:gd name="connsiteX20-2615" fmla="*/ 7454190 w 7454190"/>
              <a:gd name="connsiteY20-2616" fmla="*/ 1894637 h 3562502"/>
              <a:gd name="connsiteX0-2617" fmla="*/ 0 w 7454190"/>
              <a:gd name="connsiteY0-2618" fmla="*/ 1872690 h 3562502"/>
              <a:gd name="connsiteX1-2619" fmla="*/ 907085 w 7454190"/>
              <a:gd name="connsiteY1-2620" fmla="*/ 1865376 h 3562502"/>
              <a:gd name="connsiteX2-2621" fmla="*/ 1009498 w 7454190"/>
              <a:gd name="connsiteY2-2622" fmla="*/ 1236269 h 3562502"/>
              <a:gd name="connsiteX3-2623" fmla="*/ 1294790 w 7454190"/>
              <a:gd name="connsiteY3-2624" fmla="*/ 3562502 h 3562502"/>
              <a:gd name="connsiteX4-2625" fmla="*/ 1587398 w 7454190"/>
              <a:gd name="connsiteY4-2626" fmla="*/ 14630 h 3562502"/>
              <a:gd name="connsiteX5-2627" fmla="*/ 1865376 w 7454190"/>
              <a:gd name="connsiteY5-2628" fmla="*/ 2238450 h 3562502"/>
              <a:gd name="connsiteX6-2629" fmla="*/ 2038831 w 7454190"/>
              <a:gd name="connsiteY6-2630" fmla="*/ 1874957 h 3562502"/>
              <a:gd name="connsiteX7-2631" fmla="*/ 3457980 w 7454190"/>
              <a:gd name="connsiteY7-2632" fmla="*/ 1889588 h 3562502"/>
              <a:gd name="connsiteX8-2633" fmla="*/ 2472538 w 7454190"/>
              <a:gd name="connsiteY8-2634" fmla="*/ 490118 h 3562502"/>
              <a:gd name="connsiteX9-2635" fmla="*/ 3174796 w 7454190"/>
              <a:gd name="connsiteY9-2636" fmla="*/ 21945 h 3562502"/>
              <a:gd name="connsiteX10-2637" fmla="*/ 3803904 w 7454190"/>
              <a:gd name="connsiteY10-2638" fmla="*/ 395020 h 3562502"/>
              <a:gd name="connsiteX11-2639" fmla="*/ 4462272 w 7454190"/>
              <a:gd name="connsiteY11-2640" fmla="*/ 7315 h 3562502"/>
              <a:gd name="connsiteX12-2641" fmla="*/ 5171847 w 7454190"/>
              <a:gd name="connsiteY12-2642" fmla="*/ 482803 h 3562502"/>
              <a:gd name="connsiteX13-2643" fmla="*/ 4140402 w 7454190"/>
              <a:gd name="connsiteY13-2644" fmla="*/ 1880007 h 3562502"/>
              <a:gd name="connsiteX14-2645" fmla="*/ 5498920 w 7454190"/>
              <a:gd name="connsiteY14-2646" fmla="*/ 1896902 h 3562502"/>
              <a:gd name="connsiteX15-2647" fmla="*/ 5720487 w 7454190"/>
              <a:gd name="connsiteY15-2648" fmla="*/ 2238450 h 3562502"/>
              <a:gd name="connsiteX16-2649" fmla="*/ 6005780 w 7454190"/>
              <a:gd name="connsiteY16-2650" fmla="*/ 0 h 3562502"/>
              <a:gd name="connsiteX17-2651" fmla="*/ 6269127 w 7454190"/>
              <a:gd name="connsiteY17-2652" fmla="*/ 3533241 h 3562502"/>
              <a:gd name="connsiteX18-2653" fmla="*/ 6590995 w 7454190"/>
              <a:gd name="connsiteY18-2654" fmla="*/ 1250899 h 3562502"/>
              <a:gd name="connsiteX19-2655" fmla="*/ 6686093 w 7454190"/>
              <a:gd name="connsiteY19-2656" fmla="*/ 1894636 h 3562502"/>
              <a:gd name="connsiteX20-2657" fmla="*/ 7454190 w 7454190"/>
              <a:gd name="connsiteY20-2658" fmla="*/ 1894637 h 3562502"/>
              <a:gd name="connsiteX0-2659" fmla="*/ 0 w 7454190"/>
              <a:gd name="connsiteY0-2660" fmla="*/ 1872690 h 3562502"/>
              <a:gd name="connsiteX1-2661" fmla="*/ 907085 w 7454190"/>
              <a:gd name="connsiteY1-2662" fmla="*/ 1865376 h 3562502"/>
              <a:gd name="connsiteX2-2663" fmla="*/ 1009498 w 7454190"/>
              <a:gd name="connsiteY2-2664" fmla="*/ 1236269 h 3562502"/>
              <a:gd name="connsiteX3-2665" fmla="*/ 1294790 w 7454190"/>
              <a:gd name="connsiteY3-2666" fmla="*/ 3562502 h 3562502"/>
              <a:gd name="connsiteX4-2667" fmla="*/ 1587398 w 7454190"/>
              <a:gd name="connsiteY4-2668" fmla="*/ 14630 h 3562502"/>
              <a:gd name="connsiteX5-2669" fmla="*/ 1865376 w 7454190"/>
              <a:gd name="connsiteY5-2670" fmla="*/ 2238450 h 3562502"/>
              <a:gd name="connsiteX6-2671" fmla="*/ 2038831 w 7454190"/>
              <a:gd name="connsiteY6-2672" fmla="*/ 1874957 h 3562502"/>
              <a:gd name="connsiteX7-2673" fmla="*/ 3457980 w 7454190"/>
              <a:gd name="connsiteY7-2674" fmla="*/ 1889588 h 3562502"/>
              <a:gd name="connsiteX8-2675" fmla="*/ 2472538 w 7454190"/>
              <a:gd name="connsiteY8-2676" fmla="*/ 490118 h 3562502"/>
              <a:gd name="connsiteX9-2677" fmla="*/ 3174796 w 7454190"/>
              <a:gd name="connsiteY9-2678" fmla="*/ 21945 h 3562502"/>
              <a:gd name="connsiteX10-2679" fmla="*/ 3803904 w 7454190"/>
              <a:gd name="connsiteY10-2680" fmla="*/ 395020 h 3562502"/>
              <a:gd name="connsiteX11-2681" fmla="*/ 4462272 w 7454190"/>
              <a:gd name="connsiteY11-2682" fmla="*/ 7315 h 3562502"/>
              <a:gd name="connsiteX12-2683" fmla="*/ 5171847 w 7454190"/>
              <a:gd name="connsiteY12-2684" fmla="*/ 482803 h 3562502"/>
              <a:gd name="connsiteX13-2685" fmla="*/ 4140402 w 7454190"/>
              <a:gd name="connsiteY13-2686" fmla="*/ 1880007 h 3562502"/>
              <a:gd name="connsiteX14-2687" fmla="*/ 5498920 w 7454190"/>
              <a:gd name="connsiteY14-2688" fmla="*/ 1896902 h 3562502"/>
              <a:gd name="connsiteX15-2689" fmla="*/ 5720487 w 7454190"/>
              <a:gd name="connsiteY15-2690" fmla="*/ 2238450 h 3562502"/>
              <a:gd name="connsiteX16-2691" fmla="*/ 6005780 w 7454190"/>
              <a:gd name="connsiteY16-2692" fmla="*/ 0 h 3562502"/>
              <a:gd name="connsiteX17-2693" fmla="*/ 6269127 w 7454190"/>
              <a:gd name="connsiteY17-2694" fmla="*/ 3533241 h 3562502"/>
              <a:gd name="connsiteX18-2695" fmla="*/ 6590995 w 7454190"/>
              <a:gd name="connsiteY18-2696" fmla="*/ 1250899 h 3562502"/>
              <a:gd name="connsiteX19-2697" fmla="*/ 6686093 w 7454190"/>
              <a:gd name="connsiteY19-2698" fmla="*/ 1894636 h 3562502"/>
              <a:gd name="connsiteX20-2699" fmla="*/ 7454190 w 7454190"/>
              <a:gd name="connsiteY20-2700" fmla="*/ 1894637 h 3562502"/>
              <a:gd name="connsiteX0-2701" fmla="*/ 0 w 7454190"/>
              <a:gd name="connsiteY0-2702" fmla="*/ 1872690 h 3562502"/>
              <a:gd name="connsiteX1-2703" fmla="*/ 907085 w 7454190"/>
              <a:gd name="connsiteY1-2704" fmla="*/ 1865376 h 3562502"/>
              <a:gd name="connsiteX2-2705" fmla="*/ 1009498 w 7454190"/>
              <a:gd name="connsiteY2-2706" fmla="*/ 1236269 h 3562502"/>
              <a:gd name="connsiteX3-2707" fmla="*/ 1294790 w 7454190"/>
              <a:gd name="connsiteY3-2708" fmla="*/ 3562502 h 3562502"/>
              <a:gd name="connsiteX4-2709" fmla="*/ 1587398 w 7454190"/>
              <a:gd name="connsiteY4-2710" fmla="*/ 14630 h 3562502"/>
              <a:gd name="connsiteX5-2711" fmla="*/ 1865376 w 7454190"/>
              <a:gd name="connsiteY5-2712" fmla="*/ 2238450 h 3562502"/>
              <a:gd name="connsiteX6-2713" fmla="*/ 2038831 w 7454190"/>
              <a:gd name="connsiteY6-2714" fmla="*/ 1874957 h 3562502"/>
              <a:gd name="connsiteX7-2715" fmla="*/ 3457980 w 7454190"/>
              <a:gd name="connsiteY7-2716" fmla="*/ 1889588 h 3562502"/>
              <a:gd name="connsiteX8-2717" fmla="*/ 2443277 w 7454190"/>
              <a:gd name="connsiteY8-2718" fmla="*/ 490118 h 3562502"/>
              <a:gd name="connsiteX9-2719" fmla="*/ 3174796 w 7454190"/>
              <a:gd name="connsiteY9-2720" fmla="*/ 21945 h 3562502"/>
              <a:gd name="connsiteX10-2721" fmla="*/ 3803904 w 7454190"/>
              <a:gd name="connsiteY10-2722" fmla="*/ 395020 h 3562502"/>
              <a:gd name="connsiteX11-2723" fmla="*/ 4462272 w 7454190"/>
              <a:gd name="connsiteY11-2724" fmla="*/ 7315 h 3562502"/>
              <a:gd name="connsiteX12-2725" fmla="*/ 5171847 w 7454190"/>
              <a:gd name="connsiteY12-2726" fmla="*/ 482803 h 3562502"/>
              <a:gd name="connsiteX13-2727" fmla="*/ 4140402 w 7454190"/>
              <a:gd name="connsiteY13-2728" fmla="*/ 1880007 h 3562502"/>
              <a:gd name="connsiteX14-2729" fmla="*/ 5498920 w 7454190"/>
              <a:gd name="connsiteY14-2730" fmla="*/ 1896902 h 3562502"/>
              <a:gd name="connsiteX15-2731" fmla="*/ 5720487 w 7454190"/>
              <a:gd name="connsiteY15-2732" fmla="*/ 2238450 h 3562502"/>
              <a:gd name="connsiteX16-2733" fmla="*/ 6005780 w 7454190"/>
              <a:gd name="connsiteY16-2734" fmla="*/ 0 h 3562502"/>
              <a:gd name="connsiteX17-2735" fmla="*/ 6269127 w 7454190"/>
              <a:gd name="connsiteY17-2736" fmla="*/ 3533241 h 3562502"/>
              <a:gd name="connsiteX18-2737" fmla="*/ 6590995 w 7454190"/>
              <a:gd name="connsiteY18-2738" fmla="*/ 1250899 h 3562502"/>
              <a:gd name="connsiteX19-2739" fmla="*/ 6686093 w 7454190"/>
              <a:gd name="connsiteY19-2740" fmla="*/ 1894636 h 3562502"/>
              <a:gd name="connsiteX20-2741" fmla="*/ 7454190 w 7454190"/>
              <a:gd name="connsiteY20-2742" fmla="*/ 1894637 h 3562502"/>
              <a:gd name="connsiteX0-2743" fmla="*/ 0 w 7454190"/>
              <a:gd name="connsiteY0-2744" fmla="*/ 1872690 h 3562502"/>
              <a:gd name="connsiteX1-2745" fmla="*/ 907085 w 7454190"/>
              <a:gd name="connsiteY1-2746" fmla="*/ 1865376 h 3562502"/>
              <a:gd name="connsiteX2-2747" fmla="*/ 1009498 w 7454190"/>
              <a:gd name="connsiteY2-2748" fmla="*/ 1236269 h 3562502"/>
              <a:gd name="connsiteX3-2749" fmla="*/ 1294790 w 7454190"/>
              <a:gd name="connsiteY3-2750" fmla="*/ 3562502 h 3562502"/>
              <a:gd name="connsiteX4-2751" fmla="*/ 1587398 w 7454190"/>
              <a:gd name="connsiteY4-2752" fmla="*/ 14630 h 3562502"/>
              <a:gd name="connsiteX5-2753" fmla="*/ 1865376 w 7454190"/>
              <a:gd name="connsiteY5-2754" fmla="*/ 2238450 h 3562502"/>
              <a:gd name="connsiteX6-2755" fmla="*/ 2038831 w 7454190"/>
              <a:gd name="connsiteY6-2756" fmla="*/ 1874957 h 3562502"/>
              <a:gd name="connsiteX7-2757" fmla="*/ 3457980 w 7454190"/>
              <a:gd name="connsiteY7-2758" fmla="*/ 1889588 h 3562502"/>
              <a:gd name="connsiteX8-2759" fmla="*/ 2443277 w 7454190"/>
              <a:gd name="connsiteY8-2760" fmla="*/ 490118 h 3562502"/>
              <a:gd name="connsiteX9-2761" fmla="*/ 3174796 w 7454190"/>
              <a:gd name="connsiteY9-2762" fmla="*/ 21945 h 3562502"/>
              <a:gd name="connsiteX10-2763" fmla="*/ 3803904 w 7454190"/>
              <a:gd name="connsiteY10-2764" fmla="*/ 395020 h 3562502"/>
              <a:gd name="connsiteX11-2765" fmla="*/ 4462272 w 7454190"/>
              <a:gd name="connsiteY11-2766" fmla="*/ 7315 h 3562502"/>
              <a:gd name="connsiteX12-2767" fmla="*/ 5171847 w 7454190"/>
              <a:gd name="connsiteY12-2768" fmla="*/ 482803 h 3562502"/>
              <a:gd name="connsiteX13-2769" fmla="*/ 4140402 w 7454190"/>
              <a:gd name="connsiteY13-2770" fmla="*/ 1880007 h 3562502"/>
              <a:gd name="connsiteX14-2771" fmla="*/ 5498920 w 7454190"/>
              <a:gd name="connsiteY14-2772" fmla="*/ 1896902 h 3562502"/>
              <a:gd name="connsiteX15-2773" fmla="*/ 5720487 w 7454190"/>
              <a:gd name="connsiteY15-2774" fmla="*/ 2238450 h 3562502"/>
              <a:gd name="connsiteX16-2775" fmla="*/ 6005780 w 7454190"/>
              <a:gd name="connsiteY16-2776" fmla="*/ 0 h 3562502"/>
              <a:gd name="connsiteX17-2777" fmla="*/ 6269127 w 7454190"/>
              <a:gd name="connsiteY17-2778" fmla="*/ 3533241 h 3562502"/>
              <a:gd name="connsiteX18-2779" fmla="*/ 6590995 w 7454190"/>
              <a:gd name="connsiteY18-2780" fmla="*/ 1250899 h 3562502"/>
              <a:gd name="connsiteX19-2781" fmla="*/ 6686093 w 7454190"/>
              <a:gd name="connsiteY19-2782" fmla="*/ 1894636 h 3562502"/>
              <a:gd name="connsiteX20-2783" fmla="*/ 7454190 w 7454190"/>
              <a:gd name="connsiteY20-2784" fmla="*/ 1894637 h 3562502"/>
              <a:gd name="connsiteX0-2785" fmla="*/ 0 w 7454190"/>
              <a:gd name="connsiteY0-2786" fmla="*/ 1872690 h 3562502"/>
              <a:gd name="connsiteX1-2787" fmla="*/ 907085 w 7454190"/>
              <a:gd name="connsiteY1-2788" fmla="*/ 1865376 h 3562502"/>
              <a:gd name="connsiteX2-2789" fmla="*/ 1009498 w 7454190"/>
              <a:gd name="connsiteY2-2790" fmla="*/ 1236269 h 3562502"/>
              <a:gd name="connsiteX3-2791" fmla="*/ 1294790 w 7454190"/>
              <a:gd name="connsiteY3-2792" fmla="*/ 3562502 h 3562502"/>
              <a:gd name="connsiteX4-2793" fmla="*/ 1587398 w 7454190"/>
              <a:gd name="connsiteY4-2794" fmla="*/ 14630 h 3562502"/>
              <a:gd name="connsiteX5-2795" fmla="*/ 1865376 w 7454190"/>
              <a:gd name="connsiteY5-2796" fmla="*/ 2238450 h 3562502"/>
              <a:gd name="connsiteX6-2797" fmla="*/ 2038831 w 7454190"/>
              <a:gd name="connsiteY6-2798" fmla="*/ 1874957 h 3562502"/>
              <a:gd name="connsiteX7-2799" fmla="*/ 3457980 w 7454190"/>
              <a:gd name="connsiteY7-2800" fmla="*/ 1889588 h 3562502"/>
              <a:gd name="connsiteX8-2801" fmla="*/ 2443277 w 7454190"/>
              <a:gd name="connsiteY8-2802" fmla="*/ 490118 h 3562502"/>
              <a:gd name="connsiteX9-2803" fmla="*/ 3174796 w 7454190"/>
              <a:gd name="connsiteY9-2804" fmla="*/ 21945 h 3562502"/>
              <a:gd name="connsiteX10-2805" fmla="*/ 3803904 w 7454190"/>
              <a:gd name="connsiteY10-2806" fmla="*/ 395020 h 3562502"/>
              <a:gd name="connsiteX11-2807" fmla="*/ 4462272 w 7454190"/>
              <a:gd name="connsiteY11-2808" fmla="*/ 7315 h 3562502"/>
              <a:gd name="connsiteX12-2809" fmla="*/ 5171847 w 7454190"/>
              <a:gd name="connsiteY12-2810" fmla="*/ 482803 h 3562502"/>
              <a:gd name="connsiteX13-2811" fmla="*/ 4140402 w 7454190"/>
              <a:gd name="connsiteY13-2812" fmla="*/ 1880007 h 3562502"/>
              <a:gd name="connsiteX14-2813" fmla="*/ 5498920 w 7454190"/>
              <a:gd name="connsiteY14-2814" fmla="*/ 1896902 h 3562502"/>
              <a:gd name="connsiteX15-2815" fmla="*/ 5720487 w 7454190"/>
              <a:gd name="connsiteY15-2816" fmla="*/ 2238450 h 3562502"/>
              <a:gd name="connsiteX16-2817" fmla="*/ 6005780 w 7454190"/>
              <a:gd name="connsiteY16-2818" fmla="*/ 0 h 3562502"/>
              <a:gd name="connsiteX17-2819" fmla="*/ 6269127 w 7454190"/>
              <a:gd name="connsiteY17-2820" fmla="*/ 3533241 h 3562502"/>
              <a:gd name="connsiteX18-2821" fmla="*/ 6590995 w 7454190"/>
              <a:gd name="connsiteY18-2822" fmla="*/ 1250899 h 3562502"/>
              <a:gd name="connsiteX19-2823" fmla="*/ 6686093 w 7454190"/>
              <a:gd name="connsiteY19-2824" fmla="*/ 1894636 h 3562502"/>
              <a:gd name="connsiteX20-2825" fmla="*/ 7454190 w 7454190"/>
              <a:gd name="connsiteY20-2826" fmla="*/ 1894637 h 3562502"/>
              <a:gd name="connsiteX0-2827" fmla="*/ 0 w 7454190"/>
              <a:gd name="connsiteY0-2828" fmla="*/ 1874097 h 3563909"/>
              <a:gd name="connsiteX1-2829" fmla="*/ 907085 w 7454190"/>
              <a:gd name="connsiteY1-2830" fmla="*/ 1866783 h 3563909"/>
              <a:gd name="connsiteX2-2831" fmla="*/ 1009498 w 7454190"/>
              <a:gd name="connsiteY2-2832" fmla="*/ 1237676 h 3563909"/>
              <a:gd name="connsiteX3-2833" fmla="*/ 1294790 w 7454190"/>
              <a:gd name="connsiteY3-2834" fmla="*/ 3563909 h 3563909"/>
              <a:gd name="connsiteX4-2835" fmla="*/ 1587398 w 7454190"/>
              <a:gd name="connsiteY4-2836" fmla="*/ 16037 h 3563909"/>
              <a:gd name="connsiteX5-2837" fmla="*/ 1865376 w 7454190"/>
              <a:gd name="connsiteY5-2838" fmla="*/ 2239857 h 3563909"/>
              <a:gd name="connsiteX6-2839" fmla="*/ 2038831 w 7454190"/>
              <a:gd name="connsiteY6-2840" fmla="*/ 1876364 h 3563909"/>
              <a:gd name="connsiteX7-2841" fmla="*/ 3457980 w 7454190"/>
              <a:gd name="connsiteY7-2842" fmla="*/ 1890995 h 3563909"/>
              <a:gd name="connsiteX8-2843" fmla="*/ 2443277 w 7454190"/>
              <a:gd name="connsiteY8-2844" fmla="*/ 491525 h 3563909"/>
              <a:gd name="connsiteX9-2845" fmla="*/ 3043123 w 7454190"/>
              <a:gd name="connsiteY9-2846" fmla="*/ 1407 h 3563909"/>
              <a:gd name="connsiteX10-2847" fmla="*/ 3803904 w 7454190"/>
              <a:gd name="connsiteY10-2848" fmla="*/ 396427 h 3563909"/>
              <a:gd name="connsiteX11-2849" fmla="*/ 4462272 w 7454190"/>
              <a:gd name="connsiteY11-2850" fmla="*/ 8722 h 3563909"/>
              <a:gd name="connsiteX12-2851" fmla="*/ 5171847 w 7454190"/>
              <a:gd name="connsiteY12-2852" fmla="*/ 484210 h 3563909"/>
              <a:gd name="connsiteX13-2853" fmla="*/ 4140402 w 7454190"/>
              <a:gd name="connsiteY13-2854" fmla="*/ 1881414 h 3563909"/>
              <a:gd name="connsiteX14-2855" fmla="*/ 5498920 w 7454190"/>
              <a:gd name="connsiteY14-2856" fmla="*/ 1898309 h 3563909"/>
              <a:gd name="connsiteX15-2857" fmla="*/ 5720487 w 7454190"/>
              <a:gd name="connsiteY15-2858" fmla="*/ 2239857 h 3563909"/>
              <a:gd name="connsiteX16-2859" fmla="*/ 6005780 w 7454190"/>
              <a:gd name="connsiteY16-2860" fmla="*/ 1407 h 3563909"/>
              <a:gd name="connsiteX17-2861" fmla="*/ 6269127 w 7454190"/>
              <a:gd name="connsiteY17-2862" fmla="*/ 3534648 h 3563909"/>
              <a:gd name="connsiteX18-2863" fmla="*/ 6590995 w 7454190"/>
              <a:gd name="connsiteY18-2864" fmla="*/ 1252306 h 3563909"/>
              <a:gd name="connsiteX19-2865" fmla="*/ 6686093 w 7454190"/>
              <a:gd name="connsiteY19-2866" fmla="*/ 1896043 h 3563909"/>
              <a:gd name="connsiteX20-2867" fmla="*/ 7454190 w 7454190"/>
              <a:gd name="connsiteY20-2868" fmla="*/ 1896044 h 3563909"/>
              <a:gd name="connsiteX0-2869" fmla="*/ 0 w 7454190"/>
              <a:gd name="connsiteY0-2870" fmla="*/ 1874097 h 3563909"/>
              <a:gd name="connsiteX1-2871" fmla="*/ 907085 w 7454190"/>
              <a:gd name="connsiteY1-2872" fmla="*/ 1866783 h 3563909"/>
              <a:gd name="connsiteX2-2873" fmla="*/ 1009498 w 7454190"/>
              <a:gd name="connsiteY2-2874" fmla="*/ 1237676 h 3563909"/>
              <a:gd name="connsiteX3-2875" fmla="*/ 1294790 w 7454190"/>
              <a:gd name="connsiteY3-2876" fmla="*/ 3563909 h 3563909"/>
              <a:gd name="connsiteX4-2877" fmla="*/ 1587398 w 7454190"/>
              <a:gd name="connsiteY4-2878" fmla="*/ 16037 h 3563909"/>
              <a:gd name="connsiteX5-2879" fmla="*/ 1865376 w 7454190"/>
              <a:gd name="connsiteY5-2880" fmla="*/ 2239857 h 3563909"/>
              <a:gd name="connsiteX6-2881" fmla="*/ 2038831 w 7454190"/>
              <a:gd name="connsiteY6-2882" fmla="*/ 1876364 h 3563909"/>
              <a:gd name="connsiteX7-2883" fmla="*/ 3457980 w 7454190"/>
              <a:gd name="connsiteY7-2884" fmla="*/ 1890995 h 3563909"/>
              <a:gd name="connsiteX8-2885" fmla="*/ 2443277 w 7454190"/>
              <a:gd name="connsiteY8-2886" fmla="*/ 491525 h 3563909"/>
              <a:gd name="connsiteX9-2887" fmla="*/ 3043123 w 7454190"/>
              <a:gd name="connsiteY9-2888" fmla="*/ 1407 h 3563909"/>
              <a:gd name="connsiteX10-2889" fmla="*/ 3803904 w 7454190"/>
              <a:gd name="connsiteY10-2890" fmla="*/ 396427 h 3563909"/>
              <a:gd name="connsiteX11-2891" fmla="*/ 4586631 w 7454190"/>
              <a:gd name="connsiteY11-2892" fmla="*/ 23352 h 3563909"/>
              <a:gd name="connsiteX12-2893" fmla="*/ 5171847 w 7454190"/>
              <a:gd name="connsiteY12-2894" fmla="*/ 484210 h 3563909"/>
              <a:gd name="connsiteX13-2895" fmla="*/ 4140402 w 7454190"/>
              <a:gd name="connsiteY13-2896" fmla="*/ 1881414 h 3563909"/>
              <a:gd name="connsiteX14-2897" fmla="*/ 5498920 w 7454190"/>
              <a:gd name="connsiteY14-2898" fmla="*/ 1898309 h 3563909"/>
              <a:gd name="connsiteX15-2899" fmla="*/ 5720487 w 7454190"/>
              <a:gd name="connsiteY15-2900" fmla="*/ 2239857 h 3563909"/>
              <a:gd name="connsiteX16-2901" fmla="*/ 6005780 w 7454190"/>
              <a:gd name="connsiteY16-2902" fmla="*/ 1407 h 3563909"/>
              <a:gd name="connsiteX17-2903" fmla="*/ 6269127 w 7454190"/>
              <a:gd name="connsiteY17-2904" fmla="*/ 3534648 h 3563909"/>
              <a:gd name="connsiteX18-2905" fmla="*/ 6590995 w 7454190"/>
              <a:gd name="connsiteY18-2906" fmla="*/ 1252306 h 3563909"/>
              <a:gd name="connsiteX19-2907" fmla="*/ 6686093 w 7454190"/>
              <a:gd name="connsiteY19-2908" fmla="*/ 1896043 h 3563909"/>
              <a:gd name="connsiteX20-2909" fmla="*/ 7454190 w 7454190"/>
              <a:gd name="connsiteY20-2910" fmla="*/ 1896044 h 3563909"/>
              <a:gd name="connsiteX0-2911" fmla="*/ 0 w 7454190"/>
              <a:gd name="connsiteY0-2912" fmla="*/ 1874097 h 3563909"/>
              <a:gd name="connsiteX1-2913" fmla="*/ 907085 w 7454190"/>
              <a:gd name="connsiteY1-2914" fmla="*/ 1866783 h 3563909"/>
              <a:gd name="connsiteX2-2915" fmla="*/ 1009498 w 7454190"/>
              <a:gd name="connsiteY2-2916" fmla="*/ 1237676 h 3563909"/>
              <a:gd name="connsiteX3-2917" fmla="*/ 1294790 w 7454190"/>
              <a:gd name="connsiteY3-2918" fmla="*/ 3563909 h 3563909"/>
              <a:gd name="connsiteX4-2919" fmla="*/ 1587398 w 7454190"/>
              <a:gd name="connsiteY4-2920" fmla="*/ 16037 h 3563909"/>
              <a:gd name="connsiteX5-2921" fmla="*/ 1865376 w 7454190"/>
              <a:gd name="connsiteY5-2922" fmla="*/ 2239857 h 3563909"/>
              <a:gd name="connsiteX6-2923" fmla="*/ 2038831 w 7454190"/>
              <a:gd name="connsiteY6-2924" fmla="*/ 1876364 h 3563909"/>
              <a:gd name="connsiteX7-2925" fmla="*/ 3457980 w 7454190"/>
              <a:gd name="connsiteY7-2926" fmla="*/ 1890995 h 3563909"/>
              <a:gd name="connsiteX8-2927" fmla="*/ 2443277 w 7454190"/>
              <a:gd name="connsiteY8-2928" fmla="*/ 491525 h 3563909"/>
              <a:gd name="connsiteX9-2929" fmla="*/ 3043123 w 7454190"/>
              <a:gd name="connsiteY9-2930" fmla="*/ 1407 h 3563909"/>
              <a:gd name="connsiteX10-2931" fmla="*/ 3803904 w 7454190"/>
              <a:gd name="connsiteY10-2932" fmla="*/ 396427 h 3563909"/>
              <a:gd name="connsiteX11-2933" fmla="*/ 4586631 w 7454190"/>
              <a:gd name="connsiteY11-2934" fmla="*/ 23352 h 3563909"/>
              <a:gd name="connsiteX12-2935" fmla="*/ 5171847 w 7454190"/>
              <a:gd name="connsiteY12-2936" fmla="*/ 484210 h 3563909"/>
              <a:gd name="connsiteX13-2937" fmla="*/ 4140402 w 7454190"/>
              <a:gd name="connsiteY13-2938" fmla="*/ 1881414 h 3563909"/>
              <a:gd name="connsiteX14-2939" fmla="*/ 5498920 w 7454190"/>
              <a:gd name="connsiteY14-2940" fmla="*/ 1898309 h 3563909"/>
              <a:gd name="connsiteX15-2941" fmla="*/ 5720487 w 7454190"/>
              <a:gd name="connsiteY15-2942" fmla="*/ 2239857 h 3563909"/>
              <a:gd name="connsiteX16-2943" fmla="*/ 6005780 w 7454190"/>
              <a:gd name="connsiteY16-2944" fmla="*/ 1407 h 3563909"/>
              <a:gd name="connsiteX17-2945" fmla="*/ 6269127 w 7454190"/>
              <a:gd name="connsiteY17-2946" fmla="*/ 3534648 h 3563909"/>
              <a:gd name="connsiteX18-2947" fmla="*/ 6590995 w 7454190"/>
              <a:gd name="connsiteY18-2948" fmla="*/ 1252306 h 3563909"/>
              <a:gd name="connsiteX19-2949" fmla="*/ 6686093 w 7454190"/>
              <a:gd name="connsiteY19-2950" fmla="*/ 1896043 h 3563909"/>
              <a:gd name="connsiteX20-2951" fmla="*/ 7454190 w 7454190"/>
              <a:gd name="connsiteY20-2952" fmla="*/ 1896044 h 3563909"/>
              <a:gd name="connsiteX0-2953" fmla="*/ 0 w 7454190"/>
              <a:gd name="connsiteY0-2954" fmla="*/ 1874097 h 3563909"/>
              <a:gd name="connsiteX1-2955" fmla="*/ 907085 w 7454190"/>
              <a:gd name="connsiteY1-2956" fmla="*/ 1866783 h 3563909"/>
              <a:gd name="connsiteX2-2957" fmla="*/ 1009498 w 7454190"/>
              <a:gd name="connsiteY2-2958" fmla="*/ 1237676 h 3563909"/>
              <a:gd name="connsiteX3-2959" fmla="*/ 1294790 w 7454190"/>
              <a:gd name="connsiteY3-2960" fmla="*/ 3563909 h 3563909"/>
              <a:gd name="connsiteX4-2961" fmla="*/ 1587398 w 7454190"/>
              <a:gd name="connsiteY4-2962" fmla="*/ 16037 h 3563909"/>
              <a:gd name="connsiteX5-2963" fmla="*/ 1865376 w 7454190"/>
              <a:gd name="connsiteY5-2964" fmla="*/ 2239857 h 3563909"/>
              <a:gd name="connsiteX6-2965" fmla="*/ 2038831 w 7454190"/>
              <a:gd name="connsiteY6-2966" fmla="*/ 1876364 h 3563909"/>
              <a:gd name="connsiteX7-2967" fmla="*/ 3457980 w 7454190"/>
              <a:gd name="connsiteY7-2968" fmla="*/ 1890995 h 3563909"/>
              <a:gd name="connsiteX8-2969" fmla="*/ 2443277 w 7454190"/>
              <a:gd name="connsiteY8-2970" fmla="*/ 491525 h 3563909"/>
              <a:gd name="connsiteX9-2971" fmla="*/ 3043123 w 7454190"/>
              <a:gd name="connsiteY9-2972" fmla="*/ 1407 h 3563909"/>
              <a:gd name="connsiteX10-2973" fmla="*/ 3803904 w 7454190"/>
              <a:gd name="connsiteY10-2974" fmla="*/ 396427 h 3563909"/>
              <a:gd name="connsiteX11-2975" fmla="*/ 4586631 w 7454190"/>
              <a:gd name="connsiteY11-2976" fmla="*/ 23352 h 3563909"/>
              <a:gd name="connsiteX12-2977" fmla="*/ 5171847 w 7454190"/>
              <a:gd name="connsiteY12-2978" fmla="*/ 484210 h 3563909"/>
              <a:gd name="connsiteX13-2979" fmla="*/ 4140402 w 7454190"/>
              <a:gd name="connsiteY13-2980" fmla="*/ 1881414 h 3563909"/>
              <a:gd name="connsiteX14-2981" fmla="*/ 5498920 w 7454190"/>
              <a:gd name="connsiteY14-2982" fmla="*/ 1898309 h 3563909"/>
              <a:gd name="connsiteX15-2983" fmla="*/ 5720487 w 7454190"/>
              <a:gd name="connsiteY15-2984" fmla="*/ 2239857 h 3563909"/>
              <a:gd name="connsiteX16-2985" fmla="*/ 6005780 w 7454190"/>
              <a:gd name="connsiteY16-2986" fmla="*/ 1407 h 3563909"/>
              <a:gd name="connsiteX17-2987" fmla="*/ 6269127 w 7454190"/>
              <a:gd name="connsiteY17-2988" fmla="*/ 3534648 h 3563909"/>
              <a:gd name="connsiteX18-2989" fmla="*/ 6590995 w 7454190"/>
              <a:gd name="connsiteY18-2990" fmla="*/ 1252306 h 3563909"/>
              <a:gd name="connsiteX19-2991" fmla="*/ 6686093 w 7454190"/>
              <a:gd name="connsiteY19-2992" fmla="*/ 1896043 h 3563909"/>
              <a:gd name="connsiteX20-2993" fmla="*/ 7454190 w 7454190"/>
              <a:gd name="connsiteY20-2994" fmla="*/ 1896044 h 3563909"/>
              <a:gd name="connsiteX0-2995" fmla="*/ 0 w 7454190"/>
              <a:gd name="connsiteY0-2996" fmla="*/ 1874097 h 3563909"/>
              <a:gd name="connsiteX1-2997" fmla="*/ 907085 w 7454190"/>
              <a:gd name="connsiteY1-2998" fmla="*/ 1866783 h 3563909"/>
              <a:gd name="connsiteX2-2999" fmla="*/ 1009498 w 7454190"/>
              <a:gd name="connsiteY2-3000" fmla="*/ 1237676 h 3563909"/>
              <a:gd name="connsiteX3-3001" fmla="*/ 1294790 w 7454190"/>
              <a:gd name="connsiteY3-3002" fmla="*/ 3563909 h 3563909"/>
              <a:gd name="connsiteX4-3003" fmla="*/ 1587398 w 7454190"/>
              <a:gd name="connsiteY4-3004" fmla="*/ 16037 h 3563909"/>
              <a:gd name="connsiteX5-3005" fmla="*/ 1865376 w 7454190"/>
              <a:gd name="connsiteY5-3006" fmla="*/ 2239857 h 3563909"/>
              <a:gd name="connsiteX6-3007" fmla="*/ 2038831 w 7454190"/>
              <a:gd name="connsiteY6-3008" fmla="*/ 1876364 h 3563909"/>
              <a:gd name="connsiteX7-3009" fmla="*/ 3457980 w 7454190"/>
              <a:gd name="connsiteY7-3010" fmla="*/ 1890995 h 3563909"/>
              <a:gd name="connsiteX8-3011" fmla="*/ 2443277 w 7454190"/>
              <a:gd name="connsiteY8-3012" fmla="*/ 491525 h 3563909"/>
              <a:gd name="connsiteX9-3013" fmla="*/ 3043123 w 7454190"/>
              <a:gd name="connsiteY9-3014" fmla="*/ 1407 h 3563909"/>
              <a:gd name="connsiteX10-3015" fmla="*/ 3803904 w 7454190"/>
              <a:gd name="connsiteY10-3016" fmla="*/ 396427 h 3563909"/>
              <a:gd name="connsiteX11-3017" fmla="*/ 4586631 w 7454190"/>
              <a:gd name="connsiteY11-3018" fmla="*/ 23352 h 3563909"/>
              <a:gd name="connsiteX12-3019" fmla="*/ 5171847 w 7454190"/>
              <a:gd name="connsiteY12-3020" fmla="*/ 484210 h 3563909"/>
              <a:gd name="connsiteX13-3021" fmla="*/ 4140402 w 7454190"/>
              <a:gd name="connsiteY13-3022" fmla="*/ 1881414 h 3563909"/>
              <a:gd name="connsiteX14-3023" fmla="*/ 5498920 w 7454190"/>
              <a:gd name="connsiteY14-3024" fmla="*/ 1898309 h 3563909"/>
              <a:gd name="connsiteX15-3025" fmla="*/ 5720487 w 7454190"/>
              <a:gd name="connsiteY15-3026" fmla="*/ 2239857 h 3563909"/>
              <a:gd name="connsiteX16-3027" fmla="*/ 6005780 w 7454190"/>
              <a:gd name="connsiteY16-3028" fmla="*/ 1407 h 3563909"/>
              <a:gd name="connsiteX17-3029" fmla="*/ 6269127 w 7454190"/>
              <a:gd name="connsiteY17-3030" fmla="*/ 3534648 h 3563909"/>
              <a:gd name="connsiteX18-3031" fmla="*/ 6590995 w 7454190"/>
              <a:gd name="connsiteY18-3032" fmla="*/ 1252306 h 3563909"/>
              <a:gd name="connsiteX19-3033" fmla="*/ 6686093 w 7454190"/>
              <a:gd name="connsiteY19-3034" fmla="*/ 1896043 h 3563909"/>
              <a:gd name="connsiteX20-3035" fmla="*/ 7454190 w 7454190"/>
              <a:gd name="connsiteY20-3036" fmla="*/ 1896044 h 3563909"/>
              <a:gd name="connsiteX0-3037" fmla="*/ 0 w 7454190"/>
              <a:gd name="connsiteY0-3038" fmla="*/ 1874097 h 3563909"/>
              <a:gd name="connsiteX1-3039" fmla="*/ 907085 w 7454190"/>
              <a:gd name="connsiteY1-3040" fmla="*/ 1866783 h 3563909"/>
              <a:gd name="connsiteX2-3041" fmla="*/ 1009498 w 7454190"/>
              <a:gd name="connsiteY2-3042" fmla="*/ 1237676 h 3563909"/>
              <a:gd name="connsiteX3-3043" fmla="*/ 1294790 w 7454190"/>
              <a:gd name="connsiteY3-3044" fmla="*/ 3563909 h 3563909"/>
              <a:gd name="connsiteX4-3045" fmla="*/ 1587398 w 7454190"/>
              <a:gd name="connsiteY4-3046" fmla="*/ 16037 h 3563909"/>
              <a:gd name="connsiteX5-3047" fmla="*/ 1865376 w 7454190"/>
              <a:gd name="connsiteY5-3048" fmla="*/ 2239857 h 3563909"/>
              <a:gd name="connsiteX6-3049" fmla="*/ 2038831 w 7454190"/>
              <a:gd name="connsiteY6-3050" fmla="*/ 1876364 h 3563909"/>
              <a:gd name="connsiteX7-3051" fmla="*/ 3457980 w 7454190"/>
              <a:gd name="connsiteY7-3052" fmla="*/ 1890995 h 3563909"/>
              <a:gd name="connsiteX8-3053" fmla="*/ 2443277 w 7454190"/>
              <a:gd name="connsiteY8-3054" fmla="*/ 491525 h 3563909"/>
              <a:gd name="connsiteX9-3055" fmla="*/ 3043123 w 7454190"/>
              <a:gd name="connsiteY9-3056" fmla="*/ 1407 h 3563909"/>
              <a:gd name="connsiteX10-3057" fmla="*/ 3803904 w 7454190"/>
              <a:gd name="connsiteY10-3058" fmla="*/ 396427 h 3563909"/>
              <a:gd name="connsiteX11-3059" fmla="*/ 4586631 w 7454190"/>
              <a:gd name="connsiteY11-3060" fmla="*/ 23352 h 3563909"/>
              <a:gd name="connsiteX12-3061" fmla="*/ 5171847 w 7454190"/>
              <a:gd name="connsiteY12-3062" fmla="*/ 484210 h 3563909"/>
              <a:gd name="connsiteX13-3063" fmla="*/ 4140402 w 7454190"/>
              <a:gd name="connsiteY13-3064" fmla="*/ 1881414 h 3563909"/>
              <a:gd name="connsiteX14-3065" fmla="*/ 5498920 w 7454190"/>
              <a:gd name="connsiteY14-3066" fmla="*/ 1898309 h 3563909"/>
              <a:gd name="connsiteX15-3067" fmla="*/ 5720487 w 7454190"/>
              <a:gd name="connsiteY15-3068" fmla="*/ 2239857 h 3563909"/>
              <a:gd name="connsiteX16-3069" fmla="*/ 6005780 w 7454190"/>
              <a:gd name="connsiteY16-3070" fmla="*/ 1407 h 3563909"/>
              <a:gd name="connsiteX17-3071" fmla="*/ 6269127 w 7454190"/>
              <a:gd name="connsiteY17-3072" fmla="*/ 3534648 h 3563909"/>
              <a:gd name="connsiteX18-3073" fmla="*/ 6590995 w 7454190"/>
              <a:gd name="connsiteY18-3074" fmla="*/ 1252306 h 3563909"/>
              <a:gd name="connsiteX19-3075" fmla="*/ 6686093 w 7454190"/>
              <a:gd name="connsiteY19-3076" fmla="*/ 1896043 h 3563909"/>
              <a:gd name="connsiteX20-3077" fmla="*/ 7454190 w 7454190"/>
              <a:gd name="connsiteY20-3078" fmla="*/ 1896044 h 3563909"/>
              <a:gd name="connsiteX0-3079" fmla="*/ 0 w 7454190"/>
              <a:gd name="connsiteY0-3080" fmla="*/ 1873451 h 3563263"/>
              <a:gd name="connsiteX1-3081" fmla="*/ 907085 w 7454190"/>
              <a:gd name="connsiteY1-3082" fmla="*/ 1866137 h 3563263"/>
              <a:gd name="connsiteX2-3083" fmla="*/ 1009498 w 7454190"/>
              <a:gd name="connsiteY2-3084" fmla="*/ 1237030 h 3563263"/>
              <a:gd name="connsiteX3-3085" fmla="*/ 1294790 w 7454190"/>
              <a:gd name="connsiteY3-3086" fmla="*/ 3563263 h 3563263"/>
              <a:gd name="connsiteX4-3087" fmla="*/ 1587398 w 7454190"/>
              <a:gd name="connsiteY4-3088" fmla="*/ 15391 h 3563263"/>
              <a:gd name="connsiteX5-3089" fmla="*/ 1865376 w 7454190"/>
              <a:gd name="connsiteY5-3090" fmla="*/ 2239211 h 3563263"/>
              <a:gd name="connsiteX6-3091" fmla="*/ 2038831 w 7454190"/>
              <a:gd name="connsiteY6-3092" fmla="*/ 1875718 h 3563263"/>
              <a:gd name="connsiteX7-3093" fmla="*/ 3457980 w 7454190"/>
              <a:gd name="connsiteY7-3094" fmla="*/ 1890349 h 3563263"/>
              <a:gd name="connsiteX8-3095" fmla="*/ 2443277 w 7454190"/>
              <a:gd name="connsiteY8-3096" fmla="*/ 490879 h 3563263"/>
              <a:gd name="connsiteX9-3097" fmla="*/ 3043123 w 7454190"/>
              <a:gd name="connsiteY9-3098" fmla="*/ 761 h 3563263"/>
              <a:gd name="connsiteX10-3099" fmla="*/ 3803904 w 7454190"/>
              <a:gd name="connsiteY10-3100" fmla="*/ 395781 h 3563263"/>
              <a:gd name="connsiteX11-3101" fmla="*/ 4586631 w 7454190"/>
              <a:gd name="connsiteY11-3102" fmla="*/ 22706 h 3563263"/>
              <a:gd name="connsiteX12-3103" fmla="*/ 5171847 w 7454190"/>
              <a:gd name="connsiteY12-3104" fmla="*/ 483564 h 3563263"/>
              <a:gd name="connsiteX13-3105" fmla="*/ 4140402 w 7454190"/>
              <a:gd name="connsiteY13-3106" fmla="*/ 1880768 h 3563263"/>
              <a:gd name="connsiteX14-3107" fmla="*/ 5498920 w 7454190"/>
              <a:gd name="connsiteY14-3108" fmla="*/ 1897663 h 3563263"/>
              <a:gd name="connsiteX15-3109" fmla="*/ 5720487 w 7454190"/>
              <a:gd name="connsiteY15-3110" fmla="*/ 2239211 h 3563263"/>
              <a:gd name="connsiteX16-3111" fmla="*/ 6005780 w 7454190"/>
              <a:gd name="connsiteY16-3112" fmla="*/ 761 h 3563263"/>
              <a:gd name="connsiteX17-3113" fmla="*/ 6269127 w 7454190"/>
              <a:gd name="connsiteY17-3114" fmla="*/ 3534002 h 3563263"/>
              <a:gd name="connsiteX18-3115" fmla="*/ 6590995 w 7454190"/>
              <a:gd name="connsiteY18-3116" fmla="*/ 1251660 h 3563263"/>
              <a:gd name="connsiteX19-3117" fmla="*/ 6686093 w 7454190"/>
              <a:gd name="connsiteY19-3118" fmla="*/ 1895397 h 3563263"/>
              <a:gd name="connsiteX20-3119" fmla="*/ 7454190 w 7454190"/>
              <a:gd name="connsiteY20-3120" fmla="*/ 1895398 h 3563263"/>
              <a:gd name="connsiteX0-3121" fmla="*/ 0 w 7454190"/>
              <a:gd name="connsiteY0-3122" fmla="*/ 1873451 h 3563263"/>
              <a:gd name="connsiteX1-3123" fmla="*/ 907085 w 7454190"/>
              <a:gd name="connsiteY1-3124" fmla="*/ 1866137 h 3563263"/>
              <a:gd name="connsiteX2-3125" fmla="*/ 1009498 w 7454190"/>
              <a:gd name="connsiteY2-3126" fmla="*/ 1237030 h 3563263"/>
              <a:gd name="connsiteX3-3127" fmla="*/ 1294790 w 7454190"/>
              <a:gd name="connsiteY3-3128" fmla="*/ 3563263 h 3563263"/>
              <a:gd name="connsiteX4-3129" fmla="*/ 1587398 w 7454190"/>
              <a:gd name="connsiteY4-3130" fmla="*/ 15391 h 3563263"/>
              <a:gd name="connsiteX5-3131" fmla="*/ 1865376 w 7454190"/>
              <a:gd name="connsiteY5-3132" fmla="*/ 2239211 h 3563263"/>
              <a:gd name="connsiteX6-3133" fmla="*/ 2038831 w 7454190"/>
              <a:gd name="connsiteY6-3134" fmla="*/ 1875718 h 3563263"/>
              <a:gd name="connsiteX7-3135" fmla="*/ 3457980 w 7454190"/>
              <a:gd name="connsiteY7-3136" fmla="*/ 1890349 h 3563263"/>
              <a:gd name="connsiteX8-3137" fmla="*/ 2443277 w 7454190"/>
              <a:gd name="connsiteY8-3138" fmla="*/ 490879 h 3563263"/>
              <a:gd name="connsiteX9-3139" fmla="*/ 3043123 w 7454190"/>
              <a:gd name="connsiteY9-3140" fmla="*/ 761 h 3563263"/>
              <a:gd name="connsiteX10-3141" fmla="*/ 3803904 w 7454190"/>
              <a:gd name="connsiteY10-3142" fmla="*/ 395781 h 3563263"/>
              <a:gd name="connsiteX11-3143" fmla="*/ 4586631 w 7454190"/>
              <a:gd name="connsiteY11-3144" fmla="*/ 22706 h 3563263"/>
              <a:gd name="connsiteX12-3145" fmla="*/ 5171847 w 7454190"/>
              <a:gd name="connsiteY12-3146" fmla="*/ 483564 h 3563263"/>
              <a:gd name="connsiteX13-3147" fmla="*/ 4140402 w 7454190"/>
              <a:gd name="connsiteY13-3148" fmla="*/ 1880768 h 3563263"/>
              <a:gd name="connsiteX14-3149" fmla="*/ 5498920 w 7454190"/>
              <a:gd name="connsiteY14-3150" fmla="*/ 1897663 h 3563263"/>
              <a:gd name="connsiteX15-3151" fmla="*/ 5720487 w 7454190"/>
              <a:gd name="connsiteY15-3152" fmla="*/ 2239211 h 3563263"/>
              <a:gd name="connsiteX16-3153" fmla="*/ 6005780 w 7454190"/>
              <a:gd name="connsiteY16-3154" fmla="*/ 761 h 3563263"/>
              <a:gd name="connsiteX17-3155" fmla="*/ 6269127 w 7454190"/>
              <a:gd name="connsiteY17-3156" fmla="*/ 3534002 h 3563263"/>
              <a:gd name="connsiteX18-3157" fmla="*/ 6590995 w 7454190"/>
              <a:gd name="connsiteY18-3158" fmla="*/ 1251660 h 3563263"/>
              <a:gd name="connsiteX19-3159" fmla="*/ 6686093 w 7454190"/>
              <a:gd name="connsiteY19-3160" fmla="*/ 1895397 h 3563263"/>
              <a:gd name="connsiteX20-3161" fmla="*/ 7454190 w 7454190"/>
              <a:gd name="connsiteY20-3162" fmla="*/ 1895398 h 3563263"/>
              <a:gd name="connsiteX0-3163" fmla="*/ 0 w 7454190"/>
              <a:gd name="connsiteY0-3164" fmla="*/ 1873451 h 3563263"/>
              <a:gd name="connsiteX1-3165" fmla="*/ 907085 w 7454190"/>
              <a:gd name="connsiteY1-3166" fmla="*/ 1866137 h 3563263"/>
              <a:gd name="connsiteX2-3167" fmla="*/ 1009498 w 7454190"/>
              <a:gd name="connsiteY2-3168" fmla="*/ 1237030 h 3563263"/>
              <a:gd name="connsiteX3-3169" fmla="*/ 1294790 w 7454190"/>
              <a:gd name="connsiteY3-3170" fmla="*/ 3563263 h 3563263"/>
              <a:gd name="connsiteX4-3171" fmla="*/ 1587398 w 7454190"/>
              <a:gd name="connsiteY4-3172" fmla="*/ 15391 h 3563263"/>
              <a:gd name="connsiteX5-3173" fmla="*/ 1865376 w 7454190"/>
              <a:gd name="connsiteY5-3174" fmla="*/ 2239211 h 3563263"/>
              <a:gd name="connsiteX6-3175" fmla="*/ 2038831 w 7454190"/>
              <a:gd name="connsiteY6-3176" fmla="*/ 1875718 h 3563263"/>
              <a:gd name="connsiteX7-3177" fmla="*/ 3457980 w 7454190"/>
              <a:gd name="connsiteY7-3178" fmla="*/ 1890349 h 3563263"/>
              <a:gd name="connsiteX8-3179" fmla="*/ 2443277 w 7454190"/>
              <a:gd name="connsiteY8-3180" fmla="*/ 490879 h 3563263"/>
              <a:gd name="connsiteX9-3181" fmla="*/ 3043123 w 7454190"/>
              <a:gd name="connsiteY9-3182" fmla="*/ 761 h 3563263"/>
              <a:gd name="connsiteX10-3183" fmla="*/ 3803904 w 7454190"/>
              <a:gd name="connsiteY10-3184" fmla="*/ 395781 h 3563263"/>
              <a:gd name="connsiteX11-3185" fmla="*/ 4586631 w 7454190"/>
              <a:gd name="connsiteY11-3186" fmla="*/ 22706 h 3563263"/>
              <a:gd name="connsiteX12-3187" fmla="*/ 5171847 w 7454190"/>
              <a:gd name="connsiteY12-3188" fmla="*/ 483564 h 3563263"/>
              <a:gd name="connsiteX13-3189" fmla="*/ 4140402 w 7454190"/>
              <a:gd name="connsiteY13-3190" fmla="*/ 1880768 h 3563263"/>
              <a:gd name="connsiteX14-3191" fmla="*/ 5498920 w 7454190"/>
              <a:gd name="connsiteY14-3192" fmla="*/ 1897663 h 3563263"/>
              <a:gd name="connsiteX15-3193" fmla="*/ 5720487 w 7454190"/>
              <a:gd name="connsiteY15-3194" fmla="*/ 2239211 h 3563263"/>
              <a:gd name="connsiteX16-3195" fmla="*/ 6005780 w 7454190"/>
              <a:gd name="connsiteY16-3196" fmla="*/ 761 h 3563263"/>
              <a:gd name="connsiteX17-3197" fmla="*/ 6269127 w 7454190"/>
              <a:gd name="connsiteY17-3198" fmla="*/ 3534002 h 3563263"/>
              <a:gd name="connsiteX18-3199" fmla="*/ 6590995 w 7454190"/>
              <a:gd name="connsiteY18-3200" fmla="*/ 1251660 h 3563263"/>
              <a:gd name="connsiteX19-3201" fmla="*/ 6686093 w 7454190"/>
              <a:gd name="connsiteY19-3202" fmla="*/ 1895397 h 3563263"/>
              <a:gd name="connsiteX20-3203" fmla="*/ 7454190 w 7454190"/>
              <a:gd name="connsiteY20-3204" fmla="*/ 1895398 h 3563263"/>
              <a:gd name="connsiteX0-3205" fmla="*/ 0 w 9049317"/>
              <a:gd name="connsiteY0-3206" fmla="*/ 1873451 h 3563263"/>
              <a:gd name="connsiteX1-3207" fmla="*/ 907085 w 9049317"/>
              <a:gd name="connsiteY1-3208" fmla="*/ 1866137 h 3563263"/>
              <a:gd name="connsiteX2-3209" fmla="*/ 1009498 w 9049317"/>
              <a:gd name="connsiteY2-3210" fmla="*/ 1237030 h 3563263"/>
              <a:gd name="connsiteX3-3211" fmla="*/ 1294790 w 9049317"/>
              <a:gd name="connsiteY3-3212" fmla="*/ 3563263 h 3563263"/>
              <a:gd name="connsiteX4-3213" fmla="*/ 1587398 w 9049317"/>
              <a:gd name="connsiteY4-3214" fmla="*/ 15391 h 3563263"/>
              <a:gd name="connsiteX5-3215" fmla="*/ 1865376 w 9049317"/>
              <a:gd name="connsiteY5-3216" fmla="*/ 2239211 h 3563263"/>
              <a:gd name="connsiteX6-3217" fmla="*/ 2038831 w 9049317"/>
              <a:gd name="connsiteY6-3218" fmla="*/ 1875718 h 3563263"/>
              <a:gd name="connsiteX7-3219" fmla="*/ 3457980 w 9049317"/>
              <a:gd name="connsiteY7-3220" fmla="*/ 1890349 h 3563263"/>
              <a:gd name="connsiteX8-3221" fmla="*/ 2443277 w 9049317"/>
              <a:gd name="connsiteY8-3222" fmla="*/ 490879 h 3563263"/>
              <a:gd name="connsiteX9-3223" fmla="*/ 3043123 w 9049317"/>
              <a:gd name="connsiteY9-3224" fmla="*/ 761 h 3563263"/>
              <a:gd name="connsiteX10-3225" fmla="*/ 3803904 w 9049317"/>
              <a:gd name="connsiteY10-3226" fmla="*/ 395781 h 3563263"/>
              <a:gd name="connsiteX11-3227" fmla="*/ 4586631 w 9049317"/>
              <a:gd name="connsiteY11-3228" fmla="*/ 22706 h 3563263"/>
              <a:gd name="connsiteX12-3229" fmla="*/ 5171847 w 9049317"/>
              <a:gd name="connsiteY12-3230" fmla="*/ 483564 h 3563263"/>
              <a:gd name="connsiteX13-3231" fmla="*/ 4140402 w 9049317"/>
              <a:gd name="connsiteY13-3232" fmla="*/ 1880768 h 3563263"/>
              <a:gd name="connsiteX14-3233" fmla="*/ 5498920 w 9049317"/>
              <a:gd name="connsiteY14-3234" fmla="*/ 1897663 h 3563263"/>
              <a:gd name="connsiteX15-3235" fmla="*/ 5720487 w 9049317"/>
              <a:gd name="connsiteY15-3236" fmla="*/ 2239211 h 3563263"/>
              <a:gd name="connsiteX16-3237" fmla="*/ 6005780 w 9049317"/>
              <a:gd name="connsiteY16-3238" fmla="*/ 761 h 3563263"/>
              <a:gd name="connsiteX17-3239" fmla="*/ 6269127 w 9049317"/>
              <a:gd name="connsiteY17-3240" fmla="*/ 3534002 h 3563263"/>
              <a:gd name="connsiteX18-3241" fmla="*/ 6590995 w 9049317"/>
              <a:gd name="connsiteY18-3242" fmla="*/ 1251660 h 3563263"/>
              <a:gd name="connsiteX19-3243" fmla="*/ 6686093 w 9049317"/>
              <a:gd name="connsiteY19-3244" fmla="*/ 1895397 h 3563263"/>
              <a:gd name="connsiteX20-3245" fmla="*/ 9049317 w 9049317"/>
              <a:gd name="connsiteY20-3246" fmla="*/ 1903256 h 3563263"/>
              <a:gd name="connsiteX0-3247" fmla="*/ 0 w 9151469"/>
              <a:gd name="connsiteY0-3248" fmla="*/ 1873451 h 3563263"/>
              <a:gd name="connsiteX1-3249" fmla="*/ 907085 w 9151469"/>
              <a:gd name="connsiteY1-3250" fmla="*/ 1866137 h 3563263"/>
              <a:gd name="connsiteX2-3251" fmla="*/ 1009498 w 9151469"/>
              <a:gd name="connsiteY2-3252" fmla="*/ 1237030 h 3563263"/>
              <a:gd name="connsiteX3-3253" fmla="*/ 1294790 w 9151469"/>
              <a:gd name="connsiteY3-3254" fmla="*/ 3563263 h 3563263"/>
              <a:gd name="connsiteX4-3255" fmla="*/ 1587398 w 9151469"/>
              <a:gd name="connsiteY4-3256" fmla="*/ 15391 h 3563263"/>
              <a:gd name="connsiteX5-3257" fmla="*/ 1865376 w 9151469"/>
              <a:gd name="connsiteY5-3258" fmla="*/ 2239211 h 3563263"/>
              <a:gd name="connsiteX6-3259" fmla="*/ 2038831 w 9151469"/>
              <a:gd name="connsiteY6-3260" fmla="*/ 1875718 h 3563263"/>
              <a:gd name="connsiteX7-3261" fmla="*/ 3457980 w 9151469"/>
              <a:gd name="connsiteY7-3262" fmla="*/ 1890349 h 3563263"/>
              <a:gd name="connsiteX8-3263" fmla="*/ 2443277 w 9151469"/>
              <a:gd name="connsiteY8-3264" fmla="*/ 490879 h 3563263"/>
              <a:gd name="connsiteX9-3265" fmla="*/ 3043123 w 9151469"/>
              <a:gd name="connsiteY9-3266" fmla="*/ 761 h 3563263"/>
              <a:gd name="connsiteX10-3267" fmla="*/ 3803904 w 9151469"/>
              <a:gd name="connsiteY10-3268" fmla="*/ 395781 h 3563263"/>
              <a:gd name="connsiteX11-3269" fmla="*/ 4586631 w 9151469"/>
              <a:gd name="connsiteY11-3270" fmla="*/ 22706 h 3563263"/>
              <a:gd name="connsiteX12-3271" fmla="*/ 5171847 w 9151469"/>
              <a:gd name="connsiteY12-3272" fmla="*/ 483564 h 3563263"/>
              <a:gd name="connsiteX13-3273" fmla="*/ 4140402 w 9151469"/>
              <a:gd name="connsiteY13-3274" fmla="*/ 1880768 h 3563263"/>
              <a:gd name="connsiteX14-3275" fmla="*/ 5498920 w 9151469"/>
              <a:gd name="connsiteY14-3276" fmla="*/ 1897663 h 3563263"/>
              <a:gd name="connsiteX15-3277" fmla="*/ 5720487 w 9151469"/>
              <a:gd name="connsiteY15-3278" fmla="*/ 2239211 h 3563263"/>
              <a:gd name="connsiteX16-3279" fmla="*/ 6005780 w 9151469"/>
              <a:gd name="connsiteY16-3280" fmla="*/ 761 h 3563263"/>
              <a:gd name="connsiteX17-3281" fmla="*/ 6269127 w 9151469"/>
              <a:gd name="connsiteY17-3282" fmla="*/ 3534002 h 3563263"/>
              <a:gd name="connsiteX18-3283" fmla="*/ 6590995 w 9151469"/>
              <a:gd name="connsiteY18-3284" fmla="*/ 1251660 h 3563263"/>
              <a:gd name="connsiteX19-3285" fmla="*/ 6686093 w 9151469"/>
              <a:gd name="connsiteY19-3286" fmla="*/ 1895397 h 3563263"/>
              <a:gd name="connsiteX20-3287" fmla="*/ 9151469 w 9151469"/>
              <a:gd name="connsiteY20-3288" fmla="*/ 1903256 h 3563263"/>
              <a:gd name="connsiteX0-3289" fmla="*/ 0 w 9088607"/>
              <a:gd name="connsiteY0-3290" fmla="*/ 1873451 h 3563263"/>
              <a:gd name="connsiteX1-3291" fmla="*/ 907085 w 9088607"/>
              <a:gd name="connsiteY1-3292" fmla="*/ 1866137 h 3563263"/>
              <a:gd name="connsiteX2-3293" fmla="*/ 1009498 w 9088607"/>
              <a:gd name="connsiteY2-3294" fmla="*/ 1237030 h 3563263"/>
              <a:gd name="connsiteX3-3295" fmla="*/ 1294790 w 9088607"/>
              <a:gd name="connsiteY3-3296" fmla="*/ 3563263 h 3563263"/>
              <a:gd name="connsiteX4-3297" fmla="*/ 1587398 w 9088607"/>
              <a:gd name="connsiteY4-3298" fmla="*/ 15391 h 3563263"/>
              <a:gd name="connsiteX5-3299" fmla="*/ 1865376 w 9088607"/>
              <a:gd name="connsiteY5-3300" fmla="*/ 2239211 h 3563263"/>
              <a:gd name="connsiteX6-3301" fmla="*/ 2038831 w 9088607"/>
              <a:gd name="connsiteY6-3302" fmla="*/ 1875718 h 3563263"/>
              <a:gd name="connsiteX7-3303" fmla="*/ 3457980 w 9088607"/>
              <a:gd name="connsiteY7-3304" fmla="*/ 1890349 h 3563263"/>
              <a:gd name="connsiteX8-3305" fmla="*/ 2443277 w 9088607"/>
              <a:gd name="connsiteY8-3306" fmla="*/ 490879 h 3563263"/>
              <a:gd name="connsiteX9-3307" fmla="*/ 3043123 w 9088607"/>
              <a:gd name="connsiteY9-3308" fmla="*/ 761 h 3563263"/>
              <a:gd name="connsiteX10-3309" fmla="*/ 3803904 w 9088607"/>
              <a:gd name="connsiteY10-3310" fmla="*/ 395781 h 3563263"/>
              <a:gd name="connsiteX11-3311" fmla="*/ 4586631 w 9088607"/>
              <a:gd name="connsiteY11-3312" fmla="*/ 22706 h 3563263"/>
              <a:gd name="connsiteX12-3313" fmla="*/ 5171847 w 9088607"/>
              <a:gd name="connsiteY12-3314" fmla="*/ 483564 h 3563263"/>
              <a:gd name="connsiteX13-3315" fmla="*/ 4140402 w 9088607"/>
              <a:gd name="connsiteY13-3316" fmla="*/ 1880768 h 3563263"/>
              <a:gd name="connsiteX14-3317" fmla="*/ 5498920 w 9088607"/>
              <a:gd name="connsiteY14-3318" fmla="*/ 1897663 h 3563263"/>
              <a:gd name="connsiteX15-3319" fmla="*/ 5720487 w 9088607"/>
              <a:gd name="connsiteY15-3320" fmla="*/ 2239211 h 3563263"/>
              <a:gd name="connsiteX16-3321" fmla="*/ 6005780 w 9088607"/>
              <a:gd name="connsiteY16-3322" fmla="*/ 761 h 3563263"/>
              <a:gd name="connsiteX17-3323" fmla="*/ 6269127 w 9088607"/>
              <a:gd name="connsiteY17-3324" fmla="*/ 3534002 h 3563263"/>
              <a:gd name="connsiteX18-3325" fmla="*/ 6590995 w 9088607"/>
              <a:gd name="connsiteY18-3326" fmla="*/ 1251660 h 3563263"/>
              <a:gd name="connsiteX19-3327" fmla="*/ 6686093 w 9088607"/>
              <a:gd name="connsiteY19-3328" fmla="*/ 1895397 h 3563263"/>
              <a:gd name="connsiteX20-3329" fmla="*/ 9088607 w 9088607"/>
              <a:gd name="connsiteY20-3330" fmla="*/ 1903256 h 3563263"/>
              <a:gd name="connsiteX0-3331" fmla="*/ 0 w 10526578"/>
              <a:gd name="connsiteY0-3332" fmla="*/ 1881309 h 3563263"/>
              <a:gd name="connsiteX1-3333" fmla="*/ 2345056 w 10526578"/>
              <a:gd name="connsiteY1-3334" fmla="*/ 1866137 h 3563263"/>
              <a:gd name="connsiteX2-3335" fmla="*/ 2447469 w 10526578"/>
              <a:gd name="connsiteY2-3336" fmla="*/ 1237030 h 3563263"/>
              <a:gd name="connsiteX3-3337" fmla="*/ 2732761 w 10526578"/>
              <a:gd name="connsiteY3-3338" fmla="*/ 3563263 h 3563263"/>
              <a:gd name="connsiteX4-3339" fmla="*/ 3025369 w 10526578"/>
              <a:gd name="connsiteY4-3340" fmla="*/ 15391 h 3563263"/>
              <a:gd name="connsiteX5-3341" fmla="*/ 3303347 w 10526578"/>
              <a:gd name="connsiteY5-3342" fmla="*/ 2239211 h 3563263"/>
              <a:gd name="connsiteX6-3343" fmla="*/ 3476802 w 10526578"/>
              <a:gd name="connsiteY6-3344" fmla="*/ 1875718 h 3563263"/>
              <a:gd name="connsiteX7-3345" fmla="*/ 4895951 w 10526578"/>
              <a:gd name="connsiteY7-3346" fmla="*/ 1890349 h 3563263"/>
              <a:gd name="connsiteX8-3347" fmla="*/ 3881248 w 10526578"/>
              <a:gd name="connsiteY8-3348" fmla="*/ 490879 h 3563263"/>
              <a:gd name="connsiteX9-3349" fmla="*/ 4481094 w 10526578"/>
              <a:gd name="connsiteY9-3350" fmla="*/ 761 h 3563263"/>
              <a:gd name="connsiteX10-3351" fmla="*/ 5241875 w 10526578"/>
              <a:gd name="connsiteY10-3352" fmla="*/ 395781 h 3563263"/>
              <a:gd name="connsiteX11-3353" fmla="*/ 6024602 w 10526578"/>
              <a:gd name="connsiteY11-3354" fmla="*/ 22706 h 3563263"/>
              <a:gd name="connsiteX12-3355" fmla="*/ 6609818 w 10526578"/>
              <a:gd name="connsiteY12-3356" fmla="*/ 483564 h 3563263"/>
              <a:gd name="connsiteX13-3357" fmla="*/ 5578373 w 10526578"/>
              <a:gd name="connsiteY13-3358" fmla="*/ 1880768 h 3563263"/>
              <a:gd name="connsiteX14-3359" fmla="*/ 6936891 w 10526578"/>
              <a:gd name="connsiteY14-3360" fmla="*/ 1897663 h 3563263"/>
              <a:gd name="connsiteX15-3361" fmla="*/ 7158458 w 10526578"/>
              <a:gd name="connsiteY15-3362" fmla="*/ 2239211 h 3563263"/>
              <a:gd name="connsiteX16-3363" fmla="*/ 7443751 w 10526578"/>
              <a:gd name="connsiteY16-3364" fmla="*/ 761 h 3563263"/>
              <a:gd name="connsiteX17-3365" fmla="*/ 7707098 w 10526578"/>
              <a:gd name="connsiteY17-3366" fmla="*/ 3534002 h 3563263"/>
              <a:gd name="connsiteX18-3367" fmla="*/ 8028966 w 10526578"/>
              <a:gd name="connsiteY18-3368" fmla="*/ 1251660 h 3563263"/>
              <a:gd name="connsiteX19-3369" fmla="*/ 8124064 w 10526578"/>
              <a:gd name="connsiteY19-3370" fmla="*/ 1895397 h 3563263"/>
              <a:gd name="connsiteX20-3371" fmla="*/ 10526578 w 10526578"/>
              <a:gd name="connsiteY20-3372" fmla="*/ 1903256 h 3563263"/>
              <a:gd name="connsiteX0-3373" fmla="*/ 0 w 10526578"/>
              <a:gd name="connsiteY0-3374" fmla="*/ 1881309 h 3563263"/>
              <a:gd name="connsiteX1-3375" fmla="*/ 2345056 w 10526578"/>
              <a:gd name="connsiteY1-3376" fmla="*/ 1866137 h 3563263"/>
              <a:gd name="connsiteX2-3377" fmla="*/ 2447469 w 10526578"/>
              <a:gd name="connsiteY2-3378" fmla="*/ 1237030 h 3563263"/>
              <a:gd name="connsiteX3-3379" fmla="*/ 2732761 w 10526578"/>
              <a:gd name="connsiteY3-3380" fmla="*/ 3563263 h 3563263"/>
              <a:gd name="connsiteX4-3381" fmla="*/ 3025369 w 10526578"/>
              <a:gd name="connsiteY4-3382" fmla="*/ 15391 h 3563263"/>
              <a:gd name="connsiteX5-3383" fmla="*/ 3303347 w 10526578"/>
              <a:gd name="connsiteY5-3384" fmla="*/ 2239211 h 3563263"/>
              <a:gd name="connsiteX6-3385" fmla="*/ 3476802 w 10526578"/>
              <a:gd name="connsiteY6-3386" fmla="*/ 1875718 h 3563263"/>
              <a:gd name="connsiteX7-3387" fmla="*/ 4895951 w 10526578"/>
              <a:gd name="connsiteY7-3388" fmla="*/ 1890349 h 3563263"/>
              <a:gd name="connsiteX8-3389" fmla="*/ 3881248 w 10526578"/>
              <a:gd name="connsiteY8-3390" fmla="*/ 490879 h 3563263"/>
              <a:gd name="connsiteX9-3391" fmla="*/ 4481094 w 10526578"/>
              <a:gd name="connsiteY9-3392" fmla="*/ 761 h 3563263"/>
              <a:gd name="connsiteX10-3393" fmla="*/ 5241875 w 10526578"/>
              <a:gd name="connsiteY10-3394" fmla="*/ 395782 h 3563263"/>
              <a:gd name="connsiteX11-3395" fmla="*/ 6024602 w 10526578"/>
              <a:gd name="connsiteY11-3396" fmla="*/ 22706 h 3563263"/>
              <a:gd name="connsiteX12-3397" fmla="*/ 6609818 w 10526578"/>
              <a:gd name="connsiteY12-3398" fmla="*/ 483564 h 3563263"/>
              <a:gd name="connsiteX13-3399" fmla="*/ 5578373 w 10526578"/>
              <a:gd name="connsiteY13-3400" fmla="*/ 1880768 h 3563263"/>
              <a:gd name="connsiteX14-3401" fmla="*/ 6936891 w 10526578"/>
              <a:gd name="connsiteY14-3402" fmla="*/ 1897663 h 3563263"/>
              <a:gd name="connsiteX15-3403" fmla="*/ 7158458 w 10526578"/>
              <a:gd name="connsiteY15-3404" fmla="*/ 2239211 h 3563263"/>
              <a:gd name="connsiteX16-3405" fmla="*/ 7443751 w 10526578"/>
              <a:gd name="connsiteY16-3406" fmla="*/ 761 h 3563263"/>
              <a:gd name="connsiteX17-3407" fmla="*/ 7707098 w 10526578"/>
              <a:gd name="connsiteY17-3408" fmla="*/ 3534002 h 3563263"/>
              <a:gd name="connsiteX18-3409" fmla="*/ 8028966 w 10526578"/>
              <a:gd name="connsiteY18-3410" fmla="*/ 1251660 h 3563263"/>
              <a:gd name="connsiteX19-3411" fmla="*/ 8124064 w 10526578"/>
              <a:gd name="connsiteY19-3412" fmla="*/ 1895397 h 3563263"/>
              <a:gd name="connsiteX20-3413" fmla="*/ 10526578 w 10526578"/>
              <a:gd name="connsiteY20-3414" fmla="*/ 1903256 h 3563263"/>
              <a:gd name="connsiteX0-3415" fmla="*/ 0 w 10526578"/>
              <a:gd name="connsiteY0-3416" fmla="*/ 1881309 h 3563263"/>
              <a:gd name="connsiteX1-3417" fmla="*/ 2345056 w 10526578"/>
              <a:gd name="connsiteY1-3418" fmla="*/ 1866137 h 3563263"/>
              <a:gd name="connsiteX2-3419" fmla="*/ 2447469 w 10526578"/>
              <a:gd name="connsiteY2-3420" fmla="*/ 1237030 h 3563263"/>
              <a:gd name="connsiteX3-3421" fmla="*/ 2732761 w 10526578"/>
              <a:gd name="connsiteY3-3422" fmla="*/ 3563263 h 3563263"/>
              <a:gd name="connsiteX4-3423" fmla="*/ 3025369 w 10526578"/>
              <a:gd name="connsiteY4-3424" fmla="*/ 15391 h 3563263"/>
              <a:gd name="connsiteX5-3425" fmla="*/ 3303347 w 10526578"/>
              <a:gd name="connsiteY5-3426" fmla="*/ 2239211 h 3563263"/>
              <a:gd name="connsiteX6-3427" fmla="*/ 3476802 w 10526578"/>
              <a:gd name="connsiteY6-3428" fmla="*/ 1875718 h 3563263"/>
              <a:gd name="connsiteX7-3429" fmla="*/ 4895951 w 10526578"/>
              <a:gd name="connsiteY7-3430" fmla="*/ 1890349 h 3563263"/>
              <a:gd name="connsiteX8-3431" fmla="*/ 3881248 w 10526578"/>
              <a:gd name="connsiteY8-3432" fmla="*/ 490879 h 3563263"/>
              <a:gd name="connsiteX9-3433" fmla="*/ 4481094 w 10526578"/>
              <a:gd name="connsiteY9-3434" fmla="*/ 761 h 3563263"/>
              <a:gd name="connsiteX10-3435" fmla="*/ 5241875 w 10526578"/>
              <a:gd name="connsiteY10-3436" fmla="*/ 395782 h 3563263"/>
              <a:gd name="connsiteX11-3437" fmla="*/ 6024602 w 10526578"/>
              <a:gd name="connsiteY11-3438" fmla="*/ 22706 h 3563263"/>
              <a:gd name="connsiteX12-3439" fmla="*/ 6609818 w 10526578"/>
              <a:gd name="connsiteY12-3440" fmla="*/ 483564 h 3563263"/>
              <a:gd name="connsiteX13-3441" fmla="*/ 5578373 w 10526578"/>
              <a:gd name="connsiteY13-3442" fmla="*/ 1880768 h 3563263"/>
              <a:gd name="connsiteX14-3443" fmla="*/ 6936891 w 10526578"/>
              <a:gd name="connsiteY14-3444" fmla="*/ 1897663 h 3563263"/>
              <a:gd name="connsiteX15-3445" fmla="*/ 7158458 w 10526578"/>
              <a:gd name="connsiteY15-3446" fmla="*/ 2239211 h 3563263"/>
              <a:gd name="connsiteX16-3447" fmla="*/ 7443751 w 10526578"/>
              <a:gd name="connsiteY16-3448" fmla="*/ 761 h 3563263"/>
              <a:gd name="connsiteX17-3449" fmla="*/ 7707098 w 10526578"/>
              <a:gd name="connsiteY17-3450" fmla="*/ 3534002 h 3563263"/>
              <a:gd name="connsiteX18-3451" fmla="*/ 8028966 w 10526578"/>
              <a:gd name="connsiteY18-3452" fmla="*/ 1251660 h 3563263"/>
              <a:gd name="connsiteX19-3453" fmla="*/ 8124064 w 10526578"/>
              <a:gd name="connsiteY19-3454" fmla="*/ 1895397 h 3563263"/>
              <a:gd name="connsiteX20-3455" fmla="*/ 10526578 w 10526578"/>
              <a:gd name="connsiteY20-3456" fmla="*/ 1903256 h 3563263"/>
              <a:gd name="connsiteX0-3457" fmla="*/ 0 w 10526578"/>
              <a:gd name="connsiteY0-3458" fmla="*/ 1881309 h 3563263"/>
              <a:gd name="connsiteX1-3459" fmla="*/ 2345056 w 10526578"/>
              <a:gd name="connsiteY1-3460" fmla="*/ 1866137 h 3563263"/>
              <a:gd name="connsiteX2-3461" fmla="*/ 2447469 w 10526578"/>
              <a:gd name="connsiteY2-3462" fmla="*/ 1237030 h 3563263"/>
              <a:gd name="connsiteX3-3463" fmla="*/ 2732761 w 10526578"/>
              <a:gd name="connsiteY3-3464" fmla="*/ 3563263 h 3563263"/>
              <a:gd name="connsiteX4-3465" fmla="*/ 3025369 w 10526578"/>
              <a:gd name="connsiteY4-3466" fmla="*/ 15391 h 3563263"/>
              <a:gd name="connsiteX5-3467" fmla="*/ 3303347 w 10526578"/>
              <a:gd name="connsiteY5-3468" fmla="*/ 2239211 h 3563263"/>
              <a:gd name="connsiteX6-3469" fmla="*/ 3476802 w 10526578"/>
              <a:gd name="connsiteY6-3470" fmla="*/ 1875718 h 3563263"/>
              <a:gd name="connsiteX7-3471" fmla="*/ 4895951 w 10526578"/>
              <a:gd name="connsiteY7-3472" fmla="*/ 1890349 h 3563263"/>
              <a:gd name="connsiteX8-3473" fmla="*/ 3881248 w 10526578"/>
              <a:gd name="connsiteY8-3474" fmla="*/ 490879 h 3563263"/>
              <a:gd name="connsiteX9-3475" fmla="*/ 4481094 w 10526578"/>
              <a:gd name="connsiteY9-3476" fmla="*/ 761 h 3563263"/>
              <a:gd name="connsiteX10-3477" fmla="*/ 5241875 w 10526578"/>
              <a:gd name="connsiteY10-3478" fmla="*/ 395782 h 3563263"/>
              <a:gd name="connsiteX11-3479" fmla="*/ 6024602 w 10526578"/>
              <a:gd name="connsiteY11-3480" fmla="*/ 22706 h 3563263"/>
              <a:gd name="connsiteX12-3481" fmla="*/ 6609818 w 10526578"/>
              <a:gd name="connsiteY12-3482" fmla="*/ 483564 h 3563263"/>
              <a:gd name="connsiteX13-3483" fmla="*/ 5578373 w 10526578"/>
              <a:gd name="connsiteY13-3484" fmla="*/ 1880768 h 3563263"/>
              <a:gd name="connsiteX14-3485" fmla="*/ 6936891 w 10526578"/>
              <a:gd name="connsiteY14-3486" fmla="*/ 1897663 h 3563263"/>
              <a:gd name="connsiteX15-3487" fmla="*/ 7158458 w 10526578"/>
              <a:gd name="connsiteY15-3488" fmla="*/ 2239211 h 3563263"/>
              <a:gd name="connsiteX16-3489" fmla="*/ 7443751 w 10526578"/>
              <a:gd name="connsiteY16-3490" fmla="*/ 761 h 3563263"/>
              <a:gd name="connsiteX17-3491" fmla="*/ 7707098 w 10526578"/>
              <a:gd name="connsiteY17-3492" fmla="*/ 3534002 h 3563263"/>
              <a:gd name="connsiteX18-3493" fmla="*/ 8028966 w 10526578"/>
              <a:gd name="connsiteY18-3494" fmla="*/ 1251660 h 3563263"/>
              <a:gd name="connsiteX19-3495" fmla="*/ 8124064 w 10526578"/>
              <a:gd name="connsiteY19-3496" fmla="*/ 1895397 h 3563263"/>
              <a:gd name="connsiteX20-3497" fmla="*/ 10526578 w 10526578"/>
              <a:gd name="connsiteY20-3498" fmla="*/ 1903256 h 3563263"/>
              <a:gd name="connsiteX0-3499" fmla="*/ 0 w 10526578"/>
              <a:gd name="connsiteY0-3500" fmla="*/ 1930018 h 3611972"/>
              <a:gd name="connsiteX1-3501" fmla="*/ 2345056 w 10526578"/>
              <a:gd name="connsiteY1-3502" fmla="*/ 1914846 h 3611972"/>
              <a:gd name="connsiteX2-3503" fmla="*/ 2447469 w 10526578"/>
              <a:gd name="connsiteY2-3504" fmla="*/ 1285739 h 3611972"/>
              <a:gd name="connsiteX3-3505" fmla="*/ 2732761 w 10526578"/>
              <a:gd name="connsiteY3-3506" fmla="*/ 3611972 h 3611972"/>
              <a:gd name="connsiteX4-3507" fmla="*/ 3025369 w 10526578"/>
              <a:gd name="connsiteY4-3508" fmla="*/ 64100 h 3611972"/>
              <a:gd name="connsiteX5-3509" fmla="*/ 3303347 w 10526578"/>
              <a:gd name="connsiteY5-3510" fmla="*/ 2287920 h 3611972"/>
              <a:gd name="connsiteX6-3511" fmla="*/ 3476802 w 10526578"/>
              <a:gd name="connsiteY6-3512" fmla="*/ 1924427 h 3611972"/>
              <a:gd name="connsiteX7-3513" fmla="*/ 4895951 w 10526578"/>
              <a:gd name="connsiteY7-3514" fmla="*/ 1939058 h 3611972"/>
              <a:gd name="connsiteX8-3515" fmla="*/ 3881248 w 10526578"/>
              <a:gd name="connsiteY8-3516" fmla="*/ 539588 h 3611972"/>
              <a:gd name="connsiteX9-3517" fmla="*/ 4481094 w 10526578"/>
              <a:gd name="connsiteY9-3518" fmla="*/ 49470 h 3611972"/>
              <a:gd name="connsiteX10-3519" fmla="*/ 6024602 w 10526578"/>
              <a:gd name="connsiteY10-3520" fmla="*/ 71415 h 3611972"/>
              <a:gd name="connsiteX11-3521" fmla="*/ 6609818 w 10526578"/>
              <a:gd name="connsiteY11-3522" fmla="*/ 532273 h 3611972"/>
              <a:gd name="connsiteX12-3523" fmla="*/ 5578373 w 10526578"/>
              <a:gd name="connsiteY12-3524" fmla="*/ 1929477 h 3611972"/>
              <a:gd name="connsiteX13-3525" fmla="*/ 6936891 w 10526578"/>
              <a:gd name="connsiteY13-3526" fmla="*/ 1946372 h 3611972"/>
              <a:gd name="connsiteX14-3527" fmla="*/ 7158458 w 10526578"/>
              <a:gd name="connsiteY14-3528" fmla="*/ 2287920 h 3611972"/>
              <a:gd name="connsiteX15-3529" fmla="*/ 7443751 w 10526578"/>
              <a:gd name="connsiteY15-3530" fmla="*/ 49470 h 3611972"/>
              <a:gd name="connsiteX16-3531" fmla="*/ 7707098 w 10526578"/>
              <a:gd name="connsiteY16-3532" fmla="*/ 3582711 h 3611972"/>
              <a:gd name="connsiteX17-3533" fmla="*/ 8028966 w 10526578"/>
              <a:gd name="connsiteY17-3534" fmla="*/ 1300369 h 3611972"/>
              <a:gd name="connsiteX18-3535" fmla="*/ 8124064 w 10526578"/>
              <a:gd name="connsiteY18-3536" fmla="*/ 1944106 h 3611972"/>
              <a:gd name="connsiteX19-3537" fmla="*/ 10526578 w 10526578"/>
              <a:gd name="connsiteY19-3538" fmla="*/ 1951965 h 3611972"/>
              <a:gd name="connsiteX0-3539" fmla="*/ 0 w 10526578"/>
              <a:gd name="connsiteY0-3540" fmla="*/ 1880549 h 3562503"/>
              <a:gd name="connsiteX1-3541" fmla="*/ 2345056 w 10526578"/>
              <a:gd name="connsiteY1-3542" fmla="*/ 1865377 h 3562503"/>
              <a:gd name="connsiteX2-3543" fmla="*/ 2447469 w 10526578"/>
              <a:gd name="connsiteY2-3544" fmla="*/ 1236270 h 3562503"/>
              <a:gd name="connsiteX3-3545" fmla="*/ 2732761 w 10526578"/>
              <a:gd name="connsiteY3-3546" fmla="*/ 3562503 h 3562503"/>
              <a:gd name="connsiteX4-3547" fmla="*/ 3025369 w 10526578"/>
              <a:gd name="connsiteY4-3548" fmla="*/ 14631 h 3562503"/>
              <a:gd name="connsiteX5-3549" fmla="*/ 3303347 w 10526578"/>
              <a:gd name="connsiteY5-3550" fmla="*/ 2238451 h 3562503"/>
              <a:gd name="connsiteX6-3551" fmla="*/ 3476802 w 10526578"/>
              <a:gd name="connsiteY6-3552" fmla="*/ 1874958 h 3562503"/>
              <a:gd name="connsiteX7-3553" fmla="*/ 4895951 w 10526578"/>
              <a:gd name="connsiteY7-3554" fmla="*/ 1889589 h 3562503"/>
              <a:gd name="connsiteX8-3555" fmla="*/ 3881248 w 10526578"/>
              <a:gd name="connsiteY8-3556" fmla="*/ 490119 h 3562503"/>
              <a:gd name="connsiteX9-3557" fmla="*/ 6024602 w 10526578"/>
              <a:gd name="connsiteY9-3558" fmla="*/ 21946 h 3562503"/>
              <a:gd name="connsiteX10-3559" fmla="*/ 6609818 w 10526578"/>
              <a:gd name="connsiteY10-3560" fmla="*/ 482804 h 3562503"/>
              <a:gd name="connsiteX11-3561" fmla="*/ 5578373 w 10526578"/>
              <a:gd name="connsiteY11-3562" fmla="*/ 1880008 h 3562503"/>
              <a:gd name="connsiteX12-3563" fmla="*/ 6936891 w 10526578"/>
              <a:gd name="connsiteY12-3564" fmla="*/ 1896903 h 3562503"/>
              <a:gd name="connsiteX13-3565" fmla="*/ 7158458 w 10526578"/>
              <a:gd name="connsiteY13-3566" fmla="*/ 2238451 h 3562503"/>
              <a:gd name="connsiteX14-3567" fmla="*/ 7443751 w 10526578"/>
              <a:gd name="connsiteY14-3568" fmla="*/ 1 h 3562503"/>
              <a:gd name="connsiteX15-3569" fmla="*/ 7707098 w 10526578"/>
              <a:gd name="connsiteY15-3570" fmla="*/ 3533242 h 3562503"/>
              <a:gd name="connsiteX16-3571" fmla="*/ 8028966 w 10526578"/>
              <a:gd name="connsiteY16-3572" fmla="*/ 1250900 h 3562503"/>
              <a:gd name="connsiteX17-3573" fmla="*/ 8124064 w 10526578"/>
              <a:gd name="connsiteY17-3574" fmla="*/ 1894637 h 3562503"/>
              <a:gd name="connsiteX18-3575" fmla="*/ 10526578 w 10526578"/>
              <a:gd name="connsiteY18-3576" fmla="*/ 1902496 h 3562503"/>
              <a:gd name="connsiteX0-3577" fmla="*/ 0 w 10526578"/>
              <a:gd name="connsiteY0-3578" fmla="*/ 1880549 h 3562503"/>
              <a:gd name="connsiteX1-3579" fmla="*/ 2345056 w 10526578"/>
              <a:gd name="connsiteY1-3580" fmla="*/ 1865377 h 3562503"/>
              <a:gd name="connsiteX2-3581" fmla="*/ 2447469 w 10526578"/>
              <a:gd name="connsiteY2-3582" fmla="*/ 1236270 h 3562503"/>
              <a:gd name="connsiteX3-3583" fmla="*/ 2732761 w 10526578"/>
              <a:gd name="connsiteY3-3584" fmla="*/ 3562503 h 3562503"/>
              <a:gd name="connsiteX4-3585" fmla="*/ 3025369 w 10526578"/>
              <a:gd name="connsiteY4-3586" fmla="*/ 14631 h 3562503"/>
              <a:gd name="connsiteX5-3587" fmla="*/ 3303347 w 10526578"/>
              <a:gd name="connsiteY5-3588" fmla="*/ 2238451 h 3562503"/>
              <a:gd name="connsiteX6-3589" fmla="*/ 3476802 w 10526578"/>
              <a:gd name="connsiteY6-3590" fmla="*/ 1874958 h 3562503"/>
              <a:gd name="connsiteX7-3591" fmla="*/ 4895951 w 10526578"/>
              <a:gd name="connsiteY7-3592" fmla="*/ 1889589 h 3562503"/>
              <a:gd name="connsiteX8-3593" fmla="*/ 6024602 w 10526578"/>
              <a:gd name="connsiteY8-3594" fmla="*/ 21946 h 3562503"/>
              <a:gd name="connsiteX9-3595" fmla="*/ 6609818 w 10526578"/>
              <a:gd name="connsiteY9-3596" fmla="*/ 482804 h 3562503"/>
              <a:gd name="connsiteX10-3597" fmla="*/ 5578373 w 10526578"/>
              <a:gd name="connsiteY10-3598" fmla="*/ 1880008 h 3562503"/>
              <a:gd name="connsiteX11-3599" fmla="*/ 6936891 w 10526578"/>
              <a:gd name="connsiteY11-3600" fmla="*/ 1896903 h 3562503"/>
              <a:gd name="connsiteX12-3601" fmla="*/ 7158458 w 10526578"/>
              <a:gd name="connsiteY12-3602" fmla="*/ 2238451 h 3562503"/>
              <a:gd name="connsiteX13-3603" fmla="*/ 7443751 w 10526578"/>
              <a:gd name="connsiteY13-3604" fmla="*/ 1 h 3562503"/>
              <a:gd name="connsiteX14-3605" fmla="*/ 7707098 w 10526578"/>
              <a:gd name="connsiteY14-3606" fmla="*/ 3533242 h 3562503"/>
              <a:gd name="connsiteX15-3607" fmla="*/ 8028966 w 10526578"/>
              <a:gd name="connsiteY15-3608" fmla="*/ 1250900 h 3562503"/>
              <a:gd name="connsiteX16-3609" fmla="*/ 8124064 w 10526578"/>
              <a:gd name="connsiteY16-3610" fmla="*/ 1894637 h 3562503"/>
              <a:gd name="connsiteX17-3611" fmla="*/ 10526578 w 10526578"/>
              <a:gd name="connsiteY17-3612" fmla="*/ 1902496 h 3562503"/>
              <a:gd name="connsiteX0-3613" fmla="*/ 0 w 10526578"/>
              <a:gd name="connsiteY0-3614" fmla="*/ 1880549 h 3562503"/>
              <a:gd name="connsiteX1-3615" fmla="*/ 2345056 w 10526578"/>
              <a:gd name="connsiteY1-3616" fmla="*/ 1865377 h 3562503"/>
              <a:gd name="connsiteX2-3617" fmla="*/ 2447469 w 10526578"/>
              <a:gd name="connsiteY2-3618" fmla="*/ 1236270 h 3562503"/>
              <a:gd name="connsiteX3-3619" fmla="*/ 2732761 w 10526578"/>
              <a:gd name="connsiteY3-3620" fmla="*/ 3562503 h 3562503"/>
              <a:gd name="connsiteX4-3621" fmla="*/ 3025369 w 10526578"/>
              <a:gd name="connsiteY4-3622" fmla="*/ 14631 h 3562503"/>
              <a:gd name="connsiteX5-3623" fmla="*/ 3303347 w 10526578"/>
              <a:gd name="connsiteY5-3624" fmla="*/ 2238451 h 3562503"/>
              <a:gd name="connsiteX6-3625" fmla="*/ 3476802 w 10526578"/>
              <a:gd name="connsiteY6-3626" fmla="*/ 1874958 h 3562503"/>
              <a:gd name="connsiteX7-3627" fmla="*/ 4895951 w 10526578"/>
              <a:gd name="connsiteY7-3628" fmla="*/ 1889589 h 3562503"/>
              <a:gd name="connsiteX8-3629" fmla="*/ 6609818 w 10526578"/>
              <a:gd name="connsiteY8-3630" fmla="*/ 482804 h 3562503"/>
              <a:gd name="connsiteX9-3631" fmla="*/ 5578373 w 10526578"/>
              <a:gd name="connsiteY9-3632" fmla="*/ 1880008 h 3562503"/>
              <a:gd name="connsiteX10-3633" fmla="*/ 6936891 w 10526578"/>
              <a:gd name="connsiteY10-3634" fmla="*/ 1896903 h 3562503"/>
              <a:gd name="connsiteX11-3635" fmla="*/ 7158458 w 10526578"/>
              <a:gd name="connsiteY11-3636" fmla="*/ 2238451 h 3562503"/>
              <a:gd name="connsiteX12-3637" fmla="*/ 7443751 w 10526578"/>
              <a:gd name="connsiteY12-3638" fmla="*/ 1 h 3562503"/>
              <a:gd name="connsiteX13-3639" fmla="*/ 7707098 w 10526578"/>
              <a:gd name="connsiteY13-3640" fmla="*/ 3533242 h 3562503"/>
              <a:gd name="connsiteX14-3641" fmla="*/ 8028966 w 10526578"/>
              <a:gd name="connsiteY14-3642" fmla="*/ 1250900 h 3562503"/>
              <a:gd name="connsiteX15-3643" fmla="*/ 8124064 w 10526578"/>
              <a:gd name="connsiteY15-3644" fmla="*/ 1894637 h 3562503"/>
              <a:gd name="connsiteX16-3645" fmla="*/ 10526578 w 10526578"/>
              <a:gd name="connsiteY16-3646" fmla="*/ 1902496 h 3562503"/>
              <a:gd name="connsiteX0-3647" fmla="*/ 0 w 10526578"/>
              <a:gd name="connsiteY0-3648" fmla="*/ 1880549 h 3562503"/>
              <a:gd name="connsiteX1-3649" fmla="*/ 2345056 w 10526578"/>
              <a:gd name="connsiteY1-3650" fmla="*/ 1865377 h 3562503"/>
              <a:gd name="connsiteX2-3651" fmla="*/ 2447469 w 10526578"/>
              <a:gd name="connsiteY2-3652" fmla="*/ 1236270 h 3562503"/>
              <a:gd name="connsiteX3-3653" fmla="*/ 2732761 w 10526578"/>
              <a:gd name="connsiteY3-3654" fmla="*/ 3562503 h 3562503"/>
              <a:gd name="connsiteX4-3655" fmla="*/ 3025369 w 10526578"/>
              <a:gd name="connsiteY4-3656" fmla="*/ 14631 h 3562503"/>
              <a:gd name="connsiteX5-3657" fmla="*/ 3303347 w 10526578"/>
              <a:gd name="connsiteY5-3658" fmla="*/ 2238451 h 3562503"/>
              <a:gd name="connsiteX6-3659" fmla="*/ 3476802 w 10526578"/>
              <a:gd name="connsiteY6-3660" fmla="*/ 1874958 h 3562503"/>
              <a:gd name="connsiteX7-3661" fmla="*/ 4895951 w 10526578"/>
              <a:gd name="connsiteY7-3662" fmla="*/ 1889589 h 3562503"/>
              <a:gd name="connsiteX8-3663" fmla="*/ 5578373 w 10526578"/>
              <a:gd name="connsiteY8-3664" fmla="*/ 1880008 h 3562503"/>
              <a:gd name="connsiteX9-3665" fmla="*/ 6936891 w 10526578"/>
              <a:gd name="connsiteY9-3666" fmla="*/ 1896903 h 3562503"/>
              <a:gd name="connsiteX10-3667" fmla="*/ 7158458 w 10526578"/>
              <a:gd name="connsiteY10-3668" fmla="*/ 2238451 h 3562503"/>
              <a:gd name="connsiteX11-3669" fmla="*/ 7443751 w 10526578"/>
              <a:gd name="connsiteY11-3670" fmla="*/ 1 h 3562503"/>
              <a:gd name="connsiteX12-3671" fmla="*/ 7707098 w 10526578"/>
              <a:gd name="connsiteY12-3672" fmla="*/ 3533242 h 3562503"/>
              <a:gd name="connsiteX13-3673" fmla="*/ 8028966 w 10526578"/>
              <a:gd name="connsiteY13-3674" fmla="*/ 1250900 h 3562503"/>
              <a:gd name="connsiteX14-3675" fmla="*/ 8124064 w 10526578"/>
              <a:gd name="connsiteY14-3676" fmla="*/ 1894637 h 3562503"/>
              <a:gd name="connsiteX15-3677" fmla="*/ 10526578 w 10526578"/>
              <a:gd name="connsiteY15-3678" fmla="*/ 1902496 h 3562503"/>
              <a:gd name="connsiteX0-3679" fmla="*/ 0 w 10526578"/>
              <a:gd name="connsiteY0-3680" fmla="*/ 1880549 h 3562503"/>
              <a:gd name="connsiteX1-3681" fmla="*/ 2345056 w 10526578"/>
              <a:gd name="connsiteY1-3682" fmla="*/ 1865377 h 3562503"/>
              <a:gd name="connsiteX2-3683" fmla="*/ 2447469 w 10526578"/>
              <a:gd name="connsiteY2-3684" fmla="*/ 1236270 h 3562503"/>
              <a:gd name="connsiteX3-3685" fmla="*/ 2732761 w 10526578"/>
              <a:gd name="connsiteY3-3686" fmla="*/ 3562503 h 3562503"/>
              <a:gd name="connsiteX4-3687" fmla="*/ 3025369 w 10526578"/>
              <a:gd name="connsiteY4-3688" fmla="*/ 14631 h 3562503"/>
              <a:gd name="connsiteX5-3689" fmla="*/ 3336542 w 10526578"/>
              <a:gd name="connsiteY5-3690" fmla="*/ 3076606 h 3562503"/>
              <a:gd name="connsiteX6-3691" fmla="*/ 3476802 w 10526578"/>
              <a:gd name="connsiteY6-3692" fmla="*/ 1874958 h 3562503"/>
              <a:gd name="connsiteX7-3693" fmla="*/ 4895951 w 10526578"/>
              <a:gd name="connsiteY7-3694" fmla="*/ 1889589 h 3562503"/>
              <a:gd name="connsiteX8-3695" fmla="*/ 5578373 w 10526578"/>
              <a:gd name="connsiteY8-3696" fmla="*/ 1880008 h 3562503"/>
              <a:gd name="connsiteX9-3697" fmla="*/ 6936891 w 10526578"/>
              <a:gd name="connsiteY9-3698" fmla="*/ 1896903 h 3562503"/>
              <a:gd name="connsiteX10-3699" fmla="*/ 7158458 w 10526578"/>
              <a:gd name="connsiteY10-3700" fmla="*/ 2238451 h 3562503"/>
              <a:gd name="connsiteX11-3701" fmla="*/ 7443751 w 10526578"/>
              <a:gd name="connsiteY11-3702" fmla="*/ 1 h 3562503"/>
              <a:gd name="connsiteX12-3703" fmla="*/ 7707098 w 10526578"/>
              <a:gd name="connsiteY12-3704" fmla="*/ 3533242 h 3562503"/>
              <a:gd name="connsiteX13-3705" fmla="*/ 8028966 w 10526578"/>
              <a:gd name="connsiteY13-3706" fmla="*/ 1250900 h 3562503"/>
              <a:gd name="connsiteX14-3707" fmla="*/ 8124064 w 10526578"/>
              <a:gd name="connsiteY14-3708" fmla="*/ 1894637 h 3562503"/>
              <a:gd name="connsiteX15-3709" fmla="*/ 10526578 w 10526578"/>
              <a:gd name="connsiteY15-3710" fmla="*/ 1902496 h 3562503"/>
              <a:gd name="connsiteX0-3711" fmla="*/ 0 w 10526578"/>
              <a:gd name="connsiteY0-3712" fmla="*/ 1880549 h 3562503"/>
              <a:gd name="connsiteX1-3713" fmla="*/ 2345056 w 10526578"/>
              <a:gd name="connsiteY1-3714" fmla="*/ 1865377 h 3562503"/>
              <a:gd name="connsiteX2-3715" fmla="*/ 2447469 w 10526578"/>
              <a:gd name="connsiteY2-3716" fmla="*/ 1236270 h 3562503"/>
              <a:gd name="connsiteX3-3717" fmla="*/ 2732761 w 10526578"/>
              <a:gd name="connsiteY3-3718" fmla="*/ 3562503 h 3562503"/>
              <a:gd name="connsiteX4-3719" fmla="*/ 3025369 w 10526578"/>
              <a:gd name="connsiteY4-3720" fmla="*/ 14631 h 3562503"/>
              <a:gd name="connsiteX5-3721" fmla="*/ 3336542 w 10526578"/>
              <a:gd name="connsiteY5-3722" fmla="*/ 3076606 h 3562503"/>
              <a:gd name="connsiteX6-3723" fmla="*/ 3476802 w 10526578"/>
              <a:gd name="connsiteY6-3724" fmla="*/ 1874958 h 3562503"/>
              <a:gd name="connsiteX7-3725" fmla="*/ 4895951 w 10526578"/>
              <a:gd name="connsiteY7-3726" fmla="*/ 1889589 h 3562503"/>
              <a:gd name="connsiteX8-3727" fmla="*/ 5578373 w 10526578"/>
              <a:gd name="connsiteY8-3728" fmla="*/ 1880008 h 3562503"/>
              <a:gd name="connsiteX9-3729" fmla="*/ 6936891 w 10526578"/>
              <a:gd name="connsiteY9-3730" fmla="*/ 1896903 h 3562503"/>
              <a:gd name="connsiteX10-3731" fmla="*/ 7224844 w 10526578"/>
              <a:gd name="connsiteY10-3732" fmla="*/ 3305198 h 3562503"/>
              <a:gd name="connsiteX11-3733" fmla="*/ 7443751 w 10526578"/>
              <a:gd name="connsiteY11-3734" fmla="*/ 1 h 3562503"/>
              <a:gd name="connsiteX12-3735" fmla="*/ 7707098 w 10526578"/>
              <a:gd name="connsiteY12-3736" fmla="*/ 3533242 h 3562503"/>
              <a:gd name="connsiteX13-3737" fmla="*/ 8028966 w 10526578"/>
              <a:gd name="connsiteY13-3738" fmla="*/ 1250900 h 3562503"/>
              <a:gd name="connsiteX14-3739" fmla="*/ 8124064 w 10526578"/>
              <a:gd name="connsiteY14-3740" fmla="*/ 1894637 h 3562503"/>
              <a:gd name="connsiteX15-3741" fmla="*/ 10526578 w 10526578"/>
              <a:gd name="connsiteY15-3742" fmla="*/ 1902496 h 3562503"/>
              <a:gd name="connsiteX0-3743" fmla="*/ 0 w 10526578"/>
              <a:gd name="connsiteY0-3744" fmla="*/ 1880549 h 3562503"/>
              <a:gd name="connsiteX1-3745" fmla="*/ 2345056 w 10526578"/>
              <a:gd name="connsiteY1-3746" fmla="*/ 1865377 h 3562503"/>
              <a:gd name="connsiteX2-3747" fmla="*/ 2447469 w 10526578"/>
              <a:gd name="connsiteY2-3748" fmla="*/ 1236270 h 3562503"/>
              <a:gd name="connsiteX3-3749" fmla="*/ 2732761 w 10526578"/>
              <a:gd name="connsiteY3-3750" fmla="*/ 3562503 h 3562503"/>
              <a:gd name="connsiteX4-3751" fmla="*/ 3025369 w 10526578"/>
              <a:gd name="connsiteY4-3752" fmla="*/ 14631 h 3562503"/>
              <a:gd name="connsiteX5-3753" fmla="*/ 3336542 w 10526578"/>
              <a:gd name="connsiteY5-3754" fmla="*/ 3076606 h 3562503"/>
              <a:gd name="connsiteX6-3755" fmla="*/ 3476802 w 10526578"/>
              <a:gd name="connsiteY6-3756" fmla="*/ 1874958 h 3562503"/>
              <a:gd name="connsiteX7-3757" fmla="*/ 4895951 w 10526578"/>
              <a:gd name="connsiteY7-3758" fmla="*/ 1889589 h 3562503"/>
              <a:gd name="connsiteX8-3759" fmla="*/ 5578373 w 10526578"/>
              <a:gd name="connsiteY8-3760" fmla="*/ 1880008 h 3562503"/>
              <a:gd name="connsiteX9-3761" fmla="*/ 6936891 w 10526578"/>
              <a:gd name="connsiteY9-3762" fmla="*/ 1896903 h 3562503"/>
              <a:gd name="connsiteX10-3763" fmla="*/ 7191650 w 10526578"/>
              <a:gd name="connsiteY10-3764" fmla="*/ 2848025 h 3562503"/>
              <a:gd name="connsiteX11-3765" fmla="*/ 7443751 w 10526578"/>
              <a:gd name="connsiteY11-3766" fmla="*/ 1 h 3562503"/>
              <a:gd name="connsiteX12-3767" fmla="*/ 7707098 w 10526578"/>
              <a:gd name="connsiteY12-3768" fmla="*/ 3533242 h 3562503"/>
              <a:gd name="connsiteX13-3769" fmla="*/ 8028966 w 10526578"/>
              <a:gd name="connsiteY13-3770" fmla="*/ 1250900 h 3562503"/>
              <a:gd name="connsiteX14-3771" fmla="*/ 8124064 w 10526578"/>
              <a:gd name="connsiteY14-3772" fmla="*/ 1894637 h 3562503"/>
              <a:gd name="connsiteX15-3773" fmla="*/ 10526578 w 10526578"/>
              <a:gd name="connsiteY15-3774" fmla="*/ 1902496 h 3562503"/>
              <a:gd name="connsiteX0-3775" fmla="*/ 0 w 12662007"/>
              <a:gd name="connsiteY0-3776" fmla="*/ 1880551 h 3562503"/>
              <a:gd name="connsiteX1-3777" fmla="*/ 4480485 w 12662007"/>
              <a:gd name="connsiteY1-3778" fmla="*/ 1865377 h 3562503"/>
              <a:gd name="connsiteX2-3779" fmla="*/ 4582898 w 12662007"/>
              <a:gd name="connsiteY2-3780" fmla="*/ 1236270 h 3562503"/>
              <a:gd name="connsiteX3-3781" fmla="*/ 4868190 w 12662007"/>
              <a:gd name="connsiteY3-3782" fmla="*/ 3562503 h 3562503"/>
              <a:gd name="connsiteX4-3783" fmla="*/ 5160798 w 12662007"/>
              <a:gd name="connsiteY4-3784" fmla="*/ 14631 h 3562503"/>
              <a:gd name="connsiteX5-3785" fmla="*/ 5471971 w 12662007"/>
              <a:gd name="connsiteY5-3786" fmla="*/ 3076606 h 3562503"/>
              <a:gd name="connsiteX6-3787" fmla="*/ 5612231 w 12662007"/>
              <a:gd name="connsiteY6-3788" fmla="*/ 1874958 h 3562503"/>
              <a:gd name="connsiteX7-3789" fmla="*/ 7031380 w 12662007"/>
              <a:gd name="connsiteY7-3790" fmla="*/ 1889589 h 3562503"/>
              <a:gd name="connsiteX8-3791" fmla="*/ 7713802 w 12662007"/>
              <a:gd name="connsiteY8-3792" fmla="*/ 1880008 h 3562503"/>
              <a:gd name="connsiteX9-3793" fmla="*/ 9072320 w 12662007"/>
              <a:gd name="connsiteY9-3794" fmla="*/ 1896903 h 3562503"/>
              <a:gd name="connsiteX10-3795" fmla="*/ 9327079 w 12662007"/>
              <a:gd name="connsiteY10-3796" fmla="*/ 2848025 h 3562503"/>
              <a:gd name="connsiteX11-3797" fmla="*/ 9579180 w 12662007"/>
              <a:gd name="connsiteY11-3798" fmla="*/ 1 h 3562503"/>
              <a:gd name="connsiteX12-3799" fmla="*/ 9842527 w 12662007"/>
              <a:gd name="connsiteY12-3800" fmla="*/ 3533242 h 3562503"/>
              <a:gd name="connsiteX13-3801" fmla="*/ 10164395 w 12662007"/>
              <a:gd name="connsiteY13-3802" fmla="*/ 1250900 h 3562503"/>
              <a:gd name="connsiteX14-3803" fmla="*/ 10259493 w 12662007"/>
              <a:gd name="connsiteY14-3804" fmla="*/ 1894637 h 3562503"/>
              <a:gd name="connsiteX15-3805" fmla="*/ 12662007 w 12662007"/>
              <a:gd name="connsiteY15-3806" fmla="*/ 1902496 h 3562503"/>
              <a:gd name="connsiteX0-3807" fmla="*/ 0 w 14808500"/>
              <a:gd name="connsiteY0-3808" fmla="*/ 1880551 h 3562503"/>
              <a:gd name="connsiteX1-3809" fmla="*/ 4480485 w 14808500"/>
              <a:gd name="connsiteY1-3810" fmla="*/ 1865377 h 3562503"/>
              <a:gd name="connsiteX2-3811" fmla="*/ 4582898 w 14808500"/>
              <a:gd name="connsiteY2-3812" fmla="*/ 1236270 h 3562503"/>
              <a:gd name="connsiteX3-3813" fmla="*/ 4868190 w 14808500"/>
              <a:gd name="connsiteY3-3814" fmla="*/ 3562503 h 3562503"/>
              <a:gd name="connsiteX4-3815" fmla="*/ 5160798 w 14808500"/>
              <a:gd name="connsiteY4-3816" fmla="*/ 14631 h 3562503"/>
              <a:gd name="connsiteX5-3817" fmla="*/ 5471971 w 14808500"/>
              <a:gd name="connsiteY5-3818" fmla="*/ 3076606 h 3562503"/>
              <a:gd name="connsiteX6-3819" fmla="*/ 5612231 w 14808500"/>
              <a:gd name="connsiteY6-3820" fmla="*/ 1874958 h 3562503"/>
              <a:gd name="connsiteX7-3821" fmla="*/ 7031380 w 14808500"/>
              <a:gd name="connsiteY7-3822" fmla="*/ 1889589 h 3562503"/>
              <a:gd name="connsiteX8-3823" fmla="*/ 7713802 w 14808500"/>
              <a:gd name="connsiteY8-3824" fmla="*/ 1880008 h 3562503"/>
              <a:gd name="connsiteX9-3825" fmla="*/ 9072320 w 14808500"/>
              <a:gd name="connsiteY9-3826" fmla="*/ 1896903 h 3562503"/>
              <a:gd name="connsiteX10-3827" fmla="*/ 9327079 w 14808500"/>
              <a:gd name="connsiteY10-3828" fmla="*/ 2848025 h 3562503"/>
              <a:gd name="connsiteX11-3829" fmla="*/ 9579180 w 14808500"/>
              <a:gd name="connsiteY11-3830" fmla="*/ 1 h 3562503"/>
              <a:gd name="connsiteX12-3831" fmla="*/ 9842527 w 14808500"/>
              <a:gd name="connsiteY12-3832" fmla="*/ 3533242 h 3562503"/>
              <a:gd name="connsiteX13-3833" fmla="*/ 10164395 w 14808500"/>
              <a:gd name="connsiteY13-3834" fmla="*/ 1250900 h 3562503"/>
              <a:gd name="connsiteX14-3835" fmla="*/ 10259493 w 14808500"/>
              <a:gd name="connsiteY14-3836" fmla="*/ 1894637 h 3562503"/>
              <a:gd name="connsiteX15-3837" fmla="*/ 14808500 w 14808500"/>
              <a:gd name="connsiteY15-3838" fmla="*/ 1940591 h 3562503"/>
              <a:gd name="connsiteX0-3839" fmla="*/ 0 w 18482842"/>
              <a:gd name="connsiteY0-3840" fmla="*/ 1904392 h 3562502"/>
              <a:gd name="connsiteX1-3841" fmla="*/ 8154827 w 18482842"/>
              <a:gd name="connsiteY1-3842" fmla="*/ 1865376 h 3562502"/>
              <a:gd name="connsiteX2-3843" fmla="*/ 8257240 w 18482842"/>
              <a:gd name="connsiteY2-3844" fmla="*/ 1236269 h 3562502"/>
              <a:gd name="connsiteX3-3845" fmla="*/ 8542532 w 18482842"/>
              <a:gd name="connsiteY3-3846" fmla="*/ 3562502 h 3562502"/>
              <a:gd name="connsiteX4-3847" fmla="*/ 8835140 w 18482842"/>
              <a:gd name="connsiteY4-3848" fmla="*/ 14630 h 3562502"/>
              <a:gd name="connsiteX5-3849" fmla="*/ 9146313 w 18482842"/>
              <a:gd name="connsiteY5-3850" fmla="*/ 3076605 h 3562502"/>
              <a:gd name="connsiteX6-3851" fmla="*/ 9286573 w 18482842"/>
              <a:gd name="connsiteY6-3852" fmla="*/ 1874957 h 3562502"/>
              <a:gd name="connsiteX7-3853" fmla="*/ 10705722 w 18482842"/>
              <a:gd name="connsiteY7-3854" fmla="*/ 1889588 h 3562502"/>
              <a:gd name="connsiteX8-3855" fmla="*/ 11388144 w 18482842"/>
              <a:gd name="connsiteY8-3856" fmla="*/ 1880007 h 3562502"/>
              <a:gd name="connsiteX9-3857" fmla="*/ 12746662 w 18482842"/>
              <a:gd name="connsiteY9-3858" fmla="*/ 1896902 h 3562502"/>
              <a:gd name="connsiteX10-3859" fmla="*/ 13001421 w 18482842"/>
              <a:gd name="connsiteY10-3860" fmla="*/ 2848024 h 3562502"/>
              <a:gd name="connsiteX11-3861" fmla="*/ 13253522 w 18482842"/>
              <a:gd name="connsiteY11-3862" fmla="*/ 0 h 3562502"/>
              <a:gd name="connsiteX12-3863" fmla="*/ 13516869 w 18482842"/>
              <a:gd name="connsiteY12-3864" fmla="*/ 3533241 h 3562502"/>
              <a:gd name="connsiteX13-3865" fmla="*/ 13838737 w 18482842"/>
              <a:gd name="connsiteY13-3866" fmla="*/ 1250899 h 3562502"/>
              <a:gd name="connsiteX14-3867" fmla="*/ 13933835 w 18482842"/>
              <a:gd name="connsiteY14-3868" fmla="*/ 1894636 h 3562502"/>
              <a:gd name="connsiteX15-3869" fmla="*/ 18482842 w 18482842"/>
              <a:gd name="connsiteY15-3870" fmla="*/ 1940590 h 3562502"/>
              <a:gd name="connsiteX0-3871" fmla="*/ 0 w 14744037"/>
              <a:gd name="connsiteY0-3872" fmla="*/ 1904392 h 3562502"/>
              <a:gd name="connsiteX1-3873" fmla="*/ 8154827 w 14744037"/>
              <a:gd name="connsiteY1-3874" fmla="*/ 1865376 h 3562502"/>
              <a:gd name="connsiteX2-3875" fmla="*/ 8257240 w 14744037"/>
              <a:gd name="connsiteY2-3876" fmla="*/ 1236269 h 3562502"/>
              <a:gd name="connsiteX3-3877" fmla="*/ 8542532 w 14744037"/>
              <a:gd name="connsiteY3-3878" fmla="*/ 3562502 h 3562502"/>
              <a:gd name="connsiteX4-3879" fmla="*/ 8835140 w 14744037"/>
              <a:gd name="connsiteY4-3880" fmla="*/ 14630 h 3562502"/>
              <a:gd name="connsiteX5-3881" fmla="*/ 9146313 w 14744037"/>
              <a:gd name="connsiteY5-3882" fmla="*/ 3076605 h 3562502"/>
              <a:gd name="connsiteX6-3883" fmla="*/ 9286573 w 14744037"/>
              <a:gd name="connsiteY6-3884" fmla="*/ 1874957 h 3562502"/>
              <a:gd name="connsiteX7-3885" fmla="*/ 10705722 w 14744037"/>
              <a:gd name="connsiteY7-3886" fmla="*/ 1889588 h 3562502"/>
              <a:gd name="connsiteX8-3887" fmla="*/ 11388144 w 14744037"/>
              <a:gd name="connsiteY8-3888" fmla="*/ 1880007 h 3562502"/>
              <a:gd name="connsiteX9-3889" fmla="*/ 12746662 w 14744037"/>
              <a:gd name="connsiteY9-3890" fmla="*/ 1896902 h 3562502"/>
              <a:gd name="connsiteX10-3891" fmla="*/ 13001421 w 14744037"/>
              <a:gd name="connsiteY10-3892" fmla="*/ 2848024 h 3562502"/>
              <a:gd name="connsiteX11-3893" fmla="*/ 13253522 w 14744037"/>
              <a:gd name="connsiteY11-3894" fmla="*/ 0 h 3562502"/>
              <a:gd name="connsiteX12-3895" fmla="*/ 13516869 w 14744037"/>
              <a:gd name="connsiteY12-3896" fmla="*/ 3533241 h 3562502"/>
              <a:gd name="connsiteX13-3897" fmla="*/ 13838737 w 14744037"/>
              <a:gd name="connsiteY13-3898" fmla="*/ 1250899 h 3562502"/>
              <a:gd name="connsiteX14-3899" fmla="*/ 13933835 w 14744037"/>
              <a:gd name="connsiteY14-3900" fmla="*/ 1894636 h 3562502"/>
              <a:gd name="connsiteX15-3901" fmla="*/ 14744037 w 14744037"/>
              <a:gd name="connsiteY15-3902" fmla="*/ 1892908 h 3562502"/>
              <a:gd name="connsiteX0-3903" fmla="*/ 0 w 14782714"/>
              <a:gd name="connsiteY0-3904" fmla="*/ 1904392 h 3562502"/>
              <a:gd name="connsiteX1-3905" fmla="*/ 8154827 w 14782714"/>
              <a:gd name="connsiteY1-3906" fmla="*/ 1865376 h 3562502"/>
              <a:gd name="connsiteX2-3907" fmla="*/ 8257240 w 14782714"/>
              <a:gd name="connsiteY2-3908" fmla="*/ 1236269 h 3562502"/>
              <a:gd name="connsiteX3-3909" fmla="*/ 8542532 w 14782714"/>
              <a:gd name="connsiteY3-3910" fmla="*/ 3562502 h 3562502"/>
              <a:gd name="connsiteX4-3911" fmla="*/ 8835140 w 14782714"/>
              <a:gd name="connsiteY4-3912" fmla="*/ 14630 h 3562502"/>
              <a:gd name="connsiteX5-3913" fmla="*/ 9146313 w 14782714"/>
              <a:gd name="connsiteY5-3914" fmla="*/ 3076605 h 3562502"/>
              <a:gd name="connsiteX6-3915" fmla="*/ 9286573 w 14782714"/>
              <a:gd name="connsiteY6-3916" fmla="*/ 1874957 h 3562502"/>
              <a:gd name="connsiteX7-3917" fmla="*/ 10705722 w 14782714"/>
              <a:gd name="connsiteY7-3918" fmla="*/ 1889588 h 3562502"/>
              <a:gd name="connsiteX8-3919" fmla="*/ 11388144 w 14782714"/>
              <a:gd name="connsiteY8-3920" fmla="*/ 1880007 h 3562502"/>
              <a:gd name="connsiteX9-3921" fmla="*/ 12746662 w 14782714"/>
              <a:gd name="connsiteY9-3922" fmla="*/ 1896902 h 3562502"/>
              <a:gd name="connsiteX10-3923" fmla="*/ 13001421 w 14782714"/>
              <a:gd name="connsiteY10-3924" fmla="*/ 2848024 h 3562502"/>
              <a:gd name="connsiteX11-3925" fmla="*/ 13253522 w 14782714"/>
              <a:gd name="connsiteY11-3926" fmla="*/ 0 h 3562502"/>
              <a:gd name="connsiteX12-3927" fmla="*/ 13516869 w 14782714"/>
              <a:gd name="connsiteY12-3928" fmla="*/ 3533241 h 3562502"/>
              <a:gd name="connsiteX13-3929" fmla="*/ 13838737 w 14782714"/>
              <a:gd name="connsiteY13-3930" fmla="*/ 1250899 h 3562502"/>
              <a:gd name="connsiteX14-3931" fmla="*/ 13933835 w 14782714"/>
              <a:gd name="connsiteY14-3932" fmla="*/ 1894636 h 3562502"/>
              <a:gd name="connsiteX15-3933" fmla="*/ 14782714 w 14782714"/>
              <a:gd name="connsiteY15-3934" fmla="*/ 1904828 h 3562502"/>
              <a:gd name="connsiteX0-3935" fmla="*/ 0 w 14821391"/>
              <a:gd name="connsiteY0-3936" fmla="*/ 1904392 h 3562502"/>
              <a:gd name="connsiteX1-3937" fmla="*/ 8154827 w 14821391"/>
              <a:gd name="connsiteY1-3938" fmla="*/ 1865376 h 3562502"/>
              <a:gd name="connsiteX2-3939" fmla="*/ 8257240 w 14821391"/>
              <a:gd name="connsiteY2-3940" fmla="*/ 1236269 h 3562502"/>
              <a:gd name="connsiteX3-3941" fmla="*/ 8542532 w 14821391"/>
              <a:gd name="connsiteY3-3942" fmla="*/ 3562502 h 3562502"/>
              <a:gd name="connsiteX4-3943" fmla="*/ 8835140 w 14821391"/>
              <a:gd name="connsiteY4-3944" fmla="*/ 14630 h 3562502"/>
              <a:gd name="connsiteX5-3945" fmla="*/ 9146313 w 14821391"/>
              <a:gd name="connsiteY5-3946" fmla="*/ 3076605 h 3562502"/>
              <a:gd name="connsiteX6-3947" fmla="*/ 9286573 w 14821391"/>
              <a:gd name="connsiteY6-3948" fmla="*/ 1874957 h 3562502"/>
              <a:gd name="connsiteX7-3949" fmla="*/ 10705722 w 14821391"/>
              <a:gd name="connsiteY7-3950" fmla="*/ 1889588 h 3562502"/>
              <a:gd name="connsiteX8-3951" fmla="*/ 11388144 w 14821391"/>
              <a:gd name="connsiteY8-3952" fmla="*/ 1880007 h 3562502"/>
              <a:gd name="connsiteX9-3953" fmla="*/ 12746662 w 14821391"/>
              <a:gd name="connsiteY9-3954" fmla="*/ 1896902 h 3562502"/>
              <a:gd name="connsiteX10-3955" fmla="*/ 13001421 w 14821391"/>
              <a:gd name="connsiteY10-3956" fmla="*/ 2848024 h 3562502"/>
              <a:gd name="connsiteX11-3957" fmla="*/ 13253522 w 14821391"/>
              <a:gd name="connsiteY11-3958" fmla="*/ 0 h 3562502"/>
              <a:gd name="connsiteX12-3959" fmla="*/ 13516869 w 14821391"/>
              <a:gd name="connsiteY12-3960" fmla="*/ 3533241 h 3562502"/>
              <a:gd name="connsiteX13-3961" fmla="*/ 13838737 w 14821391"/>
              <a:gd name="connsiteY13-3962" fmla="*/ 1250899 h 3562502"/>
              <a:gd name="connsiteX14-3963" fmla="*/ 13933835 w 14821391"/>
              <a:gd name="connsiteY14-3964" fmla="*/ 1894636 h 3562502"/>
              <a:gd name="connsiteX15-3965" fmla="*/ 14821391 w 14821391"/>
              <a:gd name="connsiteY15-3966" fmla="*/ 1916748 h 3562502"/>
              <a:gd name="connsiteX0-3967" fmla="*/ 0 w 17332784"/>
              <a:gd name="connsiteY0-3968" fmla="*/ 1904392 h 3562502"/>
              <a:gd name="connsiteX1-3969" fmla="*/ 8154827 w 17332784"/>
              <a:gd name="connsiteY1-3970" fmla="*/ 1865376 h 3562502"/>
              <a:gd name="connsiteX2-3971" fmla="*/ 8257240 w 17332784"/>
              <a:gd name="connsiteY2-3972" fmla="*/ 1236269 h 3562502"/>
              <a:gd name="connsiteX3-3973" fmla="*/ 8542532 w 17332784"/>
              <a:gd name="connsiteY3-3974" fmla="*/ 3562502 h 3562502"/>
              <a:gd name="connsiteX4-3975" fmla="*/ 8835140 w 17332784"/>
              <a:gd name="connsiteY4-3976" fmla="*/ 14630 h 3562502"/>
              <a:gd name="connsiteX5-3977" fmla="*/ 9146313 w 17332784"/>
              <a:gd name="connsiteY5-3978" fmla="*/ 3076605 h 3562502"/>
              <a:gd name="connsiteX6-3979" fmla="*/ 9286573 w 17332784"/>
              <a:gd name="connsiteY6-3980" fmla="*/ 1874957 h 3562502"/>
              <a:gd name="connsiteX7-3981" fmla="*/ 10705722 w 17332784"/>
              <a:gd name="connsiteY7-3982" fmla="*/ 1889588 h 3562502"/>
              <a:gd name="connsiteX8-3983" fmla="*/ 11388144 w 17332784"/>
              <a:gd name="connsiteY8-3984" fmla="*/ 1880007 h 3562502"/>
              <a:gd name="connsiteX9-3985" fmla="*/ 12746662 w 17332784"/>
              <a:gd name="connsiteY9-3986" fmla="*/ 1896902 h 3562502"/>
              <a:gd name="connsiteX10-3987" fmla="*/ 13001421 w 17332784"/>
              <a:gd name="connsiteY10-3988" fmla="*/ 2848024 h 3562502"/>
              <a:gd name="connsiteX11-3989" fmla="*/ 13253522 w 17332784"/>
              <a:gd name="connsiteY11-3990" fmla="*/ 0 h 3562502"/>
              <a:gd name="connsiteX12-3991" fmla="*/ 13516869 w 17332784"/>
              <a:gd name="connsiteY12-3992" fmla="*/ 3533241 h 3562502"/>
              <a:gd name="connsiteX13-3993" fmla="*/ 13838737 w 17332784"/>
              <a:gd name="connsiteY13-3994" fmla="*/ 1250899 h 3562502"/>
              <a:gd name="connsiteX14-3995" fmla="*/ 13933835 w 17332784"/>
              <a:gd name="connsiteY14-3996" fmla="*/ 1894636 h 3562502"/>
              <a:gd name="connsiteX15-3997" fmla="*/ 17332784 w 17332784"/>
              <a:gd name="connsiteY15-3998" fmla="*/ 1860793 h 3562502"/>
              <a:gd name="connsiteX0-3999" fmla="*/ 0 w 17255964"/>
              <a:gd name="connsiteY0-4000" fmla="*/ 1904392 h 3562502"/>
              <a:gd name="connsiteX1-4001" fmla="*/ 8154827 w 17255964"/>
              <a:gd name="connsiteY1-4002" fmla="*/ 1865376 h 3562502"/>
              <a:gd name="connsiteX2-4003" fmla="*/ 8257240 w 17255964"/>
              <a:gd name="connsiteY2-4004" fmla="*/ 1236269 h 3562502"/>
              <a:gd name="connsiteX3-4005" fmla="*/ 8542532 w 17255964"/>
              <a:gd name="connsiteY3-4006" fmla="*/ 3562502 h 3562502"/>
              <a:gd name="connsiteX4-4007" fmla="*/ 8835140 w 17255964"/>
              <a:gd name="connsiteY4-4008" fmla="*/ 14630 h 3562502"/>
              <a:gd name="connsiteX5-4009" fmla="*/ 9146313 w 17255964"/>
              <a:gd name="connsiteY5-4010" fmla="*/ 3076605 h 3562502"/>
              <a:gd name="connsiteX6-4011" fmla="*/ 9286573 w 17255964"/>
              <a:gd name="connsiteY6-4012" fmla="*/ 1874957 h 3562502"/>
              <a:gd name="connsiteX7-4013" fmla="*/ 10705722 w 17255964"/>
              <a:gd name="connsiteY7-4014" fmla="*/ 1889588 h 3562502"/>
              <a:gd name="connsiteX8-4015" fmla="*/ 11388144 w 17255964"/>
              <a:gd name="connsiteY8-4016" fmla="*/ 1880007 h 3562502"/>
              <a:gd name="connsiteX9-4017" fmla="*/ 12746662 w 17255964"/>
              <a:gd name="connsiteY9-4018" fmla="*/ 1896902 h 3562502"/>
              <a:gd name="connsiteX10-4019" fmla="*/ 13001421 w 17255964"/>
              <a:gd name="connsiteY10-4020" fmla="*/ 2848024 h 3562502"/>
              <a:gd name="connsiteX11-4021" fmla="*/ 13253522 w 17255964"/>
              <a:gd name="connsiteY11-4022" fmla="*/ 0 h 3562502"/>
              <a:gd name="connsiteX12-4023" fmla="*/ 13516869 w 17255964"/>
              <a:gd name="connsiteY12-4024" fmla="*/ 3533241 h 3562502"/>
              <a:gd name="connsiteX13-4025" fmla="*/ 13838737 w 17255964"/>
              <a:gd name="connsiteY13-4026" fmla="*/ 1250899 h 3562502"/>
              <a:gd name="connsiteX14-4027" fmla="*/ 13933835 w 17255964"/>
              <a:gd name="connsiteY14-4028" fmla="*/ 1894636 h 3562502"/>
              <a:gd name="connsiteX15-4029" fmla="*/ 17255964 w 17255964"/>
              <a:gd name="connsiteY15-4030" fmla="*/ 1867897 h 3562502"/>
              <a:gd name="connsiteX0-4031" fmla="*/ 0 w 17279011"/>
              <a:gd name="connsiteY0-4032" fmla="*/ 1904392 h 3562502"/>
              <a:gd name="connsiteX1-4033" fmla="*/ 8154827 w 17279011"/>
              <a:gd name="connsiteY1-4034" fmla="*/ 1865376 h 3562502"/>
              <a:gd name="connsiteX2-4035" fmla="*/ 8257240 w 17279011"/>
              <a:gd name="connsiteY2-4036" fmla="*/ 1236269 h 3562502"/>
              <a:gd name="connsiteX3-4037" fmla="*/ 8542532 w 17279011"/>
              <a:gd name="connsiteY3-4038" fmla="*/ 3562502 h 3562502"/>
              <a:gd name="connsiteX4-4039" fmla="*/ 8835140 w 17279011"/>
              <a:gd name="connsiteY4-4040" fmla="*/ 14630 h 3562502"/>
              <a:gd name="connsiteX5-4041" fmla="*/ 9146313 w 17279011"/>
              <a:gd name="connsiteY5-4042" fmla="*/ 3076605 h 3562502"/>
              <a:gd name="connsiteX6-4043" fmla="*/ 9286573 w 17279011"/>
              <a:gd name="connsiteY6-4044" fmla="*/ 1874957 h 3562502"/>
              <a:gd name="connsiteX7-4045" fmla="*/ 10705722 w 17279011"/>
              <a:gd name="connsiteY7-4046" fmla="*/ 1889588 h 3562502"/>
              <a:gd name="connsiteX8-4047" fmla="*/ 11388144 w 17279011"/>
              <a:gd name="connsiteY8-4048" fmla="*/ 1880007 h 3562502"/>
              <a:gd name="connsiteX9-4049" fmla="*/ 12746662 w 17279011"/>
              <a:gd name="connsiteY9-4050" fmla="*/ 1896902 h 3562502"/>
              <a:gd name="connsiteX10-4051" fmla="*/ 13001421 w 17279011"/>
              <a:gd name="connsiteY10-4052" fmla="*/ 2848024 h 3562502"/>
              <a:gd name="connsiteX11-4053" fmla="*/ 13253522 w 17279011"/>
              <a:gd name="connsiteY11-4054" fmla="*/ 0 h 3562502"/>
              <a:gd name="connsiteX12-4055" fmla="*/ 13516869 w 17279011"/>
              <a:gd name="connsiteY12-4056" fmla="*/ 3533241 h 3562502"/>
              <a:gd name="connsiteX13-4057" fmla="*/ 13838737 w 17279011"/>
              <a:gd name="connsiteY13-4058" fmla="*/ 1250899 h 3562502"/>
              <a:gd name="connsiteX14-4059" fmla="*/ 13933835 w 17279011"/>
              <a:gd name="connsiteY14-4060" fmla="*/ 1894636 h 3562502"/>
              <a:gd name="connsiteX15-4061" fmla="*/ 17279011 w 17279011"/>
              <a:gd name="connsiteY15-4062" fmla="*/ 1867897 h 3562502"/>
              <a:gd name="connsiteX0-4063" fmla="*/ 0 w 17279011"/>
              <a:gd name="connsiteY0-4064" fmla="*/ 1904392 h 3562502"/>
              <a:gd name="connsiteX1-4065" fmla="*/ 8154827 w 17279011"/>
              <a:gd name="connsiteY1-4066" fmla="*/ 1865376 h 3562502"/>
              <a:gd name="connsiteX2-4067" fmla="*/ 8257240 w 17279011"/>
              <a:gd name="connsiteY2-4068" fmla="*/ 1236269 h 3562502"/>
              <a:gd name="connsiteX3-4069" fmla="*/ 8542532 w 17279011"/>
              <a:gd name="connsiteY3-4070" fmla="*/ 3562502 h 3562502"/>
              <a:gd name="connsiteX4-4071" fmla="*/ 8835140 w 17279011"/>
              <a:gd name="connsiteY4-4072" fmla="*/ 14630 h 3562502"/>
              <a:gd name="connsiteX5-4073" fmla="*/ 9146313 w 17279011"/>
              <a:gd name="connsiteY5-4074" fmla="*/ 3076605 h 3562502"/>
              <a:gd name="connsiteX6-4075" fmla="*/ 9286573 w 17279011"/>
              <a:gd name="connsiteY6-4076" fmla="*/ 1874957 h 3562502"/>
              <a:gd name="connsiteX7-4077" fmla="*/ 10705722 w 17279011"/>
              <a:gd name="connsiteY7-4078" fmla="*/ 1889588 h 3562502"/>
              <a:gd name="connsiteX8-4079" fmla="*/ 11388144 w 17279011"/>
              <a:gd name="connsiteY8-4080" fmla="*/ 1880007 h 3562502"/>
              <a:gd name="connsiteX9-4081" fmla="*/ 12746662 w 17279011"/>
              <a:gd name="connsiteY9-4082" fmla="*/ 1896902 h 3562502"/>
              <a:gd name="connsiteX10-4083" fmla="*/ 13001421 w 17279011"/>
              <a:gd name="connsiteY10-4084" fmla="*/ 2848024 h 3562502"/>
              <a:gd name="connsiteX11-4085" fmla="*/ 13253522 w 17279011"/>
              <a:gd name="connsiteY11-4086" fmla="*/ 0 h 3562502"/>
              <a:gd name="connsiteX12-4087" fmla="*/ 13516869 w 17279011"/>
              <a:gd name="connsiteY12-4088" fmla="*/ 3533241 h 3562502"/>
              <a:gd name="connsiteX13-4089" fmla="*/ 13838737 w 17279011"/>
              <a:gd name="connsiteY13-4090" fmla="*/ 1250899 h 3562502"/>
              <a:gd name="connsiteX14-4091" fmla="*/ 13933836 w 17279011"/>
              <a:gd name="connsiteY14-4092" fmla="*/ 1873328 h 3562502"/>
              <a:gd name="connsiteX15-4093" fmla="*/ 17279011 w 17279011"/>
              <a:gd name="connsiteY15-4094" fmla="*/ 1867897 h 3562502"/>
              <a:gd name="connsiteX0-4095" fmla="*/ 0 w 17279011"/>
              <a:gd name="connsiteY0-4096" fmla="*/ 1904392 h 3562502"/>
              <a:gd name="connsiteX1-4097" fmla="*/ 8154827 w 17279011"/>
              <a:gd name="connsiteY1-4098" fmla="*/ 1865376 h 3562502"/>
              <a:gd name="connsiteX2-4099" fmla="*/ 8257240 w 17279011"/>
              <a:gd name="connsiteY2-4100" fmla="*/ 1236269 h 3562502"/>
              <a:gd name="connsiteX3-4101" fmla="*/ 8542532 w 17279011"/>
              <a:gd name="connsiteY3-4102" fmla="*/ 3562502 h 3562502"/>
              <a:gd name="connsiteX4-4103" fmla="*/ 8835140 w 17279011"/>
              <a:gd name="connsiteY4-4104" fmla="*/ 14630 h 3562502"/>
              <a:gd name="connsiteX5-4105" fmla="*/ 9146313 w 17279011"/>
              <a:gd name="connsiteY5-4106" fmla="*/ 3076605 h 3562502"/>
              <a:gd name="connsiteX6-4107" fmla="*/ 9286573 w 17279011"/>
              <a:gd name="connsiteY6-4108" fmla="*/ 1874957 h 3562502"/>
              <a:gd name="connsiteX7-4109" fmla="*/ 10705722 w 17279011"/>
              <a:gd name="connsiteY7-4110" fmla="*/ 1889588 h 3562502"/>
              <a:gd name="connsiteX8-4111" fmla="*/ 11388144 w 17279011"/>
              <a:gd name="connsiteY8-4112" fmla="*/ 1880007 h 3562502"/>
              <a:gd name="connsiteX9-4113" fmla="*/ 12746662 w 17279011"/>
              <a:gd name="connsiteY9-4114" fmla="*/ 1882695 h 3562502"/>
              <a:gd name="connsiteX10-4115" fmla="*/ 13001421 w 17279011"/>
              <a:gd name="connsiteY10-4116" fmla="*/ 2848024 h 3562502"/>
              <a:gd name="connsiteX11-4117" fmla="*/ 13253522 w 17279011"/>
              <a:gd name="connsiteY11-4118" fmla="*/ 0 h 3562502"/>
              <a:gd name="connsiteX12-4119" fmla="*/ 13516869 w 17279011"/>
              <a:gd name="connsiteY12-4120" fmla="*/ 3533241 h 3562502"/>
              <a:gd name="connsiteX13-4121" fmla="*/ 13838737 w 17279011"/>
              <a:gd name="connsiteY13-4122" fmla="*/ 1250899 h 3562502"/>
              <a:gd name="connsiteX14-4123" fmla="*/ 13933836 w 17279011"/>
              <a:gd name="connsiteY14-4124" fmla="*/ 1873328 h 3562502"/>
              <a:gd name="connsiteX15-4125" fmla="*/ 17279011 w 17279011"/>
              <a:gd name="connsiteY15-4126" fmla="*/ 1867897 h 3562502"/>
              <a:gd name="connsiteX0-4127" fmla="*/ 0 w 17279011"/>
              <a:gd name="connsiteY0-4128" fmla="*/ 1904392 h 3562502"/>
              <a:gd name="connsiteX1-4129" fmla="*/ 8154827 w 17279011"/>
              <a:gd name="connsiteY1-4130" fmla="*/ 1865376 h 3562502"/>
              <a:gd name="connsiteX2-4131" fmla="*/ 8257240 w 17279011"/>
              <a:gd name="connsiteY2-4132" fmla="*/ 1236269 h 3562502"/>
              <a:gd name="connsiteX3-4133" fmla="*/ 8542532 w 17279011"/>
              <a:gd name="connsiteY3-4134" fmla="*/ 3562502 h 3562502"/>
              <a:gd name="connsiteX4-4135" fmla="*/ 8835140 w 17279011"/>
              <a:gd name="connsiteY4-4136" fmla="*/ 14630 h 3562502"/>
              <a:gd name="connsiteX5-4137" fmla="*/ 9146313 w 17279011"/>
              <a:gd name="connsiteY5-4138" fmla="*/ 3076605 h 3562502"/>
              <a:gd name="connsiteX6-4139" fmla="*/ 9286573 w 17279011"/>
              <a:gd name="connsiteY6-4140" fmla="*/ 1867853 h 3562502"/>
              <a:gd name="connsiteX7-4141" fmla="*/ 10705722 w 17279011"/>
              <a:gd name="connsiteY7-4142" fmla="*/ 1889588 h 3562502"/>
              <a:gd name="connsiteX8-4143" fmla="*/ 11388144 w 17279011"/>
              <a:gd name="connsiteY8-4144" fmla="*/ 1880007 h 3562502"/>
              <a:gd name="connsiteX9-4145" fmla="*/ 12746662 w 17279011"/>
              <a:gd name="connsiteY9-4146" fmla="*/ 1882695 h 3562502"/>
              <a:gd name="connsiteX10-4147" fmla="*/ 13001421 w 17279011"/>
              <a:gd name="connsiteY10-4148" fmla="*/ 2848024 h 3562502"/>
              <a:gd name="connsiteX11-4149" fmla="*/ 13253522 w 17279011"/>
              <a:gd name="connsiteY11-4150" fmla="*/ 0 h 3562502"/>
              <a:gd name="connsiteX12-4151" fmla="*/ 13516869 w 17279011"/>
              <a:gd name="connsiteY12-4152" fmla="*/ 3533241 h 3562502"/>
              <a:gd name="connsiteX13-4153" fmla="*/ 13838737 w 17279011"/>
              <a:gd name="connsiteY13-4154" fmla="*/ 1250899 h 3562502"/>
              <a:gd name="connsiteX14-4155" fmla="*/ 13933836 w 17279011"/>
              <a:gd name="connsiteY14-4156" fmla="*/ 1873328 h 3562502"/>
              <a:gd name="connsiteX15-4157" fmla="*/ 17279011 w 17279011"/>
              <a:gd name="connsiteY15-4158" fmla="*/ 1867897 h 3562502"/>
              <a:gd name="connsiteX0-4159" fmla="*/ 0 w 17279011"/>
              <a:gd name="connsiteY0-4160" fmla="*/ 1904392 h 3562502"/>
              <a:gd name="connsiteX1-4161" fmla="*/ 8154827 w 17279011"/>
              <a:gd name="connsiteY1-4162" fmla="*/ 1865376 h 3562502"/>
              <a:gd name="connsiteX2-4163" fmla="*/ 8257240 w 17279011"/>
              <a:gd name="connsiteY2-4164" fmla="*/ 1236269 h 3562502"/>
              <a:gd name="connsiteX3-4165" fmla="*/ 8542532 w 17279011"/>
              <a:gd name="connsiteY3-4166" fmla="*/ 3562502 h 3562502"/>
              <a:gd name="connsiteX4-4167" fmla="*/ 8835140 w 17279011"/>
              <a:gd name="connsiteY4-4168" fmla="*/ 14630 h 3562502"/>
              <a:gd name="connsiteX5-4169" fmla="*/ 9146313 w 17279011"/>
              <a:gd name="connsiteY5-4170" fmla="*/ 3076605 h 3562502"/>
              <a:gd name="connsiteX6-4171" fmla="*/ 9286573 w 17279011"/>
              <a:gd name="connsiteY6-4172" fmla="*/ 1867853 h 3562502"/>
              <a:gd name="connsiteX7-4173" fmla="*/ 10705722 w 17279011"/>
              <a:gd name="connsiteY7-4174" fmla="*/ 1889588 h 3562502"/>
              <a:gd name="connsiteX8-4175" fmla="*/ 12746662 w 17279011"/>
              <a:gd name="connsiteY8-4176" fmla="*/ 1882695 h 3562502"/>
              <a:gd name="connsiteX9-4177" fmla="*/ 13001421 w 17279011"/>
              <a:gd name="connsiteY9-4178" fmla="*/ 2848024 h 3562502"/>
              <a:gd name="connsiteX10-4179" fmla="*/ 13253522 w 17279011"/>
              <a:gd name="connsiteY10-4180" fmla="*/ 0 h 3562502"/>
              <a:gd name="connsiteX11-4181" fmla="*/ 13516869 w 17279011"/>
              <a:gd name="connsiteY11-4182" fmla="*/ 3533241 h 3562502"/>
              <a:gd name="connsiteX12-4183" fmla="*/ 13838737 w 17279011"/>
              <a:gd name="connsiteY12-4184" fmla="*/ 1250899 h 3562502"/>
              <a:gd name="connsiteX13-4185" fmla="*/ 13933836 w 17279011"/>
              <a:gd name="connsiteY13-4186" fmla="*/ 1873328 h 3562502"/>
              <a:gd name="connsiteX14-4187" fmla="*/ 17279011 w 17279011"/>
              <a:gd name="connsiteY14-4188" fmla="*/ 1867897 h 3562502"/>
              <a:gd name="connsiteX0-4189" fmla="*/ 0 w 17279011"/>
              <a:gd name="connsiteY0-4190" fmla="*/ 1904392 h 3562502"/>
              <a:gd name="connsiteX1-4191" fmla="*/ 8154827 w 17279011"/>
              <a:gd name="connsiteY1-4192" fmla="*/ 1865376 h 3562502"/>
              <a:gd name="connsiteX2-4193" fmla="*/ 8257240 w 17279011"/>
              <a:gd name="connsiteY2-4194" fmla="*/ 1236269 h 3562502"/>
              <a:gd name="connsiteX3-4195" fmla="*/ 8542532 w 17279011"/>
              <a:gd name="connsiteY3-4196" fmla="*/ 3562502 h 3562502"/>
              <a:gd name="connsiteX4-4197" fmla="*/ 8835140 w 17279011"/>
              <a:gd name="connsiteY4-4198" fmla="*/ 14630 h 3562502"/>
              <a:gd name="connsiteX5-4199" fmla="*/ 9146313 w 17279011"/>
              <a:gd name="connsiteY5-4200" fmla="*/ 3076605 h 3562502"/>
              <a:gd name="connsiteX6-4201" fmla="*/ 9286573 w 17279011"/>
              <a:gd name="connsiteY6-4202" fmla="*/ 1867853 h 3562502"/>
              <a:gd name="connsiteX7-4203" fmla="*/ 12746662 w 17279011"/>
              <a:gd name="connsiteY7-4204" fmla="*/ 1882695 h 3562502"/>
              <a:gd name="connsiteX8-4205" fmla="*/ 13001421 w 17279011"/>
              <a:gd name="connsiteY8-4206" fmla="*/ 2848024 h 3562502"/>
              <a:gd name="connsiteX9-4207" fmla="*/ 13253522 w 17279011"/>
              <a:gd name="connsiteY9-4208" fmla="*/ 0 h 3562502"/>
              <a:gd name="connsiteX10-4209" fmla="*/ 13516869 w 17279011"/>
              <a:gd name="connsiteY10-4210" fmla="*/ 3533241 h 3562502"/>
              <a:gd name="connsiteX11-4211" fmla="*/ 13838737 w 17279011"/>
              <a:gd name="connsiteY11-4212" fmla="*/ 1250899 h 3562502"/>
              <a:gd name="connsiteX12-4213" fmla="*/ 13933836 w 17279011"/>
              <a:gd name="connsiteY12-4214" fmla="*/ 1873328 h 3562502"/>
              <a:gd name="connsiteX13-4215" fmla="*/ 17279011 w 17279011"/>
              <a:gd name="connsiteY13-4216" fmla="*/ 1867897 h 3562502"/>
              <a:gd name="connsiteX0-4217" fmla="*/ 0 w 17279011"/>
              <a:gd name="connsiteY0-4218" fmla="*/ 1904392 h 3562502"/>
              <a:gd name="connsiteX1-4219" fmla="*/ 8154827 w 17279011"/>
              <a:gd name="connsiteY1-4220" fmla="*/ 1865376 h 3562502"/>
              <a:gd name="connsiteX2-4221" fmla="*/ 8257240 w 17279011"/>
              <a:gd name="connsiteY2-4222" fmla="*/ 1236269 h 3562502"/>
              <a:gd name="connsiteX3-4223" fmla="*/ 8542532 w 17279011"/>
              <a:gd name="connsiteY3-4224" fmla="*/ 3562502 h 3562502"/>
              <a:gd name="connsiteX4-4225" fmla="*/ 8835140 w 17279011"/>
              <a:gd name="connsiteY4-4226" fmla="*/ 14630 h 3562502"/>
              <a:gd name="connsiteX5-4227" fmla="*/ 9146313 w 17279011"/>
              <a:gd name="connsiteY5-4228" fmla="*/ 3076605 h 3562502"/>
              <a:gd name="connsiteX6-4229" fmla="*/ 9286573 w 17279011"/>
              <a:gd name="connsiteY6-4230" fmla="*/ 1867853 h 3562502"/>
              <a:gd name="connsiteX7-4231" fmla="*/ 12746662 w 17279011"/>
              <a:gd name="connsiteY7-4232" fmla="*/ 1868490 h 3562502"/>
              <a:gd name="connsiteX8-4233" fmla="*/ 13001421 w 17279011"/>
              <a:gd name="connsiteY8-4234" fmla="*/ 2848024 h 3562502"/>
              <a:gd name="connsiteX9-4235" fmla="*/ 13253522 w 17279011"/>
              <a:gd name="connsiteY9-4236" fmla="*/ 0 h 3562502"/>
              <a:gd name="connsiteX10-4237" fmla="*/ 13516869 w 17279011"/>
              <a:gd name="connsiteY10-4238" fmla="*/ 3533241 h 3562502"/>
              <a:gd name="connsiteX11-4239" fmla="*/ 13838737 w 17279011"/>
              <a:gd name="connsiteY11-4240" fmla="*/ 1250899 h 3562502"/>
              <a:gd name="connsiteX12-4241" fmla="*/ 13933836 w 17279011"/>
              <a:gd name="connsiteY12-4242" fmla="*/ 1873328 h 3562502"/>
              <a:gd name="connsiteX13-4243" fmla="*/ 17279011 w 17279011"/>
              <a:gd name="connsiteY13-4244" fmla="*/ 1867897 h 3562502"/>
              <a:gd name="connsiteX0-4245" fmla="*/ 0 w 19775667"/>
              <a:gd name="connsiteY0-4246" fmla="*/ 1861774 h 3562502"/>
              <a:gd name="connsiteX1-4247" fmla="*/ 10651483 w 19775667"/>
              <a:gd name="connsiteY1-4248" fmla="*/ 1865376 h 3562502"/>
              <a:gd name="connsiteX2-4249" fmla="*/ 10753896 w 19775667"/>
              <a:gd name="connsiteY2-4250" fmla="*/ 1236269 h 3562502"/>
              <a:gd name="connsiteX3-4251" fmla="*/ 11039188 w 19775667"/>
              <a:gd name="connsiteY3-4252" fmla="*/ 3562502 h 3562502"/>
              <a:gd name="connsiteX4-4253" fmla="*/ 11331796 w 19775667"/>
              <a:gd name="connsiteY4-4254" fmla="*/ 14630 h 3562502"/>
              <a:gd name="connsiteX5-4255" fmla="*/ 11642969 w 19775667"/>
              <a:gd name="connsiteY5-4256" fmla="*/ 3076605 h 3562502"/>
              <a:gd name="connsiteX6-4257" fmla="*/ 11783229 w 19775667"/>
              <a:gd name="connsiteY6-4258" fmla="*/ 1867853 h 3562502"/>
              <a:gd name="connsiteX7-4259" fmla="*/ 15243318 w 19775667"/>
              <a:gd name="connsiteY7-4260" fmla="*/ 1868490 h 3562502"/>
              <a:gd name="connsiteX8-4261" fmla="*/ 15498077 w 19775667"/>
              <a:gd name="connsiteY8-4262" fmla="*/ 2848024 h 3562502"/>
              <a:gd name="connsiteX9-4263" fmla="*/ 15750178 w 19775667"/>
              <a:gd name="connsiteY9-4264" fmla="*/ 0 h 3562502"/>
              <a:gd name="connsiteX10-4265" fmla="*/ 16013525 w 19775667"/>
              <a:gd name="connsiteY10-4266" fmla="*/ 3533241 h 3562502"/>
              <a:gd name="connsiteX11-4267" fmla="*/ 16335393 w 19775667"/>
              <a:gd name="connsiteY11-4268" fmla="*/ 1250899 h 3562502"/>
              <a:gd name="connsiteX12-4269" fmla="*/ 16430492 w 19775667"/>
              <a:gd name="connsiteY12-4270" fmla="*/ 1873328 h 3562502"/>
              <a:gd name="connsiteX13-4271" fmla="*/ 19775667 w 19775667"/>
              <a:gd name="connsiteY13-4272" fmla="*/ 1867897 h 3562502"/>
              <a:gd name="connsiteX0-4273" fmla="*/ 0 w 19075538"/>
              <a:gd name="connsiteY0-4274" fmla="*/ 1861774 h 3562502"/>
              <a:gd name="connsiteX1-4275" fmla="*/ 10651483 w 19075538"/>
              <a:gd name="connsiteY1-4276" fmla="*/ 1865376 h 3562502"/>
              <a:gd name="connsiteX2-4277" fmla="*/ 10753896 w 19075538"/>
              <a:gd name="connsiteY2-4278" fmla="*/ 1236269 h 3562502"/>
              <a:gd name="connsiteX3-4279" fmla="*/ 11039188 w 19075538"/>
              <a:gd name="connsiteY3-4280" fmla="*/ 3562502 h 3562502"/>
              <a:gd name="connsiteX4-4281" fmla="*/ 11331796 w 19075538"/>
              <a:gd name="connsiteY4-4282" fmla="*/ 14630 h 3562502"/>
              <a:gd name="connsiteX5-4283" fmla="*/ 11642969 w 19075538"/>
              <a:gd name="connsiteY5-4284" fmla="*/ 3076605 h 3562502"/>
              <a:gd name="connsiteX6-4285" fmla="*/ 11783229 w 19075538"/>
              <a:gd name="connsiteY6-4286" fmla="*/ 1867853 h 3562502"/>
              <a:gd name="connsiteX7-4287" fmla="*/ 15243318 w 19075538"/>
              <a:gd name="connsiteY7-4288" fmla="*/ 1868490 h 3562502"/>
              <a:gd name="connsiteX8-4289" fmla="*/ 15498077 w 19075538"/>
              <a:gd name="connsiteY8-4290" fmla="*/ 2848024 h 3562502"/>
              <a:gd name="connsiteX9-4291" fmla="*/ 15750178 w 19075538"/>
              <a:gd name="connsiteY9-4292" fmla="*/ 0 h 3562502"/>
              <a:gd name="connsiteX10-4293" fmla="*/ 16013525 w 19075538"/>
              <a:gd name="connsiteY10-4294" fmla="*/ 3533241 h 3562502"/>
              <a:gd name="connsiteX11-4295" fmla="*/ 16335393 w 19075538"/>
              <a:gd name="connsiteY11-4296" fmla="*/ 1250899 h 3562502"/>
              <a:gd name="connsiteX12-4297" fmla="*/ 16430492 w 19075538"/>
              <a:gd name="connsiteY12-4298" fmla="*/ 1873328 h 3562502"/>
              <a:gd name="connsiteX13-4299" fmla="*/ 19075538 w 19075538"/>
              <a:gd name="connsiteY13-4300" fmla="*/ 1874243 h 3562502"/>
              <a:gd name="connsiteX0-4301" fmla="*/ 0 w 19096130"/>
              <a:gd name="connsiteY0-4302" fmla="*/ 1861774 h 3562502"/>
              <a:gd name="connsiteX1-4303" fmla="*/ 10651483 w 19096130"/>
              <a:gd name="connsiteY1-4304" fmla="*/ 1865376 h 3562502"/>
              <a:gd name="connsiteX2-4305" fmla="*/ 10753896 w 19096130"/>
              <a:gd name="connsiteY2-4306" fmla="*/ 1236269 h 3562502"/>
              <a:gd name="connsiteX3-4307" fmla="*/ 11039188 w 19096130"/>
              <a:gd name="connsiteY3-4308" fmla="*/ 3562502 h 3562502"/>
              <a:gd name="connsiteX4-4309" fmla="*/ 11331796 w 19096130"/>
              <a:gd name="connsiteY4-4310" fmla="*/ 14630 h 3562502"/>
              <a:gd name="connsiteX5-4311" fmla="*/ 11642969 w 19096130"/>
              <a:gd name="connsiteY5-4312" fmla="*/ 3076605 h 3562502"/>
              <a:gd name="connsiteX6-4313" fmla="*/ 11783229 w 19096130"/>
              <a:gd name="connsiteY6-4314" fmla="*/ 1867853 h 3562502"/>
              <a:gd name="connsiteX7-4315" fmla="*/ 15243318 w 19096130"/>
              <a:gd name="connsiteY7-4316" fmla="*/ 1868490 h 3562502"/>
              <a:gd name="connsiteX8-4317" fmla="*/ 15498077 w 19096130"/>
              <a:gd name="connsiteY8-4318" fmla="*/ 2848024 h 3562502"/>
              <a:gd name="connsiteX9-4319" fmla="*/ 15750178 w 19096130"/>
              <a:gd name="connsiteY9-4320" fmla="*/ 0 h 3562502"/>
              <a:gd name="connsiteX10-4321" fmla="*/ 16013525 w 19096130"/>
              <a:gd name="connsiteY10-4322" fmla="*/ 3533241 h 3562502"/>
              <a:gd name="connsiteX11-4323" fmla="*/ 16335393 w 19096130"/>
              <a:gd name="connsiteY11-4324" fmla="*/ 1250899 h 3562502"/>
              <a:gd name="connsiteX12-4325" fmla="*/ 16430492 w 19096130"/>
              <a:gd name="connsiteY12-4326" fmla="*/ 1873328 h 3562502"/>
              <a:gd name="connsiteX13-4327" fmla="*/ 19096130 w 19096130"/>
              <a:gd name="connsiteY13-4328" fmla="*/ 1874243 h 3562502"/>
              <a:gd name="connsiteX0-4329" fmla="*/ 0 w 19096130"/>
              <a:gd name="connsiteY0-4330" fmla="*/ 1861774 h 3562502"/>
              <a:gd name="connsiteX1-4331" fmla="*/ 10651483 w 19096130"/>
              <a:gd name="connsiteY1-4332" fmla="*/ 1865376 h 3562502"/>
              <a:gd name="connsiteX2-4333" fmla="*/ 10753896 w 19096130"/>
              <a:gd name="connsiteY2-4334" fmla="*/ 1236269 h 3562502"/>
              <a:gd name="connsiteX3-4335" fmla="*/ 11039188 w 19096130"/>
              <a:gd name="connsiteY3-4336" fmla="*/ 3562502 h 3562502"/>
              <a:gd name="connsiteX4-4337" fmla="*/ 11331796 w 19096130"/>
              <a:gd name="connsiteY4-4338" fmla="*/ 14630 h 3562502"/>
              <a:gd name="connsiteX5-4339" fmla="*/ 11642969 w 19096130"/>
              <a:gd name="connsiteY5-4340" fmla="*/ 3076605 h 3562502"/>
              <a:gd name="connsiteX6-4341" fmla="*/ 11783229 w 19096130"/>
              <a:gd name="connsiteY6-4342" fmla="*/ 1867853 h 3562502"/>
              <a:gd name="connsiteX7-4343" fmla="*/ 15243318 w 19096130"/>
              <a:gd name="connsiteY7-4344" fmla="*/ 1868490 h 3562502"/>
              <a:gd name="connsiteX8-4345" fmla="*/ 15498077 w 19096130"/>
              <a:gd name="connsiteY8-4346" fmla="*/ 2848024 h 3562502"/>
              <a:gd name="connsiteX9-4347" fmla="*/ 15750178 w 19096130"/>
              <a:gd name="connsiteY9-4348" fmla="*/ 0 h 3562502"/>
              <a:gd name="connsiteX10-4349" fmla="*/ 16013525 w 19096130"/>
              <a:gd name="connsiteY10-4350" fmla="*/ 3533241 h 3562502"/>
              <a:gd name="connsiteX11-4351" fmla="*/ 16335393 w 19096130"/>
              <a:gd name="connsiteY11-4352" fmla="*/ 1250899 h 3562502"/>
              <a:gd name="connsiteX12-4353" fmla="*/ 16430492 w 19096130"/>
              <a:gd name="connsiteY12-4354" fmla="*/ 1873328 h 3562502"/>
              <a:gd name="connsiteX13-4355" fmla="*/ 19096130 w 19096130"/>
              <a:gd name="connsiteY13-4356" fmla="*/ 1867897 h 3562502"/>
              <a:gd name="connsiteX0-4357" fmla="*/ 0 w 19096130"/>
              <a:gd name="connsiteY0-4358" fmla="*/ 1861774 h 3562502"/>
              <a:gd name="connsiteX1-4359" fmla="*/ 10651483 w 19096130"/>
              <a:gd name="connsiteY1-4360" fmla="*/ 1865376 h 3562502"/>
              <a:gd name="connsiteX2-4361" fmla="*/ 10753896 w 19096130"/>
              <a:gd name="connsiteY2-4362" fmla="*/ 1236269 h 3562502"/>
              <a:gd name="connsiteX3-4363" fmla="*/ 11039188 w 19096130"/>
              <a:gd name="connsiteY3-4364" fmla="*/ 3562502 h 3562502"/>
              <a:gd name="connsiteX4-4365" fmla="*/ 11331796 w 19096130"/>
              <a:gd name="connsiteY4-4366" fmla="*/ 14630 h 3562502"/>
              <a:gd name="connsiteX5-4367" fmla="*/ 11642969 w 19096130"/>
              <a:gd name="connsiteY5-4368" fmla="*/ 3076605 h 3562502"/>
              <a:gd name="connsiteX6-4369" fmla="*/ 11783229 w 19096130"/>
              <a:gd name="connsiteY6-4370" fmla="*/ 1867853 h 3562502"/>
              <a:gd name="connsiteX7-4371" fmla="*/ 15243318 w 19096130"/>
              <a:gd name="connsiteY7-4372" fmla="*/ 1868490 h 3562502"/>
              <a:gd name="connsiteX8-4373" fmla="*/ 15498077 w 19096130"/>
              <a:gd name="connsiteY8-4374" fmla="*/ 2848024 h 3562502"/>
              <a:gd name="connsiteX9-4375" fmla="*/ 15750178 w 19096130"/>
              <a:gd name="connsiteY9-4376" fmla="*/ 0 h 3562502"/>
              <a:gd name="connsiteX10-4377" fmla="*/ 16013525 w 19096130"/>
              <a:gd name="connsiteY10-4378" fmla="*/ 3533241 h 3562502"/>
              <a:gd name="connsiteX11-4379" fmla="*/ 16335393 w 19096130"/>
              <a:gd name="connsiteY11-4380" fmla="*/ 1250899 h 3562502"/>
              <a:gd name="connsiteX12-4381" fmla="*/ 16430492 w 19096130"/>
              <a:gd name="connsiteY12-4382" fmla="*/ 1873328 h 3562502"/>
              <a:gd name="connsiteX13-4383" fmla="*/ 19096130 w 19096130"/>
              <a:gd name="connsiteY13-4384" fmla="*/ 1867897 h 3562502"/>
              <a:gd name="connsiteX0-4385" fmla="*/ 0 w 19096130"/>
              <a:gd name="connsiteY0-4386" fmla="*/ 1861774 h 3562502"/>
              <a:gd name="connsiteX1-4387" fmla="*/ 10651483 w 19096130"/>
              <a:gd name="connsiteY1-4388" fmla="*/ 1865376 h 3562502"/>
              <a:gd name="connsiteX2-4389" fmla="*/ 10753896 w 19096130"/>
              <a:gd name="connsiteY2-4390" fmla="*/ 1236269 h 3562502"/>
              <a:gd name="connsiteX3-4391" fmla="*/ 11039188 w 19096130"/>
              <a:gd name="connsiteY3-4392" fmla="*/ 3562502 h 3562502"/>
              <a:gd name="connsiteX4-4393" fmla="*/ 11331796 w 19096130"/>
              <a:gd name="connsiteY4-4394" fmla="*/ 14630 h 3562502"/>
              <a:gd name="connsiteX5-4395" fmla="*/ 11642969 w 19096130"/>
              <a:gd name="connsiteY5-4396" fmla="*/ 3076605 h 3562502"/>
              <a:gd name="connsiteX6-4397" fmla="*/ 11783229 w 19096130"/>
              <a:gd name="connsiteY6-4398" fmla="*/ 1867853 h 3562502"/>
              <a:gd name="connsiteX7-4399" fmla="*/ 15243318 w 19096130"/>
              <a:gd name="connsiteY7-4400" fmla="*/ 1868490 h 3562502"/>
              <a:gd name="connsiteX8-4401" fmla="*/ 15498077 w 19096130"/>
              <a:gd name="connsiteY8-4402" fmla="*/ 2848024 h 3562502"/>
              <a:gd name="connsiteX9-4403" fmla="*/ 15750178 w 19096130"/>
              <a:gd name="connsiteY9-4404" fmla="*/ 0 h 3562502"/>
              <a:gd name="connsiteX10-4405" fmla="*/ 16013525 w 19096130"/>
              <a:gd name="connsiteY10-4406" fmla="*/ 3533241 h 3562502"/>
              <a:gd name="connsiteX11-4407" fmla="*/ 16335393 w 19096130"/>
              <a:gd name="connsiteY11-4408" fmla="*/ 1250899 h 3562502"/>
              <a:gd name="connsiteX12-4409" fmla="*/ 16430491 w 19096130"/>
              <a:gd name="connsiteY12-4410" fmla="*/ 1860635 h 3562502"/>
              <a:gd name="connsiteX13-4411" fmla="*/ 19096130 w 19096130"/>
              <a:gd name="connsiteY13-4412" fmla="*/ 1867897 h 3562502"/>
              <a:gd name="connsiteX0-4413" fmla="*/ 0 w 19748213"/>
              <a:gd name="connsiteY0-4414" fmla="*/ 1868122 h 3562502"/>
              <a:gd name="connsiteX1-4415" fmla="*/ 11303566 w 19748213"/>
              <a:gd name="connsiteY1-4416" fmla="*/ 1865376 h 3562502"/>
              <a:gd name="connsiteX2-4417" fmla="*/ 11405979 w 19748213"/>
              <a:gd name="connsiteY2-4418" fmla="*/ 1236269 h 3562502"/>
              <a:gd name="connsiteX3-4419" fmla="*/ 11691271 w 19748213"/>
              <a:gd name="connsiteY3-4420" fmla="*/ 3562502 h 3562502"/>
              <a:gd name="connsiteX4-4421" fmla="*/ 11983879 w 19748213"/>
              <a:gd name="connsiteY4-4422" fmla="*/ 14630 h 3562502"/>
              <a:gd name="connsiteX5-4423" fmla="*/ 12295052 w 19748213"/>
              <a:gd name="connsiteY5-4424" fmla="*/ 3076605 h 3562502"/>
              <a:gd name="connsiteX6-4425" fmla="*/ 12435312 w 19748213"/>
              <a:gd name="connsiteY6-4426" fmla="*/ 1867853 h 3562502"/>
              <a:gd name="connsiteX7-4427" fmla="*/ 15895401 w 19748213"/>
              <a:gd name="connsiteY7-4428" fmla="*/ 1868490 h 3562502"/>
              <a:gd name="connsiteX8-4429" fmla="*/ 16150160 w 19748213"/>
              <a:gd name="connsiteY8-4430" fmla="*/ 2848024 h 3562502"/>
              <a:gd name="connsiteX9-4431" fmla="*/ 16402261 w 19748213"/>
              <a:gd name="connsiteY9-4432" fmla="*/ 0 h 3562502"/>
              <a:gd name="connsiteX10-4433" fmla="*/ 16665608 w 19748213"/>
              <a:gd name="connsiteY10-4434" fmla="*/ 3533241 h 3562502"/>
              <a:gd name="connsiteX11-4435" fmla="*/ 16987476 w 19748213"/>
              <a:gd name="connsiteY11-4436" fmla="*/ 1250899 h 3562502"/>
              <a:gd name="connsiteX12-4437" fmla="*/ 17082574 w 19748213"/>
              <a:gd name="connsiteY12-4438" fmla="*/ 1860635 h 3562502"/>
              <a:gd name="connsiteX13-4439" fmla="*/ 19748213 w 19748213"/>
              <a:gd name="connsiteY13-4440" fmla="*/ 1867897 h 3562502"/>
              <a:gd name="connsiteX0-4441" fmla="*/ 0 w 19782534"/>
              <a:gd name="connsiteY0-4442" fmla="*/ 1868122 h 3562502"/>
              <a:gd name="connsiteX1-4443" fmla="*/ 11337887 w 19782534"/>
              <a:gd name="connsiteY1-4444" fmla="*/ 1865376 h 3562502"/>
              <a:gd name="connsiteX2-4445" fmla="*/ 11440300 w 19782534"/>
              <a:gd name="connsiteY2-4446" fmla="*/ 1236269 h 3562502"/>
              <a:gd name="connsiteX3-4447" fmla="*/ 11725592 w 19782534"/>
              <a:gd name="connsiteY3-4448" fmla="*/ 3562502 h 3562502"/>
              <a:gd name="connsiteX4-4449" fmla="*/ 12018200 w 19782534"/>
              <a:gd name="connsiteY4-4450" fmla="*/ 14630 h 3562502"/>
              <a:gd name="connsiteX5-4451" fmla="*/ 12329373 w 19782534"/>
              <a:gd name="connsiteY5-4452" fmla="*/ 3076605 h 3562502"/>
              <a:gd name="connsiteX6-4453" fmla="*/ 12469633 w 19782534"/>
              <a:gd name="connsiteY6-4454" fmla="*/ 1867853 h 3562502"/>
              <a:gd name="connsiteX7-4455" fmla="*/ 15929722 w 19782534"/>
              <a:gd name="connsiteY7-4456" fmla="*/ 1868490 h 3562502"/>
              <a:gd name="connsiteX8-4457" fmla="*/ 16184481 w 19782534"/>
              <a:gd name="connsiteY8-4458" fmla="*/ 2848024 h 3562502"/>
              <a:gd name="connsiteX9-4459" fmla="*/ 16436582 w 19782534"/>
              <a:gd name="connsiteY9-4460" fmla="*/ 0 h 3562502"/>
              <a:gd name="connsiteX10-4461" fmla="*/ 16699929 w 19782534"/>
              <a:gd name="connsiteY10-4462" fmla="*/ 3533241 h 3562502"/>
              <a:gd name="connsiteX11-4463" fmla="*/ 17021797 w 19782534"/>
              <a:gd name="connsiteY11-4464" fmla="*/ 1250899 h 3562502"/>
              <a:gd name="connsiteX12-4465" fmla="*/ 17116895 w 19782534"/>
              <a:gd name="connsiteY12-4466" fmla="*/ 1860635 h 3562502"/>
              <a:gd name="connsiteX13-4467" fmla="*/ 19782534 w 19782534"/>
              <a:gd name="connsiteY13-4468" fmla="*/ 1867897 h 3562502"/>
              <a:gd name="connsiteX0-4469" fmla="*/ 0 w 17116895"/>
              <a:gd name="connsiteY0-4470" fmla="*/ 1868122 h 3562502"/>
              <a:gd name="connsiteX1-4471" fmla="*/ 11337887 w 17116895"/>
              <a:gd name="connsiteY1-4472" fmla="*/ 1865376 h 3562502"/>
              <a:gd name="connsiteX2-4473" fmla="*/ 11440300 w 17116895"/>
              <a:gd name="connsiteY2-4474" fmla="*/ 1236269 h 3562502"/>
              <a:gd name="connsiteX3-4475" fmla="*/ 11725592 w 17116895"/>
              <a:gd name="connsiteY3-4476" fmla="*/ 3562502 h 3562502"/>
              <a:gd name="connsiteX4-4477" fmla="*/ 12018200 w 17116895"/>
              <a:gd name="connsiteY4-4478" fmla="*/ 14630 h 3562502"/>
              <a:gd name="connsiteX5-4479" fmla="*/ 12329373 w 17116895"/>
              <a:gd name="connsiteY5-4480" fmla="*/ 3076605 h 3562502"/>
              <a:gd name="connsiteX6-4481" fmla="*/ 12469633 w 17116895"/>
              <a:gd name="connsiteY6-4482" fmla="*/ 1867853 h 3562502"/>
              <a:gd name="connsiteX7-4483" fmla="*/ 15929722 w 17116895"/>
              <a:gd name="connsiteY7-4484" fmla="*/ 1868490 h 3562502"/>
              <a:gd name="connsiteX8-4485" fmla="*/ 16184481 w 17116895"/>
              <a:gd name="connsiteY8-4486" fmla="*/ 2848024 h 3562502"/>
              <a:gd name="connsiteX9-4487" fmla="*/ 16436582 w 17116895"/>
              <a:gd name="connsiteY9-4488" fmla="*/ 0 h 3562502"/>
              <a:gd name="connsiteX10-4489" fmla="*/ 16699929 w 17116895"/>
              <a:gd name="connsiteY10-4490" fmla="*/ 3533241 h 3562502"/>
              <a:gd name="connsiteX11-4491" fmla="*/ 17021797 w 17116895"/>
              <a:gd name="connsiteY11-4492" fmla="*/ 1250899 h 3562502"/>
              <a:gd name="connsiteX12-4493" fmla="*/ 17116895 w 17116895"/>
              <a:gd name="connsiteY12-4494" fmla="*/ 1860635 h 3562502"/>
              <a:gd name="connsiteX0-4495" fmla="*/ 0 w 17021797"/>
              <a:gd name="connsiteY0-4496" fmla="*/ 1868122 h 3562502"/>
              <a:gd name="connsiteX1-4497" fmla="*/ 11337887 w 17021797"/>
              <a:gd name="connsiteY1-4498" fmla="*/ 1865376 h 3562502"/>
              <a:gd name="connsiteX2-4499" fmla="*/ 11440300 w 17021797"/>
              <a:gd name="connsiteY2-4500" fmla="*/ 1236269 h 3562502"/>
              <a:gd name="connsiteX3-4501" fmla="*/ 11725592 w 17021797"/>
              <a:gd name="connsiteY3-4502" fmla="*/ 3562502 h 3562502"/>
              <a:gd name="connsiteX4-4503" fmla="*/ 12018200 w 17021797"/>
              <a:gd name="connsiteY4-4504" fmla="*/ 14630 h 3562502"/>
              <a:gd name="connsiteX5-4505" fmla="*/ 12329373 w 17021797"/>
              <a:gd name="connsiteY5-4506" fmla="*/ 3076605 h 3562502"/>
              <a:gd name="connsiteX6-4507" fmla="*/ 12469633 w 17021797"/>
              <a:gd name="connsiteY6-4508" fmla="*/ 1867853 h 3562502"/>
              <a:gd name="connsiteX7-4509" fmla="*/ 15929722 w 17021797"/>
              <a:gd name="connsiteY7-4510" fmla="*/ 1868490 h 3562502"/>
              <a:gd name="connsiteX8-4511" fmla="*/ 16184481 w 17021797"/>
              <a:gd name="connsiteY8-4512" fmla="*/ 2848024 h 3562502"/>
              <a:gd name="connsiteX9-4513" fmla="*/ 16436582 w 17021797"/>
              <a:gd name="connsiteY9-4514" fmla="*/ 0 h 3562502"/>
              <a:gd name="connsiteX10-4515" fmla="*/ 16699929 w 17021797"/>
              <a:gd name="connsiteY10-4516" fmla="*/ 3533241 h 3562502"/>
              <a:gd name="connsiteX11-4517" fmla="*/ 17021797 w 17021797"/>
              <a:gd name="connsiteY11-4518" fmla="*/ 1250899 h 3562502"/>
              <a:gd name="connsiteX0-4519" fmla="*/ 0 w 16699928"/>
              <a:gd name="connsiteY0-4520" fmla="*/ 1868122 h 3562502"/>
              <a:gd name="connsiteX1-4521" fmla="*/ 11337887 w 16699928"/>
              <a:gd name="connsiteY1-4522" fmla="*/ 1865376 h 3562502"/>
              <a:gd name="connsiteX2-4523" fmla="*/ 11440300 w 16699928"/>
              <a:gd name="connsiteY2-4524" fmla="*/ 1236269 h 3562502"/>
              <a:gd name="connsiteX3-4525" fmla="*/ 11725592 w 16699928"/>
              <a:gd name="connsiteY3-4526" fmla="*/ 3562502 h 3562502"/>
              <a:gd name="connsiteX4-4527" fmla="*/ 12018200 w 16699928"/>
              <a:gd name="connsiteY4-4528" fmla="*/ 14630 h 3562502"/>
              <a:gd name="connsiteX5-4529" fmla="*/ 12329373 w 16699928"/>
              <a:gd name="connsiteY5-4530" fmla="*/ 3076605 h 3562502"/>
              <a:gd name="connsiteX6-4531" fmla="*/ 12469633 w 16699928"/>
              <a:gd name="connsiteY6-4532" fmla="*/ 1867853 h 3562502"/>
              <a:gd name="connsiteX7-4533" fmla="*/ 15929722 w 16699928"/>
              <a:gd name="connsiteY7-4534" fmla="*/ 1868490 h 3562502"/>
              <a:gd name="connsiteX8-4535" fmla="*/ 16184481 w 16699928"/>
              <a:gd name="connsiteY8-4536" fmla="*/ 2848024 h 3562502"/>
              <a:gd name="connsiteX9-4537" fmla="*/ 16436582 w 16699928"/>
              <a:gd name="connsiteY9-4538" fmla="*/ 0 h 3562502"/>
              <a:gd name="connsiteX10-4539" fmla="*/ 16699929 w 16699928"/>
              <a:gd name="connsiteY10-4540" fmla="*/ 3533241 h 3562502"/>
              <a:gd name="connsiteX0-4541" fmla="*/ 0 w 16436581"/>
              <a:gd name="connsiteY0-4542" fmla="*/ 1868122 h 3562502"/>
              <a:gd name="connsiteX1-4543" fmla="*/ 11337887 w 16436581"/>
              <a:gd name="connsiteY1-4544" fmla="*/ 1865376 h 3562502"/>
              <a:gd name="connsiteX2-4545" fmla="*/ 11440300 w 16436581"/>
              <a:gd name="connsiteY2-4546" fmla="*/ 1236269 h 3562502"/>
              <a:gd name="connsiteX3-4547" fmla="*/ 11725592 w 16436581"/>
              <a:gd name="connsiteY3-4548" fmla="*/ 3562502 h 3562502"/>
              <a:gd name="connsiteX4-4549" fmla="*/ 12018200 w 16436581"/>
              <a:gd name="connsiteY4-4550" fmla="*/ 14630 h 3562502"/>
              <a:gd name="connsiteX5-4551" fmla="*/ 12329373 w 16436581"/>
              <a:gd name="connsiteY5-4552" fmla="*/ 3076605 h 3562502"/>
              <a:gd name="connsiteX6-4553" fmla="*/ 12469633 w 16436581"/>
              <a:gd name="connsiteY6-4554" fmla="*/ 1867853 h 3562502"/>
              <a:gd name="connsiteX7-4555" fmla="*/ 15929722 w 16436581"/>
              <a:gd name="connsiteY7-4556" fmla="*/ 1868490 h 3562502"/>
              <a:gd name="connsiteX8-4557" fmla="*/ 16184481 w 16436581"/>
              <a:gd name="connsiteY8-4558" fmla="*/ 2848024 h 3562502"/>
              <a:gd name="connsiteX9-4559" fmla="*/ 16436582 w 16436581"/>
              <a:gd name="connsiteY9-4560" fmla="*/ 0 h 3562502"/>
              <a:gd name="connsiteX0-4561" fmla="*/ 0 w 16184481"/>
              <a:gd name="connsiteY0-4562" fmla="*/ 1853491 h 3547871"/>
              <a:gd name="connsiteX1-4563" fmla="*/ 11337887 w 16184481"/>
              <a:gd name="connsiteY1-4564" fmla="*/ 1850745 h 3547871"/>
              <a:gd name="connsiteX2-4565" fmla="*/ 11440300 w 16184481"/>
              <a:gd name="connsiteY2-4566" fmla="*/ 1221638 h 3547871"/>
              <a:gd name="connsiteX3-4567" fmla="*/ 11725592 w 16184481"/>
              <a:gd name="connsiteY3-4568" fmla="*/ 3547871 h 3547871"/>
              <a:gd name="connsiteX4-4569" fmla="*/ 12018200 w 16184481"/>
              <a:gd name="connsiteY4-4570" fmla="*/ -1 h 3547871"/>
              <a:gd name="connsiteX5-4571" fmla="*/ 12329373 w 16184481"/>
              <a:gd name="connsiteY5-4572" fmla="*/ 3061974 h 3547871"/>
              <a:gd name="connsiteX6-4573" fmla="*/ 12469633 w 16184481"/>
              <a:gd name="connsiteY6-4574" fmla="*/ 1853222 h 3547871"/>
              <a:gd name="connsiteX7-4575" fmla="*/ 15929722 w 16184481"/>
              <a:gd name="connsiteY7-4576" fmla="*/ 1853859 h 3547871"/>
              <a:gd name="connsiteX8-4577" fmla="*/ 16184481 w 16184481"/>
              <a:gd name="connsiteY8-4578" fmla="*/ 2833393 h 3547871"/>
              <a:gd name="connsiteX0-4579" fmla="*/ 0 w 15929721"/>
              <a:gd name="connsiteY0-4580" fmla="*/ 1853492 h 3547872"/>
              <a:gd name="connsiteX1-4581" fmla="*/ 11337887 w 15929721"/>
              <a:gd name="connsiteY1-4582" fmla="*/ 1850746 h 3547872"/>
              <a:gd name="connsiteX2-4583" fmla="*/ 11440300 w 15929721"/>
              <a:gd name="connsiteY2-4584" fmla="*/ 1221639 h 3547872"/>
              <a:gd name="connsiteX3-4585" fmla="*/ 11725592 w 15929721"/>
              <a:gd name="connsiteY3-4586" fmla="*/ 3547872 h 3547872"/>
              <a:gd name="connsiteX4-4587" fmla="*/ 12018200 w 15929721"/>
              <a:gd name="connsiteY4-4588" fmla="*/ 0 h 3547872"/>
              <a:gd name="connsiteX5-4589" fmla="*/ 12329373 w 15929721"/>
              <a:gd name="connsiteY5-4590" fmla="*/ 3061975 h 3547872"/>
              <a:gd name="connsiteX6-4591" fmla="*/ 12469633 w 15929721"/>
              <a:gd name="connsiteY6-4592" fmla="*/ 1853223 h 3547872"/>
              <a:gd name="connsiteX7-4593" fmla="*/ 15929722 w 15929721"/>
              <a:gd name="connsiteY7-4594" fmla="*/ 1853860 h 3547872"/>
              <a:gd name="connsiteX0-4595" fmla="*/ 0 w 17764659"/>
              <a:gd name="connsiteY0-4596" fmla="*/ 1853492 h 3547872"/>
              <a:gd name="connsiteX1-4597" fmla="*/ 11337887 w 17764659"/>
              <a:gd name="connsiteY1-4598" fmla="*/ 1850746 h 3547872"/>
              <a:gd name="connsiteX2-4599" fmla="*/ 11440300 w 17764659"/>
              <a:gd name="connsiteY2-4600" fmla="*/ 1221639 h 3547872"/>
              <a:gd name="connsiteX3-4601" fmla="*/ 11725592 w 17764659"/>
              <a:gd name="connsiteY3-4602" fmla="*/ 3547872 h 3547872"/>
              <a:gd name="connsiteX4-4603" fmla="*/ 12018200 w 17764659"/>
              <a:gd name="connsiteY4-4604" fmla="*/ 0 h 3547872"/>
              <a:gd name="connsiteX5-4605" fmla="*/ 12329373 w 17764659"/>
              <a:gd name="connsiteY5-4606" fmla="*/ 3061975 h 3547872"/>
              <a:gd name="connsiteX6-4607" fmla="*/ 12469633 w 17764659"/>
              <a:gd name="connsiteY6-4608" fmla="*/ 1853223 h 3547872"/>
              <a:gd name="connsiteX7-4609" fmla="*/ 17764659 w 17764659"/>
              <a:gd name="connsiteY7-4610" fmla="*/ 1853861 h 35478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7764659" h="3547872">
                <a:moveTo>
                  <a:pt x="0" y="1853492"/>
                </a:moveTo>
                <a:lnTo>
                  <a:pt x="11337887" y="1850746"/>
                </a:lnTo>
                <a:lnTo>
                  <a:pt x="11440300" y="1221639"/>
                </a:lnTo>
                <a:lnTo>
                  <a:pt x="11725592" y="3547872"/>
                </a:lnTo>
                <a:lnTo>
                  <a:pt x="12018200" y="0"/>
                </a:lnTo>
                <a:lnTo>
                  <a:pt x="12329373" y="3061975"/>
                </a:lnTo>
                <a:lnTo>
                  <a:pt x="12469633" y="1853223"/>
                </a:lnTo>
                <a:lnTo>
                  <a:pt x="17764659" y="1853861"/>
                </a:lnTo>
              </a:path>
            </a:pathLst>
          </a:custGeom>
          <a:ln w="508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ko-KR" altLang="en-US" sz="2700" dirty="0"/>
          </a:p>
        </p:txBody>
      </p:sp>
      <p:grpSp>
        <p:nvGrpSpPr>
          <p:cNvPr id="16" name="Graphic 25"/>
          <p:cNvGrpSpPr/>
          <p:nvPr/>
        </p:nvGrpSpPr>
        <p:grpSpPr>
          <a:xfrm flipH="1">
            <a:off x="7944369" y="6045109"/>
            <a:ext cx="1052678" cy="623787"/>
            <a:chOff x="342288" y="5278574"/>
            <a:chExt cx="1920177" cy="1275995"/>
          </a:xfrm>
        </p:grpSpPr>
        <p:sp>
          <p:nvSpPr>
            <p:cNvPr id="17" name="Freeform: Shape 16"/>
            <p:cNvSpPr/>
            <p:nvPr/>
          </p:nvSpPr>
          <p:spPr>
            <a:xfrm>
              <a:off x="342288" y="5278574"/>
              <a:ext cx="1920177" cy="1275995"/>
            </a:xfrm>
            <a:custGeom>
              <a:avLst/>
              <a:gdLst>
                <a:gd name="connsiteX0" fmla="*/ 1895460 w 1920176"/>
                <a:gd name="connsiteY0" fmla="*/ 616030 h 1274796"/>
                <a:gd name="connsiteX1" fmla="*/ 1829939 w 1920176"/>
                <a:gd name="connsiteY1" fmla="*/ 539306 h 1274796"/>
                <a:gd name="connsiteX2" fmla="*/ 1633135 w 1920176"/>
                <a:gd name="connsiteY2" fmla="*/ 367101 h 1274796"/>
                <a:gd name="connsiteX3" fmla="*/ 1431946 w 1920176"/>
                <a:gd name="connsiteY3" fmla="*/ 220229 h 1274796"/>
                <a:gd name="connsiteX4" fmla="*/ 1122124 w 1920176"/>
                <a:gd name="connsiteY4" fmla="*/ 73112 h 1274796"/>
                <a:gd name="connsiteX5" fmla="*/ 816931 w 1920176"/>
                <a:gd name="connsiteY5" fmla="*/ 2964 h 1274796"/>
                <a:gd name="connsiteX6" fmla="*/ 573360 w 1920176"/>
                <a:gd name="connsiteY6" fmla="*/ 15630 h 1274796"/>
                <a:gd name="connsiteX7" fmla="*/ 289114 w 1920176"/>
                <a:gd name="connsiteY7" fmla="*/ 113058 h 1274796"/>
                <a:gd name="connsiteX8" fmla="*/ 102052 w 1920176"/>
                <a:gd name="connsiteY8" fmla="*/ 262123 h 1274796"/>
                <a:gd name="connsiteX9" fmla="*/ 56991 w 1920176"/>
                <a:gd name="connsiteY9" fmla="*/ 711266 h 1274796"/>
                <a:gd name="connsiteX10" fmla="*/ 258180 w 1920176"/>
                <a:gd name="connsiteY10" fmla="*/ 899302 h 1274796"/>
                <a:gd name="connsiteX11" fmla="*/ 549977 w 1920176"/>
                <a:gd name="connsiteY11" fmla="*/ 1050316 h 1274796"/>
                <a:gd name="connsiteX12" fmla="*/ 879772 w 1920176"/>
                <a:gd name="connsiteY12" fmla="*/ 1181844 h 1274796"/>
                <a:gd name="connsiteX13" fmla="*/ 1159634 w 1920176"/>
                <a:gd name="connsiteY13" fmla="*/ 1270503 h 1274796"/>
                <a:gd name="connsiteX14" fmla="*/ 1272163 w 1920176"/>
                <a:gd name="connsiteY14" fmla="*/ 1270503 h 1274796"/>
                <a:gd name="connsiteX15" fmla="*/ 1408076 w 1920176"/>
                <a:gd name="connsiteY15" fmla="*/ 1214239 h 1274796"/>
                <a:gd name="connsiteX16" fmla="*/ 1738844 w 1920176"/>
                <a:gd name="connsiteY16" fmla="*/ 964579 h 1274796"/>
                <a:gd name="connsiteX17" fmla="*/ 1786584 w 1920176"/>
                <a:gd name="connsiteY17" fmla="*/ 967258 h 1274796"/>
                <a:gd name="connsiteX18" fmla="*/ 1807775 w 1920176"/>
                <a:gd name="connsiteY18" fmla="*/ 927069 h 1274796"/>
                <a:gd name="connsiteX19" fmla="*/ 1784879 w 1920176"/>
                <a:gd name="connsiteY19" fmla="*/ 918301 h 1274796"/>
                <a:gd name="connsiteX20" fmla="*/ 1836029 w 1920176"/>
                <a:gd name="connsiteY20" fmla="*/ 859600 h 1274796"/>
                <a:gd name="connsiteX21" fmla="*/ 1910805 w 1920176"/>
                <a:gd name="connsiteY21" fmla="*/ 735136 h 1274796"/>
                <a:gd name="connsiteX22" fmla="*/ 1895460 w 1920176"/>
                <a:gd name="connsiteY22" fmla="*/ 616030 h 1274796"/>
                <a:gd name="connsiteX0-1" fmla="*/ 1895460 w 1920177"/>
                <a:gd name="connsiteY0-2" fmla="*/ 616030 h 1274796"/>
                <a:gd name="connsiteX1-3" fmla="*/ 1829939 w 1920177"/>
                <a:gd name="connsiteY1-4" fmla="*/ 539306 h 1274796"/>
                <a:gd name="connsiteX2-5" fmla="*/ 1633135 w 1920177"/>
                <a:gd name="connsiteY2-6" fmla="*/ 367101 h 1274796"/>
                <a:gd name="connsiteX3-7" fmla="*/ 1431946 w 1920177"/>
                <a:gd name="connsiteY3-8" fmla="*/ 220229 h 1274796"/>
                <a:gd name="connsiteX4-9" fmla="*/ 1122124 w 1920177"/>
                <a:gd name="connsiteY4-10" fmla="*/ 73112 h 1274796"/>
                <a:gd name="connsiteX5-11" fmla="*/ 816931 w 1920177"/>
                <a:gd name="connsiteY5-12" fmla="*/ 2964 h 1274796"/>
                <a:gd name="connsiteX6-13" fmla="*/ 573360 w 1920177"/>
                <a:gd name="connsiteY6-14" fmla="*/ 15630 h 1274796"/>
                <a:gd name="connsiteX7-15" fmla="*/ 289114 w 1920177"/>
                <a:gd name="connsiteY7-16" fmla="*/ 113058 h 1274796"/>
                <a:gd name="connsiteX8-17" fmla="*/ 102052 w 1920177"/>
                <a:gd name="connsiteY8-18" fmla="*/ 262123 h 1274796"/>
                <a:gd name="connsiteX9-19" fmla="*/ 56991 w 1920177"/>
                <a:gd name="connsiteY9-20" fmla="*/ 711266 h 1274796"/>
                <a:gd name="connsiteX10-21" fmla="*/ 258180 w 1920177"/>
                <a:gd name="connsiteY10-22" fmla="*/ 899302 h 1274796"/>
                <a:gd name="connsiteX11-23" fmla="*/ 549977 w 1920177"/>
                <a:gd name="connsiteY11-24" fmla="*/ 1050316 h 1274796"/>
                <a:gd name="connsiteX12-25" fmla="*/ 879772 w 1920177"/>
                <a:gd name="connsiteY12-26" fmla="*/ 1181844 h 1274796"/>
                <a:gd name="connsiteX13-27" fmla="*/ 1159634 w 1920177"/>
                <a:gd name="connsiteY13-28" fmla="*/ 1270503 h 1274796"/>
                <a:gd name="connsiteX14-29" fmla="*/ 1272163 w 1920177"/>
                <a:gd name="connsiteY14-30" fmla="*/ 1270503 h 1274796"/>
                <a:gd name="connsiteX15-31" fmla="*/ 1408076 w 1920177"/>
                <a:gd name="connsiteY15-32" fmla="*/ 1214239 h 1274796"/>
                <a:gd name="connsiteX16-33" fmla="*/ 1738844 w 1920177"/>
                <a:gd name="connsiteY16-34" fmla="*/ 964579 h 1274796"/>
                <a:gd name="connsiteX17-35" fmla="*/ 1807775 w 1920177"/>
                <a:gd name="connsiteY17-36" fmla="*/ 927069 h 1274796"/>
                <a:gd name="connsiteX18-37" fmla="*/ 1784879 w 1920177"/>
                <a:gd name="connsiteY18-38" fmla="*/ 918301 h 1274796"/>
                <a:gd name="connsiteX19-39" fmla="*/ 1836029 w 1920177"/>
                <a:gd name="connsiteY19-40" fmla="*/ 859600 h 1274796"/>
                <a:gd name="connsiteX20-41" fmla="*/ 1910805 w 1920177"/>
                <a:gd name="connsiteY20-42" fmla="*/ 735136 h 1274796"/>
                <a:gd name="connsiteX21-43" fmla="*/ 1895460 w 1920177"/>
                <a:gd name="connsiteY21-44" fmla="*/ 616030 h 1274796"/>
                <a:gd name="connsiteX0-45" fmla="*/ 1895460 w 1920177"/>
                <a:gd name="connsiteY0-46" fmla="*/ 616030 h 1274796"/>
                <a:gd name="connsiteX1-47" fmla="*/ 1829939 w 1920177"/>
                <a:gd name="connsiteY1-48" fmla="*/ 539306 h 1274796"/>
                <a:gd name="connsiteX2-49" fmla="*/ 1633135 w 1920177"/>
                <a:gd name="connsiteY2-50" fmla="*/ 367101 h 1274796"/>
                <a:gd name="connsiteX3-51" fmla="*/ 1431946 w 1920177"/>
                <a:gd name="connsiteY3-52" fmla="*/ 220229 h 1274796"/>
                <a:gd name="connsiteX4-53" fmla="*/ 1122124 w 1920177"/>
                <a:gd name="connsiteY4-54" fmla="*/ 73112 h 1274796"/>
                <a:gd name="connsiteX5-55" fmla="*/ 816931 w 1920177"/>
                <a:gd name="connsiteY5-56" fmla="*/ 2964 h 1274796"/>
                <a:gd name="connsiteX6-57" fmla="*/ 573360 w 1920177"/>
                <a:gd name="connsiteY6-58" fmla="*/ 15630 h 1274796"/>
                <a:gd name="connsiteX7-59" fmla="*/ 289114 w 1920177"/>
                <a:gd name="connsiteY7-60" fmla="*/ 113058 h 1274796"/>
                <a:gd name="connsiteX8-61" fmla="*/ 102052 w 1920177"/>
                <a:gd name="connsiteY8-62" fmla="*/ 262123 h 1274796"/>
                <a:gd name="connsiteX9-63" fmla="*/ 56991 w 1920177"/>
                <a:gd name="connsiteY9-64" fmla="*/ 711266 h 1274796"/>
                <a:gd name="connsiteX10-65" fmla="*/ 258180 w 1920177"/>
                <a:gd name="connsiteY10-66" fmla="*/ 899302 h 1274796"/>
                <a:gd name="connsiteX11-67" fmla="*/ 549977 w 1920177"/>
                <a:gd name="connsiteY11-68" fmla="*/ 1050316 h 1274796"/>
                <a:gd name="connsiteX12-69" fmla="*/ 879772 w 1920177"/>
                <a:gd name="connsiteY12-70" fmla="*/ 1181844 h 1274796"/>
                <a:gd name="connsiteX13-71" fmla="*/ 1159634 w 1920177"/>
                <a:gd name="connsiteY13-72" fmla="*/ 1270503 h 1274796"/>
                <a:gd name="connsiteX14-73" fmla="*/ 1272163 w 1920177"/>
                <a:gd name="connsiteY14-74" fmla="*/ 1270503 h 1274796"/>
                <a:gd name="connsiteX15-75" fmla="*/ 1408076 w 1920177"/>
                <a:gd name="connsiteY15-76" fmla="*/ 1214239 h 1274796"/>
                <a:gd name="connsiteX16-77" fmla="*/ 1738844 w 1920177"/>
                <a:gd name="connsiteY16-78" fmla="*/ 964579 h 1274796"/>
                <a:gd name="connsiteX17-79" fmla="*/ 1784879 w 1920177"/>
                <a:gd name="connsiteY17-80" fmla="*/ 918301 h 1274796"/>
                <a:gd name="connsiteX18-81" fmla="*/ 1836029 w 1920177"/>
                <a:gd name="connsiteY18-82" fmla="*/ 859600 h 1274796"/>
                <a:gd name="connsiteX19-83" fmla="*/ 1910805 w 1920177"/>
                <a:gd name="connsiteY19-84" fmla="*/ 735136 h 1274796"/>
                <a:gd name="connsiteX20-85" fmla="*/ 1895460 w 1920177"/>
                <a:gd name="connsiteY20-86" fmla="*/ 616030 h 1274796"/>
                <a:gd name="connsiteX0-87" fmla="*/ 1895460 w 1920177"/>
                <a:gd name="connsiteY0-88" fmla="*/ 616030 h 1274796"/>
                <a:gd name="connsiteX1-89" fmla="*/ 1829939 w 1920177"/>
                <a:gd name="connsiteY1-90" fmla="*/ 539306 h 1274796"/>
                <a:gd name="connsiteX2-91" fmla="*/ 1633135 w 1920177"/>
                <a:gd name="connsiteY2-92" fmla="*/ 367101 h 1274796"/>
                <a:gd name="connsiteX3-93" fmla="*/ 1431946 w 1920177"/>
                <a:gd name="connsiteY3-94" fmla="*/ 220229 h 1274796"/>
                <a:gd name="connsiteX4-95" fmla="*/ 1122124 w 1920177"/>
                <a:gd name="connsiteY4-96" fmla="*/ 73112 h 1274796"/>
                <a:gd name="connsiteX5-97" fmla="*/ 816931 w 1920177"/>
                <a:gd name="connsiteY5-98" fmla="*/ 2964 h 1274796"/>
                <a:gd name="connsiteX6-99" fmla="*/ 573360 w 1920177"/>
                <a:gd name="connsiteY6-100" fmla="*/ 15630 h 1274796"/>
                <a:gd name="connsiteX7-101" fmla="*/ 289114 w 1920177"/>
                <a:gd name="connsiteY7-102" fmla="*/ 113058 h 1274796"/>
                <a:gd name="connsiteX8-103" fmla="*/ 102052 w 1920177"/>
                <a:gd name="connsiteY8-104" fmla="*/ 262123 h 1274796"/>
                <a:gd name="connsiteX9-105" fmla="*/ 56991 w 1920177"/>
                <a:gd name="connsiteY9-106" fmla="*/ 711266 h 1274796"/>
                <a:gd name="connsiteX10-107" fmla="*/ 258180 w 1920177"/>
                <a:gd name="connsiteY10-108" fmla="*/ 899302 h 1274796"/>
                <a:gd name="connsiteX11-109" fmla="*/ 549977 w 1920177"/>
                <a:gd name="connsiteY11-110" fmla="*/ 1050316 h 1274796"/>
                <a:gd name="connsiteX12-111" fmla="*/ 879772 w 1920177"/>
                <a:gd name="connsiteY12-112" fmla="*/ 1181844 h 1274796"/>
                <a:gd name="connsiteX13-113" fmla="*/ 1159634 w 1920177"/>
                <a:gd name="connsiteY13-114" fmla="*/ 1270503 h 1274796"/>
                <a:gd name="connsiteX14-115" fmla="*/ 1272163 w 1920177"/>
                <a:gd name="connsiteY14-116" fmla="*/ 1270503 h 1274796"/>
                <a:gd name="connsiteX15-117" fmla="*/ 1408076 w 1920177"/>
                <a:gd name="connsiteY15-118" fmla="*/ 1214239 h 1274796"/>
                <a:gd name="connsiteX16-119" fmla="*/ 1738844 w 1920177"/>
                <a:gd name="connsiteY16-120" fmla="*/ 964579 h 1274796"/>
                <a:gd name="connsiteX17-121" fmla="*/ 1836029 w 1920177"/>
                <a:gd name="connsiteY17-122" fmla="*/ 859600 h 1274796"/>
                <a:gd name="connsiteX18-123" fmla="*/ 1910805 w 1920177"/>
                <a:gd name="connsiteY18-124" fmla="*/ 735136 h 1274796"/>
                <a:gd name="connsiteX19-125" fmla="*/ 1895460 w 1920177"/>
                <a:gd name="connsiteY19-126" fmla="*/ 616030 h 1274796"/>
                <a:gd name="connsiteX0-127" fmla="*/ 1895460 w 1920177"/>
                <a:gd name="connsiteY0-128" fmla="*/ 616030 h 1274796"/>
                <a:gd name="connsiteX1-129" fmla="*/ 1829939 w 1920177"/>
                <a:gd name="connsiteY1-130" fmla="*/ 539306 h 1274796"/>
                <a:gd name="connsiteX2-131" fmla="*/ 1633135 w 1920177"/>
                <a:gd name="connsiteY2-132" fmla="*/ 367101 h 1274796"/>
                <a:gd name="connsiteX3-133" fmla="*/ 1431946 w 1920177"/>
                <a:gd name="connsiteY3-134" fmla="*/ 220229 h 1274796"/>
                <a:gd name="connsiteX4-135" fmla="*/ 1122124 w 1920177"/>
                <a:gd name="connsiteY4-136" fmla="*/ 73112 h 1274796"/>
                <a:gd name="connsiteX5-137" fmla="*/ 816931 w 1920177"/>
                <a:gd name="connsiteY5-138" fmla="*/ 2964 h 1274796"/>
                <a:gd name="connsiteX6-139" fmla="*/ 573360 w 1920177"/>
                <a:gd name="connsiteY6-140" fmla="*/ 15630 h 1274796"/>
                <a:gd name="connsiteX7-141" fmla="*/ 289114 w 1920177"/>
                <a:gd name="connsiteY7-142" fmla="*/ 113058 h 1274796"/>
                <a:gd name="connsiteX8-143" fmla="*/ 102052 w 1920177"/>
                <a:gd name="connsiteY8-144" fmla="*/ 262123 h 1274796"/>
                <a:gd name="connsiteX9-145" fmla="*/ 56991 w 1920177"/>
                <a:gd name="connsiteY9-146" fmla="*/ 711266 h 1274796"/>
                <a:gd name="connsiteX10-147" fmla="*/ 258180 w 1920177"/>
                <a:gd name="connsiteY10-148" fmla="*/ 899302 h 1274796"/>
                <a:gd name="connsiteX11-149" fmla="*/ 549977 w 1920177"/>
                <a:gd name="connsiteY11-150" fmla="*/ 1050316 h 1274796"/>
                <a:gd name="connsiteX12-151" fmla="*/ 879772 w 1920177"/>
                <a:gd name="connsiteY12-152" fmla="*/ 1181844 h 1274796"/>
                <a:gd name="connsiteX13-153" fmla="*/ 1159634 w 1920177"/>
                <a:gd name="connsiteY13-154" fmla="*/ 1270503 h 1274796"/>
                <a:gd name="connsiteX14-155" fmla="*/ 1272163 w 1920177"/>
                <a:gd name="connsiteY14-156" fmla="*/ 1270503 h 1274796"/>
                <a:gd name="connsiteX15-157" fmla="*/ 1408076 w 1920177"/>
                <a:gd name="connsiteY15-158" fmla="*/ 1214239 h 1274796"/>
                <a:gd name="connsiteX16-159" fmla="*/ 1738844 w 1920177"/>
                <a:gd name="connsiteY16-160" fmla="*/ 964579 h 1274796"/>
                <a:gd name="connsiteX17-161" fmla="*/ 1836029 w 1920177"/>
                <a:gd name="connsiteY17-162" fmla="*/ 859600 h 1274796"/>
                <a:gd name="connsiteX18-163" fmla="*/ 1910805 w 1920177"/>
                <a:gd name="connsiteY18-164" fmla="*/ 735136 h 1274796"/>
                <a:gd name="connsiteX19-165" fmla="*/ 1895460 w 1920177"/>
                <a:gd name="connsiteY19-166" fmla="*/ 616030 h 1274796"/>
                <a:gd name="connsiteX0-167" fmla="*/ 1895460 w 1920177"/>
                <a:gd name="connsiteY0-168" fmla="*/ 616030 h 1276419"/>
                <a:gd name="connsiteX1-169" fmla="*/ 1829939 w 1920177"/>
                <a:gd name="connsiteY1-170" fmla="*/ 539306 h 1276419"/>
                <a:gd name="connsiteX2-171" fmla="*/ 1633135 w 1920177"/>
                <a:gd name="connsiteY2-172" fmla="*/ 367101 h 1276419"/>
                <a:gd name="connsiteX3-173" fmla="*/ 1431946 w 1920177"/>
                <a:gd name="connsiteY3-174" fmla="*/ 220229 h 1276419"/>
                <a:gd name="connsiteX4-175" fmla="*/ 1122124 w 1920177"/>
                <a:gd name="connsiteY4-176" fmla="*/ 73112 h 1276419"/>
                <a:gd name="connsiteX5-177" fmla="*/ 816931 w 1920177"/>
                <a:gd name="connsiteY5-178" fmla="*/ 2964 h 1276419"/>
                <a:gd name="connsiteX6-179" fmla="*/ 573360 w 1920177"/>
                <a:gd name="connsiteY6-180" fmla="*/ 15630 h 1276419"/>
                <a:gd name="connsiteX7-181" fmla="*/ 289114 w 1920177"/>
                <a:gd name="connsiteY7-182" fmla="*/ 113058 h 1276419"/>
                <a:gd name="connsiteX8-183" fmla="*/ 102052 w 1920177"/>
                <a:gd name="connsiteY8-184" fmla="*/ 262123 h 1276419"/>
                <a:gd name="connsiteX9-185" fmla="*/ 56991 w 1920177"/>
                <a:gd name="connsiteY9-186" fmla="*/ 711266 h 1276419"/>
                <a:gd name="connsiteX10-187" fmla="*/ 258180 w 1920177"/>
                <a:gd name="connsiteY10-188" fmla="*/ 899302 h 1276419"/>
                <a:gd name="connsiteX11-189" fmla="*/ 549977 w 1920177"/>
                <a:gd name="connsiteY11-190" fmla="*/ 1050316 h 1276419"/>
                <a:gd name="connsiteX12-191" fmla="*/ 879772 w 1920177"/>
                <a:gd name="connsiteY12-192" fmla="*/ 1181844 h 1276419"/>
                <a:gd name="connsiteX13-193" fmla="*/ 1159634 w 1920177"/>
                <a:gd name="connsiteY13-194" fmla="*/ 1270503 h 1276419"/>
                <a:gd name="connsiteX14-195" fmla="*/ 1272163 w 1920177"/>
                <a:gd name="connsiteY14-196" fmla="*/ 1270503 h 1276419"/>
                <a:gd name="connsiteX15-197" fmla="*/ 1414234 w 1920177"/>
                <a:gd name="connsiteY15-198" fmla="*/ 1211160 h 1276419"/>
                <a:gd name="connsiteX16-199" fmla="*/ 1738844 w 1920177"/>
                <a:gd name="connsiteY16-200" fmla="*/ 964579 h 1276419"/>
                <a:gd name="connsiteX17-201" fmla="*/ 1836029 w 1920177"/>
                <a:gd name="connsiteY17-202" fmla="*/ 859600 h 1276419"/>
                <a:gd name="connsiteX18-203" fmla="*/ 1910805 w 1920177"/>
                <a:gd name="connsiteY18-204" fmla="*/ 735136 h 1276419"/>
                <a:gd name="connsiteX19-205" fmla="*/ 1895460 w 1920177"/>
                <a:gd name="connsiteY19-206" fmla="*/ 616030 h 1276419"/>
                <a:gd name="connsiteX0-207" fmla="*/ 1895460 w 1920177"/>
                <a:gd name="connsiteY0-208" fmla="*/ 616030 h 1275785"/>
                <a:gd name="connsiteX1-209" fmla="*/ 1829939 w 1920177"/>
                <a:gd name="connsiteY1-210" fmla="*/ 539306 h 1275785"/>
                <a:gd name="connsiteX2-211" fmla="*/ 1633135 w 1920177"/>
                <a:gd name="connsiteY2-212" fmla="*/ 367101 h 1275785"/>
                <a:gd name="connsiteX3-213" fmla="*/ 1431946 w 1920177"/>
                <a:gd name="connsiteY3-214" fmla="*/ 220229 h 1275785"/>
                <a:gd name="connsiteX4-215" fmla="*/ 1122124 w 1920177"/>
                <a:gd name="connsiteY4-216" fmla="*/ 73112 h 1275785"/>
                <a:gd name="connsiteX5-217" fmla="*/ 816931 w 1920177"/>
                <a:gd name="connsiteY5-218" fmla="*/ 2964 h 1275785"/>
                <a:gd name="connsiteX6-219" fmla="*/ 573360 w 1920177"/>
                <a:gd name="connsiteY6-220" fmla="*/ 15630 h 1275785"/>
                <a:gd name="connsiteX7-221" fmla="*/ 289114 w 1920177"/>
                <a:gd name="connsiteY7-222" fmla="*/ 113058 h 1275785"/>
                <a:gd name="connsiteX8-223" fmla="*/ 102052 w 1920177"/>
                <a:gd name="connsiteY8-224" fmla="*/ 262123 h 1275785"/>
                <a:gd name="connsiteX9-225" fmla="*/ 56991 w 1920177"/>
                <a:gd name="connsiteY9-226" fmla="*/ 711266 h 1275785"/>
                <a:gd name="connsiteX10-227" fmla="*/ 258180 w 1920177"/>
                <a:gd name="connsiteY10-228" fmla="*/ 899302 h 1275785"/>
                <a:gd name="connsiteX11-229" fmla="*/ 549977 w 1920177"/>
                <a:gd name="connsiteY11-230" fmla="*/ 1050316 h 1275785"/>
                <a:gd name="connsiteX12-231" fmla="*/ 879772 w 1920177"/>
                <a:gd name="connsiteY12-232" fmla="*/ 1181844 h 1275785"/>
                <a:gd name="connsiteX13-233" fmla="*/ 1159634 w 1920177"/>
                <a:gd name="connsiteY13-234" fmla="*/ 1270503 h 1275785"/>
                <a:gd name="connsiteX14-235" fmla="*/ 1272163 w 1920177"/>
                <a:gd name="connsiteY14-236" fmla="*/ 1270503 h 1275785"/>
                <a:gd name="connsiteX15-237" fmla="*/ 1420392 w 1920177"/>
                <a:gd name="connsiteY15-238" fmla="*/ 1220396 h 1275785"/>
                <a:gd name="connsiteX16-239" fmla="*/ 1738844 w 1920177"/>
                <a:gd name="connsiteY16-240" fmla="*/ 964579 h 1275785"/>
                <a:gd name="connsiteX17-241" fmla="*/ 1836029 w 1920177"/>
                <a:gd name="connsiteY17-242" fmla="*/ 859600 h 1275785"/>
                <a:gd name="connsiteX18-243" fmla="*/ 1910805 w 1920177"/>
                <a:gd name="connsiteY18-244" fmla="*/ 735136 h 1275785"/>
                <a:gd name="connsiteX19-245" fmla="*/ 1895460 w 1920177"/>
                <a:gd name="connsiteY19-246" fmla="*/ 616030 h 1275785"/>
                <a:gd name="connsiteX0-247" fmla="*/ 1895460 w 1920177"/>
                <a:gd name="connsiteY0-248" fmla="*/ 616030 h 1275995"/>
                <a:gd name="connsiteX1-249" fmla="*/ 1829939 w 1920177"/>
                <a:gd name="connsiteY1-250" fmla="*/ 539306 h 1275995"/>
                <a:gd name="connsiteX2-251" fmla="*/ 1633135 w 1920177"/>
                <a:gd name="connsiteY2-252" fmla="*/ 367101 h 1275995"/>
                <a:gd name="connsiteX3-253" fmla="*/ 1431946 w 1920177"/>
                <a:gd name="connsiteY3-254" fmla="*/ 220229 h 1275995"/>
                <a:gd name="connsiteX4-255" fmla="*/ 1122124 w 1920177"/>
                <a:gd name="connsiteY4-256" fmla="*/ 73112 h 1275995"/>
                <a:gd name="connsiteX5-257" fmla="*/ 816931 w 1920177"/>
                <a:gd name="connsiteY5-258" fmla="*/ 2964 h 1275995"/>
                <a:gd name="connsiteX6-259" fmla="*/ 573360 w 1920177"/>
                <a:gd name="connsiteY6-260" fmla="*/ 15630 h 1275995"/>
                <a:gd name="connsiteX7-261" fmla="*/ 289114 w 1920177"/>
                <a:gd name="connsiteY7-262" fmla="*/ 113058 h 1275995"/>
                <a:gd name="connsiteX8-263" fmla="*/ 102052 w 1920177"/>
                <a:gd name="connsiteY8-264" fmla="*/ 262123 h 1275995"/>
                <a:gd name="connsiteX9-265" fmla="*/ 56991 w 1920177"/>
                <a:gd name="connsiteY9-266" fmla="*/ 711266 h 1275995"/>
                <a:gd name="connsiteX10-267" fmla="*/ 258180 w 1920177"/>
                <a:gd name="connsiteY10-268" fmla="*/ 899302 h 1275995"/>
                <a:gd name="connsiteX11-269" fmla="*/ 549977 w 1920177"/>
                <a:gd name="connsiteY11-270" fmla="*/ 1050316 h 1275995"/>
                <a:gd name="connsiteX12-271" fmla="*/ 879772 w 1920177"/>
                <a:gd name="connsiteY12-272" fmla="*/ 1181844 h 1275995"/>
                <a:gd name="connsiteX13-273" fmla="*/ 1159634 w 1920177"/>
                <a:gd name="connsiteY13-274" fmla="*/ 1270503 h 1275995"/>
                <a:gd name="connsiteX14-275" fmla="*/ 1272163 w 1920177"/>
                <a:gd name="connsiteY14-276" fmla="*/ 1270503 h 1275995"/>
                <a:gd name="connsiteX15-277" fmla="*/ 1417313 w 1920177"/>
                <a:gd name="connsiteY15-278" fmla="*/ 1217317 h 1275995"/>
                <a:gd name="connsiteX16-279" fmla="*/ 1738844 w 1920177"/>
                <a:gd name="connsiteY16-280" fmla="*/ 964579 h 1275995"/>
                <a:gd name="connsiteX17-281" fmla="*/ 1836029 w 1920177"/>
                <a:gd name="connsiteY17-282" fmla="*/ 859600 h 1275995"/>
                <a:gd name="connsiteX18-283" fmla="*/ 1910805 w 1920177"/>
                <a:gd name="connsiteY18-284" fmla="*/ 735136 h 1275995"/>
                <a:gd name="connsiteX19-285" fmla="*/ 1895460 w 1920177"/>
                <a:gd name="connsiteY19-286" fmla="*/ 616030 h 12759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1920177" h="1275995">
                  <a:moveTo>
                    <a:pt x="1895460" y="616030"/>
                  </a:moveTo>
                  <a:cubicBezTo>
                    <a:pt x="1875244" y="588994"/>
                    <a:pt x="1853809" y="563175"/>
                    <a:pt x="1829939" y="539306"/>
                  </a:cubicBezTo>
                  <a:cubicBezTo>
                    <a:pt x="1768560" y="476952"/>
                    <a:pt x="1701822" y="420930"/>
                    <a:pt x="1633135" y="367101"/>
                  </a:cubicBezTo>
                  <a:cubicBezTo>
                    <a:pt x="1567614" y="315952"/>
                    <a:pt x="1502094" y="264558"/>
                    <a:pt x="1431946" y="220229"/>
                  </a:cubicBezTo>
                  <a:cubicBezTo>
                    <a:pt x="1334518" y="158605"/>
                    <a:pt x="1230513" y="111353"/>
                    <a:pt x="1122124" y="73112"/>
                  </a:cubicBezTo>
                  <a:cubicBezTo>
                    <a:pt x="1022991" y="38038"/>
                    <a:pt x="921909" y="12220"/>
                    <a:pt x="816931" y="2964"/>
                  </a:cubicBezTo>
                  <a:cubicBezTo>
                    <a:pt x="735334" y="-4100"/>
                    <a:pt x="653982" y="1990"/>
                    <a:pt x="573360" y="15630"/>
                  </a:cubicBezTo>
                  <a:cubicBezTo>
                    <a:pt x="473496" y="32680"/>
                    <a:pt x="378017" y="63369"/>
                    <a:pt x="289114" y="113058"/>
                  </a:cubicBezTo>
                  <a:cubicBezTo>
                    <a:pt x="218478" y="152516"/>
                    <a:pt x="153201" y="198551"/>
                    <a:pt x="102052" y="262123"/>
                  </a:cubicBezTo>
                  <a:cubicBezTo>
                    <a:pt x="-4389" y="394381"/>
                    <a:pt x="-40681" y="562932"/>
                    <a:pt x="56991" y="711266"/>
                  </a:cubicBezTo>
                  <a:cubicBezTo>
                    <a:pt x="108872" y="789939"/>
                    <a:pt x="180238" y="848396"/>
                    <a:pt x="258180" y="899302"/>
                  </a:cubicBezTo>
                  <a:cubicBezTo>
                    <a:pt x="350250" y="959464"/>
                    <a:pt x="448896" y="1007204"/>
                    <a:pt x="549977" y="1050316"/>
                  </a:cubicBezTo>
                  <a:cubicBezTo>
                    <a:pt x="658853" y="1096594"/>
                    <a:pt x="769921" y="1137758"/>
                    <a:pt x="879772" y="1181844"/>
                  </a:cubicBezTo>
                  <a:cubicBezTo>
                    <a:pt x="970867" y="1218379"/>
                    <a:pt x="1061719" y="1255645"/>
                    <a:pt x="1159634" y="1270503"/>
                  </a:cubicBezTo>
                  <a:cubicBezTo>
                    <a:pt x="1197144" y="1276105"/>
                    <a:pt x="1229217" y="1279367"/>
                    <a:pt x="1272163" y="1270503"/>
                  </a:cubicBezTo>
                  <a:cubicBezTo>
                    <a:pt x="1315109" y="1261639"/>
                    <a:pt x="1374444" y="1241674"/>
                    <a:pt x="1417313" y="1217317"/>
                  </a:cubicBezTo>
                  <a:cubicBezTo>
                    <a:pt x="1538367" y="1148630"/>
                    <a:pt x="1669058" y="1024199"/>
                    <a:pt x="1738844" y="964579"/>
                  </a:cubicBezTo>
                  <a:cubicBezTo>
                    <a:pt x="1808630" y="904960"/>
                    <a:pt x="1807369" y="897840"/>
                    <a:pt x="1836029" y="859600"/>
                  </a:cubicBezTo>
                  <a:cubicBezTo>
                    <a:pt x="1865988" y="821116"/>
                    <a:pt x="1893268" y="781414"/>
                    <a:pt x="1910805" y="735136"/>
                  </a:cubicBezTo>
                  <a:cubicBezTo>
                    <a:pt x="1926637" y="692268"/>
                    <a:pt x="1922983" y="653053"/>
                    <a:pt x="1895460" y="616030"/>
                  </a:cubicBezTo>
                  <a:close/>
                </a:path>
              </a:pathLst>
            </a:custGeom>
            <a:solidFill>
              <a:schemeClr val="tx1">
                <a:lumMod val="75000"/>
                <a:lumOff val="25000"/>
              </a:schemeClr>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Shape 17"/>
            <p:cNvSpPr/>
            <p:nvPr/>
          </p:nvSpPr>
          <p:spPr>
            <a:xfrm>
              <a:off x="388529" y="5703379"/>
              <a:ext cx="1373967" cy="810074"/>
            </a:xfrm>
            <a:custGeom>
              <a:avLst/>
              <a:gdLst>
                <a:gd name="connsiteX0" fmla="*/ 1373526 w 1373967"/>
                <a:gd name="connsiteY0" fmla="*/ 753142 h 810074"/>
                <a:gd name="connsiteX1" fmla="*/ 1205950 w 1373967"/>
                <a:gd name="connsiteY1" fmla="*/ 809894 h 810074"/>
                <a:gd name="connsiteX2" fmla="*/ 1036425 w 1373967"/>
                <a:gd name="connsiteY2" fmla="*/ 784319 h 810074"/>
                <a:gd name="connsiteX3" fmla="*/ 640623 w 1373967"/>
                <a:gd name="connsiteY3" fmla="*/ 639395 h 810074"/>
                <a:gd name="connsiteX4" fmla="*/ 279896 w 1373967"/>
                <a:gd name="connsiteY4" fmla="*/ 474741 h 810074"/>
                <a:gd name="connsiteX5" fmla="*/ 44119 w 1373967"/>
                <a:gd name="connsiteY5" fmla="*/ 277449 h 810074"/>
                <a:gd name="connsiteX6" fmla="*/ 33 w 1373967"/>
                <a:gd name="connsiteY6" fmla="*/ 87465 h 810074"/>
                <a:gd name="connsiteX7" fmla="*/ 66041 w 1373967"/>
                <a:gd name="connsiteY7" fmla="*/ 10740 h 810074"/>
                <a:gd name="connsiteX8" fmla="*/ 368068 w 1373967"/>
                <a:gd name="connsiteY8" fmla="*/ 85516 h 810074"/>
                <a:gd name="connsiteX9" fmla="*/ 587038 w 1373967"/>
                <a:gd name="connsiteY9" fmla="*/ 267707 h 810074"/>
                <a:gd name="connsiteX10" fmla="*/ 935100 w 1373967"/>
                <a:gd name="connsiteY10" fmla="*/ 548056 h 810074"/>
                <a:gd name="connsiteX11" fmla="*/ 1215693 w 1373967"/>
                <a:gd name="connsiteY11" fmla="*/ 704672 h 810074"/>
                <a:gd name="connsiteX12" fmla="*/ 1373526 w 1373967"/>
                <a:gd name="connsiteY12" fmla="*/ 753142 h 81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3967" h="810074">
                  <a:moveTo>
                    <a:pt x="1373526" y="753142"/>
                  </a:moveTo>
                  <a:cubicBezTo>
                    <a:pt x="1382051" y="766295"/>
                    <a:pt x="1264894" y="805997"/>
                    <a:pt x="1205950" y="809894"/>
                  </a:cubicBezTo>
                  <a:cubicBezTo>
                    <a:pt x="1156992" y="811843"/>
                    <a:pt x="1086600" y="797715"/>
                    <a:pt x="1036425" y="784319"/>
                  </a:cubicBezTo>
                  <a:cubicBezTo>
                    <a:pt x="976507" y="768487"/>
                    <a:pt x="728065" y="674956"/>
                    <a:pt x="640623" y="639395"/>
                  </a:cubicBezTo>
                  <a:cubicBezTo>
                    <a:pt x="561463" y="606269"/>
                    <a:pt x="375132" y="539531"/>
                    <a:pt x="279896" y="474741"/>
                  </a:cubicBezTo>
                  <a:cubicBezTo>
                    <a:pt x="192941" y="420425"/>
                    <a:pt x="82847" y="336150"/>
                    <a:pt x="44119" y="277449"/>
                  </a:cubicBezTo>
                  <a:cubicBezTo>
                    <a:pt x="10507" y="218506"/>
                    <a:pt x="-697" y="176368"/>
                    <a:pt x="33" y="87465"/>
                  </a:cubicBezTo>
                  <a:cubicBezTo>
                    <a:pt x="5148" y="47519"/>
                    <a:pt x="30480" y="24624"/>
                    <a:pt x="66041" y="10740"/>
                  </a:cubicBezTo>
                  <a:cubicBezTo>
                    <a:pt x="126446" y="-13130"/>
                    <a:pt x="242142" y="-951"/>
                    <a:pt x="368068" y="85516"/>
                  </a:cubicBezTo>
                  <a:cubicBezTo>
                    <a:pt x="428717" y="134961"/>
                    <a:pt x="500083" y="190982"/>
                    <a:pt x="587038" y="267707"/>
                  </a:cubicBezTo>
                  <a:cubicBezTo>
                    <a:pt x="730988" y="386082"/>
                    <a:pt x="911717" y="531493"/>
                    <a:pt x="935100" y="548056"/>
                  </a:cubicBezTo>
                  <a:cubicBezTo>
                    <a:pt x="1020593" y="608218"/>
                    <a:pt x="1117777" y="665700"/>
                    <a:pt x="1215693" y="704672"/>
                  </a:cubicBezTo>
                  <a:cubicBezTo>
                    <a:pt x="1313852" y="755334"/>
                    <a:pt x="1357694" y="735849"/>
                    <a:pt x="1373526" y="753142"/>
                  </a:cubicBezTo>
                  <a:close/>
                </a:path>
              </a:pathLst>
            </a:custGeom>
            <a:solidFill>
              <a:schemeClr val="accent2">
                <a:lumMod val="75000"/>
              </a:schemeClr>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p:cNvSpPr/>
            <p:nvPr/>
          </p:nvSpPr>
          <p:spPr>
            <a:xfrm>
              <a:off x="419739" y="5303974"/>
              <a:ext cx="1825422" cy="1109932"/>
            </a:xfrm>
            <a:custGeom>
              <a:avLst/>
              <a:gdLst>
                <a:gd name="connsiteX0" fmla="*/ 1831405 w 1831613"/>
                <a:gd name="connsiteY0" fmla="*/ 677342 h 1104823"/>
                <a:gd name="connsiteX1" fmla="*/ 1831162 w 1831613"/>
                <a:gd name="connsiteY1" fmla="*/ 653716 h 1104823"/>
                <a:gd name="connsiteX2" fmla="*/ 1824098 w 1831613"/>
                <a:gd name="connsiteY2" fmla="*/ 635692 h 1104823"/>
                <a:gd name="connsiteX3" fmla="*/ 1747617 w 1831613"/>
                <a:gd name="connsiteY3" fmla="*/ 538507 h 1104823"/>
                <a:gd name="connsiteX4" fmla="*/ 1524994 w 1831613"/>
                <a:gd name="connsiteY4" fmla="*/ 346087 h 1104823"/>
                <a:gd name="connsiteX5" fmla="*/ 1378121 w 1831613"/>
                <a:gd name="connsiteY5" fmla="*/ 237942 h 1104823"/>
                <a:gd name="connsiteX6" fmla="*/ 945053 w 1831613"/>
                <a:gd name="connsiteY6" fmla="*/ 43086 h 1104823"/>
                <a:gd name="connsiteX7" fmla="*/ 720481 w 1831613"/>
                <a:gd name="connsiteY7" fmla="*/ 3384 h 1104823"/>
                <a:gd name="connsiteX8" fmla="*/ 583594 w 1831613"/>
                <a:gd name="connsiteY8" fmla="*/ 5576 h 1104823"/>
                <a:gd name="connsiteX9" fmla="*/ 245519 w 1831613"/>
                <a:gd name="connsiteY9" fmla="*/ 96428 h 1104823"/>
                <a:gd name="connsiteX10" fmla="*/ 26549 w 1831613"/>
                <a:gd name="connsiteY10" fmla="*/ 262786 h 1104823"/>
                <a:gd name="connsiteX11" fmla="*/ 0 w 1831613"/>
                <a:gd name="connsiteY11" fmla="*/ 301757 h 1104823"/>
                <a:gd name="connsiteX12" fmla="*/ 104492 w 1831613"/>
                <a:gd name="connsiteY12" fmla="*/ 282759 h 1104823"/>
                <a:gd name="connsiteX13" fmla="*/ 252826 w 1831613"/>
                <a:gd name="connsiteY13" fmla="*/ 318807 h 1104823"/>
                <a:gd name="connsiteX14" fmla="*/ 388982 w 1831613"/>
                <a:gd name="connsiteY14" fmla="*/ 386276 h 1104823"/>
                <a:gd name="connsiteX15" fmla="*/ 549738 w 1831613"/>
                <a:gd name="connsiteY15" fmla="*/ 495639 h 1104823"/>
                <a:gd name="connsiteX16" fmla="*/ 739236 w 1831613"/>
                <a:gd name="connsiteY16" fmla="*/ 655421 h 1104823"/>
                <a:gd name="connsiteX17" fmla="*/ 739236 w 1831613"/>
                <a:gd name="connsiteY17" fmla="*/ 655421 h 1104823"/>
                <a:gd name="connsiteX18" fmla="*/ 968192 w 1831613"/>
                <a:gd name="connsiteY18" fmla="*/ 833471 h 1104823"/>
                <a:gd name="connsiteX19" fmla="*/ 968192 w 1831613"/>
                <a:gd name="connsiteY19" fmla="*/ 833471 h 1104823"/>
                <a:gd name="connsiteX20" fmla="*/ 1216390 w 1831613"/>
                <a:gd name="connsiteY20" fmla="*/ 1002996 h 1104823"/>
                <a:gd name="connsiteX21" fmla="*/ 1343047 w 1831613"/>
                <a:gd name="connsiteY21" fmla="*/ 1085810 h 1104823"/>
                <a:gd name="connsiteX22" fmla="*/ 1386646 w 1831613"/>
                <a:gd name="connsiteY22" fmla="*/ 1104808 h 1104823"/>
                <a:gd name="connsiteX23" fmla="*/ 1441449 w 1831613"/>
                <a:gd name="connsiteY23" fmla="*/ 1076310 h 1104823"/>
                <a:gd name="connsiteX24" fmla="*/ 1791460 w 1831613"/>
                <a:gd name="connsiteY24" fmla="*/ 766733 h 1104823"/>
                <a:gd name="connsiteX25" fmla="*/ 1831405 w 1831613"/>
                <a:gd name="connsiteY25" fmla="*/ 677342 h 1104823"/>
                <a:gd name="connsiteX26" fmla="*/ 840318 w 1831613"/>
                <a:gd name="connsiteY26" fmla="*/ 736286 h 1104823"/>
                <a:gd name="connsiteX27" fmla="*/ 841779 w 1831613"/>
                <a:gd name="connsiteY27" fmla="*/ 738235 h 1104823"/>
                <a:gd name="connsiteX28" fmla="*/ 840318 w 1831613"/>
                <a:gd name="connsiteY28" fmla="*/ 736286 h 1104823"/>
                <a:gd name="connsiteX29" fmla="*/ 1254631 w 1831613"/>
                <a:gd name="connsiteY29" fmla="*/ 1026135 h 1104823"/>
                <a:gd name="connsiteX30" fmla="*/ 1254631 w 1831613"/>
                <a:gd name="connsiteY30" fmla="*/ 1026135 h 1104823"/>
                <a:gd name="connsiteX31" fmla="*/ 1256092 w 1831613"/>
                <a:gd name="connsiteY31" fmla="*/ 1028083 h 1104823"/>
                <a:gd name="connsiteX32" fmla="*/ 1254631 w 1831613"/>
                <a:gd name="connsiteY32" fmla="*/ 1026135 h 1104823"/>
                <a:gd name="connsiteX0-1" fmla="*/ 1791460 w 1833764"/>
                <a:gd name="connsiteY0-2" fmla="*/ 766733 h 1104823"/>
                <a:gd name="connsiteX1-3" fmla="*/ 1831162 w 1833764"/>
                <a:gd name="connsiteY1-4" fmla="*/ 653716 h 1104823"/>
                <a:gd name="connsiteX2-5" fmla="*/ 1824098 w 1833764"/>
                <a:gd name="connsiteY2-6" fmla="*/ 635692 h 1104823"/>
                <a:gd name="connsiteX3-7" fmla="*/ 1747617 w 1833764"/>
                <a:gd name="connsiteY3-8" fmla="*/ 538507 h 1104823"/>
                <a:gd name="connsiteX4-9" fmla="*/ 1524994 w 1833764"/>
                <a:gd name="connsiteY4-10" fmla="*/ 346087 h 1104823"/>
                <a:gd name="connsiteX5-11" fmla="*/ 1378121 w 1833764"/>
                <a:gd name="connsiteY5-12" fmla="*/ 237942 h 1104823"/>
                <a:gd name="connsiteX6-13" fmla="*/ 945053 w 1833764"/>
                <a:gd name="connsiteY6-14" fmla="*/ 43086 h 1104823"/>
                <a:gd name="connsiteX7-15" fmla="*/ 720481 w 1833764"/>
                <a:gd name="connsiteY7-16" fmla="*/ 3384 h 1104823"/>
                <a:gd name="connsiteX8-17" fmla="*/ 583594 w 1833764"/>
                <a:gd name="connsiteY8-18" fmla="*/ 5576 h 1104823"/>
                <a:gd name="connsiteX9-19" fmla="*/ 245519 w 1833764"/>
                <a:gd name="connsiteY9-20" fmla="*/ 96428 h 1104823"/>
                <a:gd name="connsiteX10-21" fmla="*/ 26549 w 1833764"/>
                <a:gd name="connsiteY10-22" fmla="*/ 262786 h 1104823"/>
                <a:gd name="connsiteX11-23" fmla="*/ 0 w 1833764"/>
                <a:gd name="connsiteY11-24" fmla="*/ 301757 h 1104823"/>
                <a:gd name="connsiteX12-25" fmla="*/ 104492 w 1833764"/>
                <a:gd name="connsiteY12-26" fmla="*/ 282759 h 1104823"/>
                <a:gd name="connsiteX13-27" fmla="*/ 252826 w 1833764"/>
                <a:gd name="connsiteY13-28" fmla="*/ 318807 h 1104823"/>
                <a:gd name="connsiteX14-29" fmla="*/ 388982 w 1833764"/>
                <a:gd name="connsiteY14-30" fmla="*/ 386276 h 1104823"/>
                <a:gd name="connsiteX15-31" fmla="*/ 549738 w 1833764"/>
                <a:gd name="connsiteY15-32" fmla="*/ 495639 h 1104823"/>
                <a:gd name="connsiteX16-33" fmla="*/ 739236 w 1833764"/>
                <a:gd name="connsiteY16-34" fmla="*/ 655421 h 1104823"/>
                <a:gd name="connsiteX17-35" fmla="*/ 739236 w 1833764"/>
                <a:gd name="connsiteY17-36" fmla="*/ 655421 h 1104823"/>
                <a:gd name="connsiteX18-37" fmla="*/ 968192 w 1833764"/>
                <a:gd name="connsiteY18-38" fmla="*/ 833471 h 1104823"/>
                <a:gd name="connsiteX19-39" fmla="*/ 968192 w 1833764"/>
                <a:gd name="connsiteY19-40" fmla="*/ 833471 h 1104823"/>
                <a:gd name="connsiteX20-41" fmla="*/ 1216390 w 1833764"/>
                <a:gd name="connsiteY20-42" fmla="*/ 1002996 h 1104823"/>
                <a:gd name="connsiteX21-43" fmla="*/ 1343047 w 1833764"/>
                <a:gd name="connsiteY21-44" fmla="*/ 1085810 h 1104823"/>
                <a:gd name="connsiteX22-45" fmla="*/ 1386646 w 1833764"/>
                <a:gd name="connsiteY22-46" fmla="*/ 1104808 h 1104823"/>
                <a:gd name="connsiteX23-47" fmla="*/ 1441449 w 1833764"/>
                <a:gd name="connsiteY23-48" fmla="*/ 1076310 h 1104823"/>
                <a:gd name="connsiteX24-49" fmla="*/ 1791460 w 1833764"/>
                <a:gd name="connsiteY24-50" fmla="*/ 766733 h 1104823"/>
                <a:gd name="connsiteX25-51" fmla="*/ 840318 w 1833764"/>
                <a:gd name="connsiteY25-52" fmla="*/ 736286 h 1104823"/>
                <a:gd name="connsiteX26-53" fmla="*/ 841779 w 1833764"/>
                <a:gd name="connsiteY26-54" fmla="*/ 738235 h 1104823"/>
                <a:gd name="connsiteX27-55" fmla="*/ 840318 w 1833764"/>
                <a:gd name="connsiteY27-56" fmla="*/ 736286 h 1104823"/>
                <a:gd name="connsiteX28-57" fmla="*/ 1254631 w 1833764"/>
                <a:gd name="connsiteY28-58" fmla="*/ 1026135 h 1104823"/>
                <a:gd name="connsiteX29-59" fmla="*/ 1254631 w 1833764"/>
                <a:gd name="connsiteY29-60" fmla="*/ 1026135 h 1104823"/>
                <a:gd name="connsiteX30-61" fmla="*/ 1256092 w 1833764"/>
                <a:gd name="connsiteY30-62" fmla="*/ 1028083 h 1104823"/>
                <a:gd name="connsiteX31-63" fmla="*/ 1254631 w 1833764"/>
                <a:gd name="connsiteY31-64" fmla="*/ 1026135 h 1104823"/>
                <a:gd name="connsiteX0-65" fmla="*/ 1791460 w 1834540"/>
                <a:gd name="connsiteY0-66" fmla="*/ 766733 h 1104823"/>
                <a:gd name="connsiteX1-67" fmla="*/ 1824098 w 1834540"/>
                <a:gd name="connsiteY1-68" fmla="*/ 635692 h 1104823"/>
                <a:gd name="connsiteX2-69" fmla="*/ 1747617 w 1834540"/>
                <a:gd name="connsiteY2-70" fmla="*/ 538507 h 1104823"/>
                <a:gd name="connsiteX3-71" fmla="*/ 1524994 w 1834540"/>
                <a:gd name="connsiteY3-72" fmla="*/ 346087 h 1104823"/>
                <a:gd name="connsiteX4-73" fmla="*/ 1378121 w 1834540"/>
                <a:gd name="connsiteY4-74" fmla="*/ 237942 h 1104823"/>
                <a:gd name="connsiteX5-75" fmla="*/ 945053 w 1834540"/>
                <a:gd name="connsiteY5-76" fmla="*/ 43086 h 1104823"/>
                <a:gd name="connsiteX6-77" fmla="*/ 720481 w 1834540"/>
                <a:gd name="connsiteY6-78" fmla="*/ 3384 h 1104823"/>
                <a:gd name="connsiteX7-79" fmla="*/ 583594 w 1834540"/>
                <a:gd name="connsiteY7-80" fmla="*/ 5576 h 1104823"/>
                <a:gd name="connsiteX8-81" fmla="*/ 245519 w 1834540"/>
                <a:gd name="connsiteY8-82" fmla="*/ 96428 h 1104823"/>
                <a:gd name="connsiteX9-83" fmla="*/ 26549 w 1834540"/>
                <a:gd name="connsiteY9-84" fmla="*/ 262786 h 1104823"/>
                <a:gd name="connsiteX10-85" fmla="*/ 0 w 1834540"/>
                <a:gd name="connsiteY10-86" fmla="*/ 301757 h 1104823"/>
                <a:gd name="connsiteX11-87" fmla="*/ 104492 w 1834540"/>
                <a:gd name="connsiteY11-88" fmla="*/ 282759 h 1104823"/>
                <a:gd name="connsiteX12-89" fmla="*/ 252826 w 1834540"/>
                <a:gd name="connsiteY12-90" fmla="*/ 318807 h 1104823"/>
                <a:gd name="connsiteX13-91" fmla="*/ 388982 w 1834540"/>
                <a:gd name="connsiteY13-92" fmla="*/ 386276 h 1104823"/>
                <a:gd name="connsiteX14-93" fmla="*/ 549738 w 1834540"/>
                <a:gd name="connsiteY14-94" fmla="*/ 495639 h 1104823"/>
                <a:gd name="connsiteX15-95" fmla="*/ 739236 w 1834540"/>
                <a:gd name="connsiteY15-96" fmla="*/ 655421 h 1104823"/>
                <a:gd name="connsiteX16-97" fmla="*/ 739236 w 1834540"/>
                <a:gd name="connsiteY16-98" fmla="*/ 655421 h 1104823"/>
                <a:gd name="connsiteX17-99" fmla="*/ 968192 w 1834540"/>
                <a:gd name="connsiteY17-100" fmla="*/ 833471 h 1104823"/>
                <a:gd name="connsiteX18-101" fmla="*/ 968192 w 1834540"/>
                <a:gd name="connsiteY18-102" fmla="*/ 833471 h 1104823"/>
                <a:gd name="connsiteX19-103" fmla="*/ 1216390 w 1834540"/>
                <a:gd name="connsiteY19-104" fmla="*/ 1002996 h 1104823"/>
                <a:gd name="connsiteX20-105" fmla="*/ 1343047 w 1834540"/>
                <a:gd name="connsiteY20-106" fmla="*/ 1085810 h 1104823"/>
                <a:gd name="connsiteX21-107" fmla="*/ 1386646 w 1834540"/>
                <a:gd name="connsiteY21-108" fmla="*/ 1104808 h 1104823"/>
                <a:gd name="connsiteX22-109" fmla="*/ 1441449 w 1834540"/>
                <a:gd name="connsiteY22-110" fmla="*/ 1076310 h 1104823"/>
                <a:gd name="connsiteX23-111" fmla="*/ 1791460 w 1834540"/>
                <a:gd name="connsiteY23-112" fmla="*/ 766733 h 1104823"/>
                <a:gd name="connsiteX24-113" fmla="*/ 840318 w 1834540"/>
                <a:gd name="connsiteY24-114" fmla="*/ 736286 h 1104823"/>
                <a:gd name="connsiteX25-115" fmla="*/ 841779 w 1834540"/>
                <a:gd name="connsiteY25-116" fmla="*/ 738235 h 1104823"/>
                <a:gd name="connsiteX26-117" fmla="*/ 840318 w 1834540"/>
                <a:gd name="connsiteY26-118" fmla="*/ 736286 h 1104823"/>
                <a:gd name="connsiteX27-119" fmla="*/ 1254631 w 1834540"/>
                <a:gd name="connsiteY27-120" fmla="*/ 1026135 h 1104823"/>
                <a:gd name="connsiteX28-121" fmla="*/ 1254631 w 1834540"/>
                <a:gd name="connsiteY28-122" fmla="*/ 1026135 h 1104823"/>
                <a:gd name="connsiteX29-123" fmla="*/ 1256092 w 1834540"/>
                <a:gd name="connsiteY29-124" fmla="*/ 1028083 h 1104823"/>
                <a:gd name="connsiteX30-125" fmla="*/ 1254631 w 1834540"/>
                <a:gd name="connsiteY30-126" fmla="*/ 1026135 h 1104823"/>
                <a:gd name="connsiteX0-127" fmla="*/ 1782224 w 1830891"/>
                <a:gd name="connsiteY0-128" fmla="*/ 754418 h 1109932"/>
                <a:gd name="connsiteX1-129" fmla="*/ 1824098 w 1830891"/>
                <a:gd name="connsiteY1-130" fmla="*/ 635692 h 1109932"/>
                <a:gd name="connsiteX2-131" fmla="*/ 1747617 w 1830891"/>
                <a:gd name="connsiteY2-132" fmla="*/ 538507 h 1109932"/>
                <a:gd name="connsiteX3-133" fmla="*/ 1524994 w 1830891"/>
                <a:gd name="connsiteY3-134" fmla="*/ 346087 h 1109932"/>
                <a:gd name="connsiteX4-135" fmla="*/ 1378121 w 1830891"/>
                <a:gd name="connsiteY4-136" fmla="*/ 237942 h 1109932"/>
                <a:gd name="connsiteX5-137" fmla="*/ 945053 w 1830891"/>
                <a:gd name="connsiteY5-138" fmla="*/ 43086 h 1109932"/>
                <a:gd name="connsiteX6-139" fmla="*/ 720481 w 1830891"/>
                <a:gd name="connsiteY6-140" fmla="*/ 3384 h 1109932"/>
                <a:gd name="connsiteX7-141" fmla="*/ 583594 w 1830891"/>
                <a:gd name="connsiteY7-142" fmla="*/ 5576 h 1109932"/>
                <a:gd name="connsiteX8-143" fmla="*/ 245519 w 1830891"/>
                <a:gd name="connsiteY8-144" fmla="*/ 96428 h 1109932"/>
                <a:gd name="connsiteX9-145" fmla="*/ 26549 w 1830891"/>
                <a:gd name="connsiteY9-146" fmla="*/ 262786 h 1109932"/>
                <a:gd name="connsiteX10-147" fmla="*/ 0 w 1830891"/>
                <a:gd name="connsiteY10-148" fmla="*/ 301757 h 1109932"/>
                <a:gd name="connsiteX11-149" fmla="*/ 104492 w 1830891"/>
                <a:gd name="connsiteY11-150" fmla="*/ 282759 h 1109932"/>
                <a:gd name="connsiteX12-151" fmla="*/ 252826 w 1830891"/>
                <a:gd name="connsiteY12-152" fmla="*/ 318807 h 1109932"/>
                <a:gd name="connsiteX13-153" fmla="*/ 388982 w 1830891"/>
                <a:gd name="connsiteY13-154" fmla="*/ 386276 h 1109932"/>
                <a:gd name="connsiteX14-155" fmla="*/ 549738 w 1830891"/>
                <a:gd name="connsiteY14-156" fmla="*/ 495639 h 1109932"/>
                <a:gd name="connsiteX15-157" fmla="*/ 739236 w 1830891"/>
                <a:gd name="connsiteY15-158" fmla="*/ 655421 h 1109932"/>
                <a:gd name="connsiteX16-159" fmla="*/ 739236 w 1830891"/>
                <a:gd name="connsiteY16-160" fmla="*/ 655421 h 1109932"/>
                <a:gd name="connsiteX17-161" fmla="*/ 968192 w 1830891"/>
                <a:gd name="connsiteY17-162" fmla="*/ 833471 h 1109932"/>
                <a:gd name="connsiteX18-163" fmla="*/ 968192 w 1830891"/>
                <a:gd name="connsiteY18-164" fmla="*/ 833471 h 1109932"/>
                <a:gd name="connsiteX19-165" fmla="*/ 1216390 w 1830891"/>
                <a:gd name="connsiteY19-166" fmla="*/ 1002996 h 1109932"/>
                <a:gd name="connsiteX20-167" fmla="*/ 1343047 w 1830891"/>
                <a:gd name="connsiteY20-168" fmla="*/ 1085810 h 1109932"/>
                <a:gd name="connsiteX21-169" fmla="*/ 1386646 w 1830891"/>
                <a:gd name="connsiteY21-170" fmla="*/ 1104808 h 1109932"/>
                <a:gd name="connsiteX22-171" fmla="*/ 1441449 w 1830891"/>
                <a:gd name="connsiteY22-172" fmla="*/ 1076310 h 1109932"/>
                <a:gd name="connsiteX23-173" fmla="*/ 1782224 w 1830891"/>
                <a:gd name="connsiteY23-174" fmla="*/ 754418 h 1109932"/>
                <a:gd name="connsiteX24-175" fmla="*/ 840318 w 1830891"/>
                <a:gd name="connsiteY24-176" fmla="*/ 736286 h 1109932"/>
                <a:gd name="connsiteX25-177" fmla="*/ 841779 w 1830891"/>
                <a:gd name="connsiteY25-178" fmla="*/ 738235 h 1109932"/>
                <a:gd name="connsiteX26-179" fmla="*/ 840318 w 1830891"/>
                <a:gd name="connsiteY26-180" fmla="*/ 736286 h 1109932"/>
                <a:gd name="connsiteX27-181" fmla="*/ 1254631 w 1830891"/>
                <a:gd name="connsiteY27-182" fmla="*/ 1026135 h 1109932"/>
                <a:gd name="connsiteX28-183" fmla="*/ 1254631 w 1830891"/>
                <a:gd name="connsiteY28-184" fmla="*/ 1026135 h 1109932"/>
                <a:gd name="connsiteX29-185" fmla="*/ 1256092 w 1830891"/>
                <a:gd name="connsiteY29-186" fmla="*/ 1028083 h 1109932"/>
                <a:gd name="connsiteX30-187" fmla="*/ 1254631 w 1830891"/>
                <a:gd name="connsiteY30-188" fmla="*/ 1026135 h 1109932"/>
                <a:gd name="connsiteX0-189" fmla="*/ 1782224 w 1830891"/>
                <a:gd name="connsiteY0-190" fmla="*/ 754418 h 1109932"/>
                <a:gd name="connsiteX1-191" fmla="*/ 1824098 w 1830891"/>
                <a:gd name="connsiteY1-192" fmla="*/ 635692 h 1109932"/>
                <a:gd name="connsiteX2-193" fmla="*/ 1747617 w 1830891"/>
                <a:gd name="connsiteY2-194" fmla="*/ 538507 h 1109932"/>
                <a:gd name="connsiteX3-195" fmla="*/ 1524994 w 1830891"/>
                <a:gd name="connsiteY3-196" fmla="*/ 346087 h 1109932"/>
                <a:gd name="connsiteX4-197" fmla="*/ 1378121 w 1830891"/>
                <a:gd name="connsiteY4-198" fmla="*/ 237942 h 1109932"/>
                <a:gd name="connsiteX5-199" fmla="*/ 945053 w 1830891"/>
                <a:gd name="connsiteY5-200" fmla="*/ 43086 h 1109932"/>
                <a:gd name="connsiteX6-201" fmla="*/ 720481 w 1830891"/>
                <a:gd name="connsiteY6-202" fmla="*/ 3384 h 1109932"/>
                <a:gd name="connsiteX7-203" fmla="*/ 583594 w 1830891"/>
                <a:gd name="connsiteY7-204" fmla="*/ 5576 h 1109932"/>
                <a:gd name="connsiteX8-205" fmla="*/ 245519 w 1830891"/>
                <a:gd name="connsiteY8-206" fmla="*/ 96428 h 1109932"/>
                <a:gd name="connsiteX9-207" fmla="*/ 26549 w 1830891"/>
                <a:gd name="connsiteY9-208" fmla="*/ 262786 h 1109932"/>
                <a:gd name="connsiteX10-209" fmla="*/ 0 w 1830891"/>
                <a:gd name="connsiteY10-210" fmla="*/ 301757 h 1109932"/>
                <a:gd name="connsiteX11-211" fmla="*/ 104492 w 1830891"/>
                <a:gd name="connsiteY11-212" fmla="*/ 282759 h 1109932"/>
                <a:gd name="connsiteX12-213" fmla="*/ 252826 w 1830891"/>
                <a:gd name="connsiteY12-214" fmla="*/ 318807 h 1109932"/>
                <a:gd name="connsiteX13-215" fmla="*/ 388982 w 1830891"/>
                <a:gd name="connsiteY13-216" fmla="*/ 386276 h 1109932"/>
                <a:gd name="connsiteX14-217" fmla="*/ 549738 w 1830891"/>
                <a:gd name="connsiteY14-218" fmla="*/ 495639 h 1109932"/>
                <a:gd name="connsiteX15-219" fmla="*/ 739236 w 1830891"/>
                <a:gd name="connsiteY15-220" fmla="*/ 655421 h 1109932"/>
                <a:gd name="connsiteX16-221" fmla="*/ 739236 w 1830891"/>
                <a:gd name="connsiteY16-222" fmla="*/ 655421 h 1109932"/>
                <a:gd name="connsiteX17-223" fmla="*/ 968192 w 1830891"/>
                <a:gd name="connsiteY17-224" fmla="*/ 833471 h 1109932"/>
                <a:gd name="connsiteX18-225" fmla="*/ 968192 w 1830891"/>
                <a:gd name="connsiteY18-226" fmla="*/ 833471 h 1109932"/>
                <a:gd name="connsiteX19-227" fmla="*/ 1216390 w 1830891"/>
                <a:gd name="connsiteY19-228" fmla="*/ 1002996 h 1109932"/>
                <a:gd name="connsiteX20-229" fmla="*/ 1343047 w 1830891"/>
                <a:gd name="connsiteY20-230" fmla="*/ 1085810 h 1109932"/>
                <a:gd name="connsiteX21-231" fmla="*/ 1386646 w 1830891"/>
                <a:gd name="connsiteY21-232" fmla="*/ 1104808 h 1109932"/>
                <a:gd name="connsiteX22-233" fmla="*/ 1441449 w 1830891"/>
                <a:gd name="connsiteY22-234" fmla="*/ 1076310 h 1109932"/>
                <a:gd name="connsiteX23-235" fmla="*/ 1782224 w 1830891"/>
                <a:gd name="connsiteY23-236" fmla="*/ 754418 h 1109932"/>
                <a:gd name="connsiteX24-237" fmla="*/ 840318 w 1830891"/>
                <a:gd name="connsiteY24-238" fmla="*/ 736286 h 1109932"/>
                <a:gd name="connsiteX25-239" fmla="*/ 841779 w 1830891"/>
                <a:gd name="connsiteY25-240" fmla="*/ 738235 h 1109932"/>
                <a:gd name="connsiteX26-241" fmla="*/ 840318 w 1830891"/>
                <a:gd name="connsiteY26-242" fmla="*/ 736286 h 1109932"/>
                <a:gd name="connsiteX27-243" fmla="*/ 1254631 w 1830891"/>
                <a:gd name="connsiteY27-244" fmla="*/ 1026135 h 1109932"/>
                <a:gd name="connsiteX28-245" fmla="*/ 1254631 w 1830891"/>
                <a:gd name="connsiteY28-246" fmla="*/ 1026135 h 1109932"/>
                <a:gd name="connsiteX29-247" fmla="*/ 1256092 w 1830891"/>
                <a:gd name="connsiteY29-248" fmla="*/ 1028083 h 1109932"/>
                <a:gd name="connsiteX30-249" fmla="*/ 1254631 w 1830891"/>
                <a:gd name="connsiteY30-250" fmla="*/ 1026135 h 1109932"/>
                <a:gd name="connsiteX0-251" fmla="*/ 1782224 w 1826625"/>
                <a:gd name="connsiteY0-252" fmla="*/ 754418 h 1109932"/>
                <a:gd name="connsiteX1-253" fmla="*/ 1824098 w 1826625"/>
                <a:gd name="connsiteY1-254" fmla="*/ 635692 h 1109932"/>
                <a:gd name="connsiteX2-255" fmla="*/ 1747617 w 1826625"/>
                <a:gd name="connsiteY2-256" fmla="*/ 538507 h 1109932"/>
                <a:gd name="connsiteX3-257" fmla="*/ 1524994 w 1826625"/>
                <a:gd name="connsiteY3-258" fmla="*/ 346087 h 1109932"/>
                <a:gd name="connsiteX4-259" fmla="*/ 1378121 w 1826625"/>
                <a:gd name="connsiteY4-260" fmla="*/ 237942 h 1109932"/>
                <a:gd name="connsiteX5-261" fmla="*/ 945053 w 1826625"/>
                <a:gd name="connsiteY5-262" fmla="*/ 43086 h 1109932"/>
                <a:gd name="connsiteX6-263" fmla="*/ 720481 w 1826625"/>
                <a:gd name="connsiteY6-264" fmla="*/ 3384 h 1109932"/>
                <a:gd name="connsiteX7-265" fmla="*/ 583594 w 1826625"/>
                <a:gd name="connsiteY7-266" fmla="*/ 5576 h 1109932"/>
                <a:gd name="connsiteX8-267" fmla="*/ 245519 w 1826625"/>
                <a:gd name="connsiteY8-268" fmla="*/ 96428 h 1109932"/>
                <a:gd name="connsiteX9-269" fmla="*/ 26549 w 1826625"/>
                <a:gd name="connsiteY9-270" fmla="*/ 262786 h 1109932"/>
                <a:gd name="connsiteX10-271" fmla="*/ 0 w 1826625"/>
                <a:gd name="connsiteY10-272" fmla="*/ 301757 h 1109932"/>
                <a:gd name="connsiteX11-273" fmla="*/ 104492 w 1826625"/>
                <a:gd name="connsiteY11-274" fmla="*/ 282759 h 1109932"/>
                <a:gd name="connsiteX12-275" fmla="*/ 252826 w 1826625"/>
                <a:gd name="connsiteY12-276" fmla="*/ 318807 h 1109932"/>
                <a:gd name="connsiteX13-277" fmla="*/ 388982 w 1826625"/>
                <a:gd name="connsiteY13-278" fmla="*/ 386276 h 1109932"/>
                <a:gd name="connsiteX14-279" fmla="*/ 549738 w 1826625"/>
                <a:gd name="connsiteY14-280" fmla="*/ 495639 h 1109932"/>
                <a:gd name="connsiteX15-281" fmla="*/ 739236 w 1826625"/>
                <a:gd name="connsiteY15-282" fmla="*/ 655421 h 1109932"/>
                <a:gd name="connsiteX16-283" fmla="*/ 739236 w 1826625"/>
                <a:gd name="connsiteY16-284" fmla="*/ 655421 h 1109932"/>
                <a:gd name="connsiteX17-285" fmla="*/ 968192 w 1826625"/>
                <a:gd name="connsiteY17-286" fmla="*/ 833471 h 1109932"/>
                <a:gd name="connsiteX18-287" fmla="*/ 968192 w 1826625"/>
                <a:gd name="connsiteY18-288" fmla="*/ 833471 h 1109932"/>
                <a:gd name="connsiteX19-289" fmla="*/ 1216390 w 1826625"/>
                <a:gd name="connsiteY19-290" fmla="*/ 1002996 h 1109932"/>
                <a:gd name="connsiteX20-291" fmla="*/ 1343047 w 1826625"/>
                <a:gd name="connsiteY20-292" fmla="*/ 1085810 h 1109932"/>
                <a:gd name="connsiteX21-293" fmla="*/ 1386646 w 1826625"/>
                <a:gd name="connsiteY21-294" fmla="*/ 1104808 h 1109932"/>
                <a:gd name="connsiteX22-295" fmla="*/ 1441449 w 1826625"/>
                <a:gd name="connsiteY22-296" fmla="*/ 1076310 h 1109932"/>
                <a:gd name="connsiteX23-297" fmla="*/ 1782224 w 1826625"/>
                <a:gd name="connsiteY23-298" fmla="*/ 754418 h 1109932"/>
                <a:gd name="connsiteX24-299" fmla="*/ 840318 w 1826625"/>
                <a:gd name="connsiteY24-300" fmla="*/ 736286 h 1109932"/>
                <a:gd name="connsiteX25-301" fmla="*/ 841779 w 1826625"/>
                <a:gd name="connsiteY25-302" fmla="*/ 738235 h 1109932"/>
                <a:gd name="connsiteX26-303" fmla="*/ 840318 w 1826625"/>
                <a:gd name="connsiteY26-304" fmla="*/ 736286 h 1109932"/>
                <a:gd name="connsiteX27-305" fmla="*/ 1254631 w 1826625"/>
                <a:gd name="connsiteY27-306" fmla="*/ 1026135 h 1109932"/>
                <a:gd name="connsiteX28-307" fmla="*/ 1254631 w 1826625"/>
                <a:gd name="connsiteY28-308" fmla="*/ 1026135 h 1109932"/>
                <a:gd name="connsiteX29-309" fmla="*/ 1256092 w 1826625"/>
                <a:gd name="connsiteY29-310" fmla="*/ 1028083 h 1109932"/>
                <a:gd name="connsiteX30-311" fmla="*/ 1254631 w 1826625"/>
                <a:gd name="connsiteY30-312" fmla="*/ 1026135 h 1109932"/>
                <a:gd name="connsiteX0-313" fmla="*/ 1782224 w 1825422"/>
                <a:gd name="connsiteY0-314" fmla="*/ 754418 h 1109932"/>
                <a:gd name="connsiteX1-315" fmla="*/ 1824098 w 1825422"/>
                <a:gd name="connsiteY1-316" fmla="*/ 635692 h 1109932"/>
                <a:gd name="connsiteX2-317" fmla="*/ 1747617 w 1825422"/>
                <a:gd name="connsiteY2-318" fmla="*/ 538507 h 1109932"/>
                <a:gd name="connsiteX3-319" fmla="*/ 1524994 w 1825422"/>
                <a:gd name="connsiteY3-320" fmla="*/ 346087 h 1109932"/>
                <a:gd name="connsiteX4-321" fmla="*/ 1378121 w 1825422"/>
                <a:gd name="connsiteY4-322" fmla="*/ 237942 h 1109932"/>
                <a:gd name="connsiteX5-323" fmla="*/ 945053 w 1825422"/>
                <a:gd name="connsiteY5-324" fmla="*/ 43086 h 1109932"/>
                <a:gd name="connsiteX6-325" fmla="*/ 720481 w 1825422"/>
                <a:gd name="connsiteY6-326" fmla="*/ 3384 h 1109932"/>
                <a:gd name="connsiteX7-327" fmla="*/ 583594 w 1825422"/>
                <a:gd name="connsiteY7-328" fmla="*/ 5576 h 1109932"/>
                <a:gd name="connsiteX8-329" fmla="*/ 245519 w 1825422"/>
                <a:gd name="connsiteY8-330" fmla="*/ 96428 h 1109932"/>
                <a:gd name="connsiteX9-331" fmla="*/ 26549 w 1825422"/>
                <a:gd name="connsiteY9-332" fmla="*/ 262786 h 1109932"/>
                <a:gd name="connsiteX10-333" fmla="*/ 0 w 1825422"/>
                <a:gd name="connsiteY10-334" fmla="*/ 301757 h 1109932"/>
                <a:gd name="connsiteX11-335" fmla="*/ 104492 w 1825422"/>
                <a:gd name="connsiteY11-336" fmla="*/ 282759 h 1109932"/>
                <a:gd name="connsiteX12-337" fmla="*/ 252826 w 1825422"/>
                <a:gd name="connsiteY12-338" fmla="*/ 318807 h 1109932"/>
                <a:gd name="connsiteX13-339" fmla="*/ 388982 w 1825422"/>
                <a:gd name="connsiteY13-340" fmla="*/ 386276 h 1109932"/>
                <a:gd name="connsiteX14-341" fmla="*/ 549738 w 1825422"/>
                <a:gd name="connsiteY14-342" fmla="*/ 495639 h 1109932"/>
                <a:gd name="connsiteX15-343" fmla="*/ 739236 w 1825422"/>
                <a:gd name="connsiteY15-344" fmla="*/ 655421 h 1109932"/>
                <a:gd name="connsiteX16-345" fmla="*/ 739236 w 1825422"/>
                <a:gd name="connsiteY16-346" fmla="*/ 655421 h 1109932"/>
                <a:gd name="connsiteX17-347" fmla="*/ 968192 w 1825422"/>
                <a:gd name="connsiteY17-348" fmla="*/ 833471 h 1109932"/>
                <a:gd name="connsiteX18-349" fmla="*/ 968192 w 1825422"/>
                <a:gd name="connsiteY18-350" fmla="*/ 833471 h 1109932"/>
                <a:gd name="connsiteX19-351" fmla="*/ 1216390 w 1825422"/>
                <a:gd name="connsiteY19-352" fmla="*/ 1002996 h 1109932"/>
                <a:gd name="connsiteX20-353" fmla="*/ 1343047 w 1825422"/>
                <a:gd name="connsiteY20-354" fmla="*/ 1085810 h 1109932"/>
                <a:gd name="connsiteX21-355" fmla="*/ 1386646 w 1825422"/>
                <a:gd name="connsiteY21-356" fmla="*/ 1104808 h 1109932"/>
                <a:gd name="connsiteX22-357" fmla="*/ 1441449 w 1825422"/>
                <a:gd name="connsiteY22-358" fmla="*/ 1076310 h 1109932"/>
                <a:gd name="connsiteX23-359" fmla="*/ 1782224 w 1825422"/>
                <a:gd name="connsiteY23-360" fmla="*/ 754418 h 1109932"/>
                <a:gd name="connsiteX24-361" fmla="*/ 840318 w 1825422"/>
                <a:gd name="connsiteY24-362" fmla="*/ 736286 h 1109932"/>
                <a:gd name="connsiteX25-363" fmla="*/ 841779 w 1825422"/>
                <a:gd name="connsiteY25-364" fmla="*/ 738235 h 1109932"/>
                <a:gd name="connsiteX26-365" fmla="*/ 840318 w 1825422"/>
                <a:gd name="connsiteY26-366" fmla="*/ 736286 h 1109932"/>
                <a:gd name="connsiteX27-367" fmla="*/ 1254631 w 1825422"/>
                <a:gd name="connsiteY27-368" fmla="*/ 1026135 h 1109932"/>
                <a:gd name="connsiteX28-369" fmla="*/ 1254631 w 1825422"/>
                <a:gd name="connsiteY28-370" fmla="*/ 1026135 h 1109932"/>
                <a:gd name="connsiteX29-371" fmla="*/ 1256092 w 1825422"/>
                <a:gd name="connsiteY29-372" fmla="*/ 1028083 h 1109932"/>
                <a:gd name="connsiteX30-373" fmla="*/ 1254631 w 1825422"/>
                <a:gd name="connsiteY30-374" fmla="*/ 1026135 h 11099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Lst>
              <a:rect l="l" t="t" r="r" b="b"/>
              <a:pathLst>
                <a:path w="1825422" h="1109932">
                  <a:moveTo>
                    <a:pt x="1782224" y="754418"/>
                  </a:moveTo>
                  <a:cubicBezTo>
                    <a:pt x="1824448" y="705612"/>
                    <a:pt x="1828326" y="661414"/>
                    <a:pt x="1824098" y="635692"/>
                  </a:cubicBezTo>
                  <a:cubicBezTo>
                    <a:pt x="1804612" y="598669"/>
                    <a:pt x="1776358" y="568223"/>
                    <a:pt x="1747617" y="538507"/>
                  </a:cubicBezTo>
                  <a:cubicBezTo>
                    <a:pt x="1678687" y="468359"/>
                    <a:pt x="1602693" y="406249"/>
                    <a:pt x="1524994" y="346087"/>
                  </a:cubicBezTo>
                  <a:cubicBezTo>
                    <a:pt x="1488702" y="318076"/>
                    <a:pt x="1390786" y="245980"/>
                    <a:pt x="1378121" y="237942"/>
                  </a:cubicBezTo>
                  <a:cubicBezTo>
                    <a:pt x="1244401" y="149526"/>
                    <a:pt x="1098746" y="86928"/>
                    <a:pt x="945053" y="43086"/>
                  </a:cubicBezTo>
                  <a:cubicBezTo>
                    <a:pt x="871495" y="22139"/>
                    <a:pt x="796962" y="7768"/>
                    <a:pt x="720481" y="3384"/>
                  </a:cubicBezTo>
                  <a:cubicBezTo>
                    <a:pt x="710982" y="-26"/>
                    <a:pt x="654717" y="-2949"/>
                    <a:pt x="583594" y="5576"/>
                  </a:cubicBezTo>
                  <a:cubicBezTo>
                    <a:pt x="466437" y="19703"/>
                    <a:pt x="352690" y="45765"/>
                    <a:pt x="245519" y="96428"/>
                  </a:cubicBezTo>
                  <a:cubicBezTo>
                    <a:pt x="160756" y="136373"/>
                    <a:pt x="84762" y="187766"/>
                    <a:pt x="26549" y="262786"/>
                  </a:cubicBezTo>
                  <a:cubicBezTo>
                    <a:pt x="17537" y="274477"/>
                    <a:pt x="8525" y="286169"/>
                    <a:pt x="0" y="301757"/>
                  </a:cubicBezTo>
                  <a:cubicBezTo>
                    <a:pt x="35318" y="286169"/>
                    <a:pt x="69418" y="280323"/>
                    <a:pt x="104492" y="282759"/>
                  </a:cubicBezTo>
                  <a:cubicBezTo>
                    <a:pt x="155885" y="286169"/>
                    <a:pt x="205086" y="300052"/>
                    <a:pt x="252826" y="318807"/>
                  </a:cubicBezTo>
                  <a:cubicBezTo>
                    <a:pt x="300079" y="337318"/>
                    <a:pt x="344652" y="361432"/>
                    <a:pt x="388982" y="386276"/>
                  </a:cubicBezTo>
                  <a:cubicBezTo>
                    <a:pt x="408467" y="398455"/>
                    <a:pt x="532688" y="482973"/>
                    <a:pt x="549738" y="495639"/>
                  </a:cubicBezTo>
                  <a:cubicBezTo>
                    <a:pt x="569955" y="511958"/>
                    <a:pt x="718776" y="640320"/>
                    <a:pt x="739236" y="655421"/>
                  </a:cubicBezTo>
                  <a:lnTo>
                    <a:pt x="739236" y="655421"/>
                  </a:lnTo>
                  <a:cubicBezTo>
                    <a:pt x="772118" y="684649"/>
                    <a:pt x="926054" y="803755"/>
                    <a:pt x="968192" y="833471"/>
                  </a:cubicBezTo>
                  <a:lnTo>
                    <a:pt x="968192" y="833471"/>
                  </a:lnTo>
                  <a:lnTo>
                    <a:pt x="1216390" y="1002996"/>
                  </a:lnTo>
                  <a:cubicBezTo>
                    <a:pt x="1228812" y="1012251"/>
                    <a:pt x="1320151" y="1072900"/>
                    <a:pt x="1343047" y="1085810"/>
                  </a:cubicBezTo>
                  <a:cubicBezTo>
                    <a:pt x="1354982" y="1094335"/>
                    <a:pt x="1385184" y="1105295"/>
                    <a:pt x="1386646" y="1104808"/>
                  </a:cubicBezTo>
                  <a:cubicBezTo>
                    <a:pt x="1406131" y="1097745"/>
                    <a:pt x="1375519" y="1134708"/>
                    <a:pt x="1441449" y="1076310"/>
                  </a:cubicBezTo>
                  <a:cubicBezTo>
                    <a:pt x="1507379" y="1017912"/>
                    <a:pt x="1748580" y="799576"/>
                    <a:pt x="1782224" y="754418"/>
                  </a:cubicBezTo>
                  <a:close/>
                  <a:moveTo>
                    <a:pt x="840318" y="736286"/>
                  </a:moveTo>
                  <a:cubicBezTo>
                    <a:pt x="840805" y="736773"/>
                    <a:pt x="841292" y="737504"/>
                    <a:pt x="841779" y="738235"/>
                  </a:cubicBezTo>
                  <a:cubicBezTo>
                    <a:pt x="841292" y="737504"/>
                    <a:pt x="840805" y="736773"/>
                    <a:pt x="840318" y="736286"/>
                  </a:cubicBezTo>
                  <a:close/>
                  <a:moveTo>
                    <a:pt x="1254631" y="1026135"/>
                  </a:moveTo>
                  <a:lnTo>
                    <a:pt x="1254631" y="1026135"/>
                  </a:lnTo>
                  <a:cubicBezTo>
                    <a:pt x="1255361" y="1026378"/>
                    <a:pt x="1255605" y="1027353"/>
                    <a:pt x="1256092" y="1028083"/>
                  </a:cubicBezTo>
                  <a:cubicBezTo>
                    <a:pt x="1255361" y="1027353"/>
                    <a:pt x="1254874" y="1026866"/>
                    <a:pt x="1254631" y="1026135"/>
                  </a:cubicBezTo>
                  <a:close/>
                </a:path>
              </a:pathLst>
            </a:custGeom>
            <a:solidFill>
              <a:schemeClr val="accent2">
                <a:lumMod val="60000"/>
                <a:lumOff val="40000"/>
              </a:schemeClr>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p:cNvSpPr/>
            <p:nvPr/>
          </p:nvSpPr>
          <p:spPr>
            <a:xfrm>
              <a:off x="1114199" y="5450886"/>
              <a:ext cx="1037568" cy="782036"/>
            </a:xfrm>
            <a:custGeom>
              <a:avLst/>
              <a:gdLst>
                <a:gd name="connsiteX0" fmla="*/ 1037568 w 1037568"/>
                <a:gd name="connsiteY0" fmla="*/ 662931 h 782036"/>
                <a:gd name="connsiteX1" fmla="*/ 557978 w 1037568"/>
                <a:gd name="connsiteY1" fmla="*/ 235709 h 782036"/>
                <a:gd name="connsiteX2" fmla="*/ 153895 w 1037568"/>
                <a:gd name="connsiteY2" fmla="*/ 3343 h 782036"/>
                <a:gd name="connsiteX3" fmla="*/ 5317 w 1037568"/>
                <a:gd name="connsiteY3" fmla="*/ 31110 h 782036"/>
                <a:gd name="connsiteX4" fmla="*/ 121013 w 1037568"/>
                <a:gd name="connsiteY4" fmla="*/ 127320 h 782036"/>
                <a:gd name="connsiteX5" fmla="*/ 546774 w 1037568"/>
                <a:gd name="connsiteY5" fmla="*/ 450051 h 782036"/>
                <a:gd name="connsiteX6" fmla="*/ 844174 w 1037568"/>
                <a:gd name="connsiteY6" fmla="*/ 691916 h 782036"/>
                <a:gd name="connsiteX7" fmla="*/ 920168 w 1037568"/>
                <a:gd name="connsiteY7" fmla="*/ 782037 h 782036"/>
                <a:gd name="connsiteX8" fmla="*/ 1037568 w 1037568"/>
                <a:gd name="connsiteY8" fmla="*/ 662931 h 7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568" h="782036">
                  <a:moveTo>
                    <a:pt x="1037568" y="662931"/>
                  </a:moveTo>
                  <a:cubicBezTo>
                    <a:pt x="984226" y="646125"/>
                    <a:pt x="783281" y="390863"/>
                    <a:pt x="557978" y="235709"/>
                  </a:cubicBezTo>
                  <a:cubicBezTo>
                    <a:pt x="437168" y="152408"/>
                    <a:pt x="342906" y="54980"/>
                    <a:pt x="153895" y="3343"/>
                  </a:cubicBezTo>
                  <a:cubicBezTo>
                    <a:pt x="118821" y="-6156"/>
                    <a:pt x="40879" y="5048"/>
                    <a:pt x="5317" y="31110"/>
                  </a:cubicBezTo>
                  <a:cubicBezTo>
                    <a:pt x="-19283" y="49134"/>
                    <a:pt x="45263" y="84696"/>
                    <a:pt x="121013" y="127320"/>
                  </a:cubicBezTo>
                  <a:cubicBezTo>
                    <a:pt x="196764" y="169945"/>
                    <a:pt x="460550" y="379659"/>
                    <a:pt x="546774" y="450051"/>
                  </a:cubicBezTo>
                  <a:cubicBezTo>
                    <a:pt x="662226" y="544313"/>
                    <a:pt x="782550" y="629075"/>
                    <a:pt x="844174" y="691916"/>
                  </a:cubicBezTo>
                  <a:cubicBezTo>
                    <a:pt x="899951" y="748668"/>
                    <a:pt x="907989" y="753296"/>
                    <a:pt x="920168" y="782037"/>
                  </a:cubicBezTo>
                  <a:cubicBezTo>
                    <a:pt x="949639" y="749886"/>
                    <a:pt x="1008583" y="702877"/>
                    <a:pt x="1037568" y="662931"/>
                  </a:cubicBezTo>
                  <a:close/>
                </a:path>
              </a:pathLst>
            </a:custGeom>
            <a:solidFill>
              <a:schemeClr val="accent2">
                <a:lumMod val="75000"/>
              </a:schemeClr>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p:cNvSpPr/>
            <p:nvPr/>
          </p:nvSpPr>
          <p:spPr>
            <a:xfrm>
              <a:off x="1532379" y="5663711"/>
              <a:ext cx="336957" cy="311260"/>
            </a:xfrm>
            <a:custGeom>
              <a:avLst/>
              <a:gdLst>
                <a:gd name="connsiteX0" fmla="*/ 331975 w 336957"/>
                <a:gd name="connsiteY0" fmla="*/ 249648 h 311260"/>
                <a:gd name="connsiteX1" fmla="*/ 284723 w 336957"/>
                <a:gd name="connsiteY1" fmla="*/ 304208 h 311260"/>
                <a:gd name="connsiteX2" fmla="*/ 255738 w 336957"/>
                <a:gd name="connsiteY2" fmla="*/ 306157 h 311260"/>
                <a:gd name="connsiteX3" fmla="*/ 7052 w 336957"/>
                <a:gd name="connsiteY3" fmla="*/ 90597 h 311260"/>
                <a:gd name="connsiteX4" fmla="*/ 5104 w 336957"/>
                <a:gd name="connsiteY4" fmla="*/ 61612 h 311260"/>
                <a:gd name="connsiteX5" fmla="*/ 52356 w 336957"/>
                <a:gd name="connsiteY5" fmla="*/ 7052 h 311260"/>
                <a:gd name="connsiteX6" fmla="*/ 81341 w 336957"/>
                <a:gd name="connsiteY6" fmla="*/ 5104 h 311260"/>
                <a:gd name="connsiteX7" fmla="*/ 329783 w 336957"/>
                <a:gd name="connsiteY7" fmla="*/ 220420 h 311260"/>
                <a:gd name="connsiteX8" fmla="*/ 331975 w 336957"/>
                <a:gd name="connsiteY8" fmla="*/ 249648 h 31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957" h="311260">
                  <a:moveTo>
                    <a:pt x="331975" y="249648"/>
                  </a:moveTo>
                  <a:lnTo>
                    <a:pt x="284723" y="304208"/>
                  </a:lnTo>
                  <a:cubicBezTo>
                    <a:pt x="277172" y="312733"/>
                    <a:pt x="264263" y="313707"/>
                    <a:pt x="255738" y="306157"/>
                  </a:cubicBezTo>
                  <a:lnTo>
                    <a:pt x="7052" y="90597"/>
                  </a:lnTo>
                  <a:cubicBezTo>
                    <a:pt x="-1473" y="83046"/>
                    <a:pt x="-2447" y="70137"/>
                    <a:pt x="5104" y="61612"/>
                  </a:cubicBezTo>
                  <a:lnTo>
                    <a:pt x="52356" y="7052"/>
                  </a:lnTo>
                  <a:cubicBezTo>
                    <a:pt x="59907" y="-1473"/>
                    <a:pt x="72816" y="-2447"/>
                    <a:pt x="81341" y="5104"/>
                  </a:cubicBezTo>
                  <a:lnTo>
                    <a:pt x="329783" y="220420"/>
                  </a:lnTo>
                  <a:cubicBezTo>
                    <a:pt x="338552" y="227971"/>
                    <a:pt x="339282" y="240880"/>
                    <a:pt x="331975" y="249648"/>
                  </a:cubicBezTo>
                  <a:close/>
                </a:path>
              </a:pathLst>
            </a:custGeom>
            <a:solidFill>
              <a:srgbClr val="1A1A1A"/>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p:cNvSpPr/>
            <p:nvPr/>
          </p:nvSpPr>
          <p:spPr>
            <a:xfrm>
              <a:off x="1309685" y="5512626"/>
              <a:ext cx="230116" cy="192783"/>
            </a:xfrm>
            <a:custGeom>
              <a:avLst/>
              <a:gdLst>
                <a:gd name="connsiteX0" fmla="*/ 226337 w 230116"/>
                <a:gd name="connsiteY0" fmla="*/ 145715 h 192783"/>
                <a:gd name="connsiteX1" fmla="*/ 199544 w 230116"/>
                <a:gd name="connsiteY1" fmla="*/ 183955 h 192783"/>
                <a:gd name="connsiteX2" fmla="*/ 170803 w 230116"/>
                <a:gd name="connsiteY2" fmla="*/ 189070 h 192783"/>
                <a:gd name="connsiteX3" fmla="*/ 8828 w 230116"/>
                <a:gd name="connsiteY3" fmla="*/ 75810 h 192783"/>
                <a:gd name="connsiteX4" fmla="*/ 3714 w 230116"/>
                <a:gd name="connsiteY4" fmla="*/ 47069 h 192783"/>
                <a:gd name="connsiteX5" fmla="*/ 30506 w 230116"/>
                <a:gd name="connsiteY5" fmla="*/ 8828 h 192783"/>
                <a:gd name="connsiteX6" fmla="*/ 59248 w 230116"/>
                <a:gd name="connsiteY6" fmla="*/ 3714 h 192783"/>
                <a:gd name="connsiteX7" fmla="*/ 221222 w 230116"/>
                <a:gd name="connsiteY7" fmla="*/ 116974 h 192783"/>
                <a:gd name="connsiteX8" fmla="*/ 226337 w 230116"/>
                <a:gd name="connsiteY8" fmla="*/ 145715 h 19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16" h="192783">
                  <a:moveTo>
                    <a:pt x="226337" y="145715"/>
                  </a:moveTo>
                  <a:lnTo>
                    <a:pt x="199544" y="183955"/>
                  </a:lnTo>
                  <a:cubicBezTo>
                    <a:pt x="192968" y="193211"/>
                    <a:pt x="180302" y="195647"/>
                    <a:pt x="170803" y="189070"/>
                  </a:cubicBezTo>
                  <a:lnTo>
                    <a:pt x="8828" y="75810"/>
                  </a:lnTo>
                  <a:cubicBezTo>
                    <a:pt x="-427" y="69234"/>
                    <a:pt x="-2863" y="56568"/>
                    <a:pt x="3714" y="47069"/>
                  </a:cubicBezTo>
                  <a:lnTo>
                    <a:pt x="30506" y="8828"/>
                  </a:lnTo>
                  <a:cubicBezTo>
                    <a:pt x="37083" y="-427"/>
                    <a:pt x="49748" y="-2863"/>
                    <a:pt x="59248" y="3714"/>
                  </a:cubicBezTo>
                  <a:lnTo>
                    <a:pt x="221222" y="116974"/>
                  </a:lnTo>
                  <a:cubicBezTo>
                    <a:pt x="230721" y="123550"/>
                    <a:pt x="232913" y="136459"/>
                    <a:pt x="226337" y="145715"/>
                  </a:cubicBezTo>
                  <a:close/>
                </a:path>
              </a:pathLst>
            </a:custGeom>
            <a:solidFill>
              <a:srgbClr val="1A1A1A"/>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p:cNvSpPr/>
            <p:nvPr/>
          </p:nvSpPr>
          <p:spPr>
            <a:xfrm>
              <a:off x="1538457" y="5683576"/>
              <a:ext cx="331081" cy="283507"/>
            </a:xfrm>
            <a:custGeom>
              <a:avLst/>
              <a:gdLst>
                <a:gd name="connsiteX0" fmla="*/ 0 w 324922"/>
                <a:gd name="connsiteY0" fmla="*/ 51126 h 271069"/>
                <a:gd name="connsiteX1" fmla="*/ 165871 w 324922"/>
                <a:gd name="connsiteY1" fmla="*/ 105198 h 271069"/>
                <a:gd name="connsiteX2" fmla="*/ 275965 w 324922"/>
                <a:gd name="connsiteY2" fmla="*/ 271070 h 271069"/>
                <a:gd name="connsiteX3" fmla="*/ 324923 w 324922"/>
                <a:gd name="connsiteY3" fmla="*/ 220651 h 271069"/>
                <a:gd name="connsiteX4" fmla="*/ 229930 w 324922"/>
                <a:gd name="connsiteY4" fmla="*/ 58433 h 271069"/>
                <a:gd name="connsiteX5" fmla="*/ 66008 w 324922"/>
                <a:gd name="connsiteY5" fmla="*/ 707 h 271069"/>
                <a:gd name="connsiteX6" fmla="*/ 0 w 324922"/>
                <a:gd name="connsiteY6" fmla="*/ 51126 h 271069"/>
                <a:gd name="connsiteX0-1" fmla="*/ 0 w 325671"/>
                <a:gd name="connsiteY0-2" fmla="*/ 51248 h 271192"/>
                <a:gd name="connsiteX1-3" fmla="*/ 165871 w 325671"/>
                <a:gd name="connsiteY1-4" fmla="*/ 105320 h 271192"/>
                <a:gd name="connsiteX2-5" fmla="*/ 275965 w 325671"/>
                <a:gd name="connsiteY2-6" fmla="*/ 271192 h 271192"/>
                <a:gd name="connsiteX3-7" fmla="*/ 324923 w 325671"/>
                <a:gd name="connsiteY3-8" fmla="*/ 220773 h 271192"/>
                <a:gd name="connsiteX4-9" fmla="*/ 239166 w 325671"/>
                <a:gd name="connsiteY4-10" fmla="*/ 55476 h 271192"/>
                <a:gd name="connsiteX5-11" fmla="*/ 66008 w 325671"/>
                <a:gd name="connsiteY5-12" fmla="*/ 829 h 271192"/>
                <a:gd name="connsiteX6-13" fmla="*/ 0 w 325671"/>
                <a:gd name="connsiteY6-14" fmla="*/ 51248 h 271192"/>
                <a:gd name="connsiteX0-15" fmla="*/ 3757 w 329428"/>
                <a:gd name="connsiteY0-16" fmla="*/ 51248 h 271192"/>
                <a:gd name="connsiteX1-17" fmla="*/ 185022 w 329428"/>
                <a:gd name="connsiteY1-18" fmla="*/ 102241 h 271192"/>
                <a:gd name="connsiteX2-19" fmla="*/ 279722 w 329428"/>
                <a:gd name="connsiteY2-20" fmla="*/ 271192 h 271192"/>
                <a:gd name="connsiteX3-21" fmla="*/ 328680 w 329428"/>
                <a:gd name="connsiteY3-22" fmla="*/ 220773 h 271192"/>
                <a:gd name="connsiteX4-23" fmla="*/ 242923 w 329428"/>
                <a:gd name="connsiteY4-24" fmla="*/ 55476 h 271192"/>
                <a:gd name="connsiteX5-25" fmla="*/ 69765 w 329428"/>
                <a:gd name="connsiteY5-26" fmla="*/ 829 h 271192"/>
                <a:gd name="connsiteX6-27" fmla="*/ 3757 w 329428"/>
                <a:gd name="connsiteY6-28" fmla="*/ 51248 h 271192"/>
                <a:gd name="connsiteX0-29" fmla="*/ 3757 w 329827"/>
                <a:gd name="connsiteY0-30" fmla="*/ 51248 h 283507"/>
                <a:gd name="connsiteX1-31" fmla="*/ 185022 w 329827"/>
                <a:gd name="connsiteY1-32" fmla="*/ 102241 h 283507"/>
                <a:gd name="connsiteX2-33" fmla="*/ 285880 w 329827"/>
                <a:gd name="connsiteY2-34" fmla="*/ 283507 h 283507"/>
                <a:gd name="connsiteX3-35" fmla="*/ 328680 w 329827"/>
                <a:gd name="connsiteY3-36" fmla="*/ 220773 h 283507"/>
                <a:gd name="connsiteX4-37" fmla="*/ 242923 w 329827"/>
                <a:gd name="connsiteY4-38" fmla="*/ 55476 h 283507"/>
                <a:gd name="connsiteX5-39" fmla="*/ 69765 w 329827"/>
                <a:gd name="connsiteY5-40" fmla="*/ 829 h 283507"/>
                <a:gd name="connsiteX6-41" fmla="*/ 3757 w 329827"/>
                <a:gd name="connsiteY6-42" fmla="*/ 51248 h 283507"/>
                <a:gd name="connsiteX0-43" fmla="*/ 3757 w 328680"/>
                <a:gd name="connsiteY0-44" fmla="*/ 51248 h 283507"/>
                <a:gd name="connsiteX1-45" fmla="*/ 185022 w 328680"/>
                <a:gd name="connsiteY1-46" fmla="*/ 102241 h 283507"/>
                <a:gd name="connsiteX2-47" fmla="*/ 285880 w 328680"/>
                <a:gd name="connsiteY2-48" fmla="*/ 283507 h 283507"/>
                <a:gd name="connsiteX3-49" fmla="*/ 328680 w 328680"/>
                <a:gd name="connsiteY3-50" fmla="*/ 220773 h 283507"/>
                <a:gd name="connsiteX4-51" fmla="*/ 242923 w 328680"/>
                <a:gd name="connsiteY4-52" fmla="*/ 55476 h 283507"/>
                <a:gd name="connsiteX5-53" fmla="*/ 69765 w 328680"/>
                <a:gd name="connsiteY5-54" fmla="*/ 829 h 283507"/>
                <a:gd name="connsiteX6-55" fmla="*/ 3757 w 328680"/>
                <a:gd name="connsiteY6-56" fmla="*/ 51248 h 283507"/>
                <a:gd name="connsiteX0-57" fmla="*/ 3757 w 334838"/>
                <a:gd name="connsiteY0-58" fmla="*/ 51248 h 283507"/>
                <a:gd name="connsiteX1-59" fmla="*/ 185022 w 334838"/>
                <a:gd name="connsiteY1-60" fmla="*/ 102241 h 283507"/>
                <a:gd name="connsiteX2-61" fmla="*/ 285880 w 334838"/>
                <a:gd name="connsiteY2-62" fmla="*/ 283507 h 283507"/>
                <a:gd name="connsiteX3-63" fmla="*/ 334838 w 334838"/>
                <a:gd name="connsiteY3-64" fmla="*/ 226931 h 283507"/>
                <a:gd name="connsiteX4-65" fmla="*/ 242923 w 334838"/>
                <a:gd name="connsiteY4-66" fmla="*/ 55476 h 283507"/>
                <a:gd name="connsiteX5-67" fmla="*/ 69765 w 334838"/>
                <a:gd name="connsiteY5-68" fmla="*/ 829 h 283507"/>
                <a:gd name="connsiteX6-69" fmla="*/ 3757 w 334838"/>
                <a:gd name="connsiteY6-70" fmla="*/ 51248 h 283507"/>
                <a:gd name="connsiteX0-71" fmla="*/ 0 w 331081"/>
                <a:gd name="connsiteY0-72" fmla="*/ 51248 h 283507"/>
                <a:gd name="connsiteX1-73" fmla="*/ 181265 w 331081"/>
                <a:gd name="connsiteY1-74" fmla="*/ 102241 h 283507"/>
                <a:gd name="connsiteX2-75" fmla="*/ 282123 w 331081"/>
                <a:gd name="connsiteY2-76" fmla="*/ 283507 h 283507"/>
                <a:gd name="connsiteX3-77" fmla="*/ 331081 w 331081"/>
                <a:gd name="connsiteY3-78" fmla="*/ 226931 h 283507"/>
                <a:gd name="connsiteX4-79" fmla="*/ 239166 w 331081"/>
                <a:gd name="connsiteY4-80" fmla="*/ 55476 h 283507"/>
                <a:gd name="connsiteX5-81" fmla="*/ 66008 w 331081"/>
                <a:gd name="connsiteY5-82" fmla="*/ 829 h 283507"/>
                <a:gd name="connsiteX6-83" fmla="*/ 0 w 331081"/>
                <a:gd name="connsiteY6-84" fmla="*/ 51248 h 283507"/>
                <a:gd name="connsiteX0-85" fmla="*/ 0 w 331081"/>
                <a:gd name="connsiteY0-86" fmla="*/ 51248 h 283507"/>
                <a:gd name="connsiteX1-87" fmla="*/ 181265 w 331081"/>
                <a:gd name="connsiteY1-88" fmla="*/ 102241 h 283507"/>
                <a:gd name="connsiteX2-89" fmla="*/ 282123 w 331081"/>
                <a:gd name="connsiteY2-90" fmla="*/ 283507 h 283507"/>
                <a:gd name="connsiteX3-91" fmla="*/ 331081 w 331081"/>
                <a:gd name="connsiteY3-92" fmla="*/ 226931 h 283507"/>
                <a:gd name="connsiteX4-93" fmla="*/ 239166 w 331081"/>
                <a:gd name="connsiteY4-94" fmla="*/ 55476 h 283507"/>
                <a:gd name="connsiteX5-95" fmla="*/ 62929 w 331081"/>
                <a:gd name="connsiteY5-96" fmla="*/ 829 h 283507"/>
                <a:gd name="connsiteX6-97" fmla="*/ 0 w 331081"/>
                <a:gd name="connsiteY6-98" fmla="*/ 51248 h 2835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31081" h="283507">
                  <a:moveTo>
                    <a:pt x="0" y="51248"/>
                  </a:moveTo>
                  <a:cubicBezTo>
                    <a:pt x="19209" y="68150"/>
                    <a:pt x="134245" y="63531"/>
                    <a:pt x="181265" y="102241"/>
                  </a:cubicBezTo>
                  <a:cubicBezTo>
                    <a:pt x="228285" y="140951"/>
                    <a:pt x="274329" y="251112"/>
                    <a:pt x="282123" y="283507"/>
                  </a:cubicBezTo>
                  <a:cubicBezTo>
                    <a:pt x="304288" y="263777"/>
                    <a:pt x="307452" y="249542"/>
                    <a:pt x="331081" y="226931"/>
                  </a:cubicBezTo>
                  <a:cubicBezTo>
                    <a:pt x="323922" y="188926"/>
                    <a:pt x="299328" y="103946"/>
                    <a:pt x="239166" y="55476"/>
                  </a:cubicBezTo>
                  <a:cubicBezTo>
                    <a:pt x="179004" y="7005"/>
                    <a:pt x="136730" y="-3312"/>
                    <a:pt x="62929" y="829"/>
                  </a:cubicBezTo>
                  <a:cubicBezTo>
                    <a:pt x="37110" y="17148"/>
                    <a:pt x="17736" y="28188"/>
                    <a:pt x="0" y="51248"/>
                  </a:cubicBezTo>
                  <a:close/>
                </a:path>
              </a:pathLst>
            </a:custGeom>
            <a:solidFill>
              <a:schemeClr val="accent2">
                <a:lumMod val="40000"/>
                <a:lumOff val="60000"/>
              </a:schemeClr>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23"/>
            <p:cNvSpPr/>
            <p:nvPr/>
          </p:nvSpPr>
          <p:spPr>
            <a:xfrm>
              <a:off x="1341105" y="5530894"/>
              <a:ext cx="179387" cy="149428"/>
            </a:xfrm>
            <a:custGeom>
              <a:avLst/>
              <a:gdLst>
                <a:gd name="connsiteX0" fmla="*/ 175674 w 179387"/>
                <a:gd name="connsiteY0" fmla="*/ 118192 h 149428"/>
                <a:gd name="connsiteX1" fmla="*/ 160086 w 179387"/>
                <a:gd name="connsiteY1" fmla="*/ 140600 h 149428"/>
                <a:gd name="connsiteX2" fmla="*/ 131344 w 179387"/>
                <a:gd name="connsiteY2" fmla="*/ 145715 h 149428"/>
                <a:gd name="connsiteX3" fmla="*/ 8829 w 179387"/>
                <a:gd name="connsiteY3" fmla="*/ 59978 h 149428"/>
                <a:gd name="connsiteX4" fmla="*/ 3714 w 179387"/>
                <a:gd name="connsiteY4" fmla="*/ 31237 h 149428"/>
                <a:gd name="connsiteX5" fmla="*/ 19302 w 179387"/>
                <a:gd name="connsiteY5" fmla="*/ 8828 h 149428"/>
                <a:gd name="connsiteX6" fmla="*/ 48043 w 179387"/>
                <a:gd name="connsiteY6" fmla="*/ 3714 h 149428"/>
                <a:gd name="connsiteX7" fmla="*/ 170559 w 179387"/>
                <a:gd name="connsiteY7" fmla="*/ 89450 h 149428"/>
                <a:gd name="connsiteX8" fmla="*/ 175674 w 179387"/>
                <a:gd name="connsiteY8" fmla="*/ 118192 h 14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87" h="149428">
                  <a:moveTo>
                    <a:pt x="175674" y="118192"/>
                  </a:moveTo>
                  <a:lnTo>
                    <a:pt x="160086" y="140600"/>
                  </a:lnTo>
                  <a:cubicBezTo>
                    <a:pt x="153509" y="149856"/>
                    <a:pt x="140844" y="152291"/>
                    <a:pt x="131344" y="145715"/>
                  </a:cubicBezTo>
                  <a:lnTo>
                    <a:pt x="8829" y="59978"/>
                  </a:lnTo>
                  <a:cubicBezTo>
                    <a:pt x="-427" y="53402"/>
                    <a:pt x="-2863" y="40736"/>
                    <a:pt x="3714" y="31237"/>
                  </a:cubicBezTo>
                  <a:lnTo>
                    <a:pt x="19302" y="8828"/>
                  </a:lnTo>
                  <a:cubicBezTo>
                    <a:pt x="25878" y="-427"/>
                    <a:pt x="38544" y="-2863"/>
                    <a:pt x="48043" y="3714"/>
                  </a:cubicBezTo>
                  <a:lnTo>
                    <a:pt x="170559" y="89450"/>
                  </a:lnTo>
                  <a:cubicBezTo>
                    <a:pt x="179815" y="96027"/>
                    <a:pt x="182251" y="108936"/>
                    <a:pt x="175674" y="118192"/>
                  </a:cubicBezTo>
                  <a:close/>
                </a:path>
              </a:pathLst>
            </a:custGeom>
            <a:solidFill>
              <a:schemeClr val="accent2">
                <a:lumMod val="40000"/>
                <a:lumOff val="60000"/>
              </a:schemeClr>
            </a:solidFill>
            <a:ln w="243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3" name="TextBox 32"/>
          <p:cNvSpPr txBox="1"/>
          <p:nvPr/>
        </p:nvSpPr>
        <p:spPr>
          <a:xfrm rot="19586585">
            <a:off x="4499773" y="4761350"/>
            <a:ext cx="2970392" cy="369332"/>
          </a:xfrm>
          <a:prstGeom prst="rect">
            <a:avLst/>
          </a:prstGeom>
          <a:noFill/>
        </p:spPr>
        <p:txBody>
          <a:bodyPr wrap="square" rtlCol="0">
            <a:spAutoFit/>
          </a:bodyPr>
          <a:lstStyle/>
          <a:p>
            <a:r>
              <a:rPr lang="en-US" dirty="0"/>
              <a:t>Online conferences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Autofit/>
          </a:bodyPr>
          <a:lstStyle/>
          <a:p>
            <a:pPr algn="just"/>
            <a:r>
              <a:rPr lang="sr-Latn-RS" sz="2400" dirty="0"/>
              <a:t>Development and Research Centres of the Fa</a:t>
            </a:r>
            <a:r>
              <a:rPr lang="en-US" sz="2400" dirty="0"/>
              <a:t>c</a:t>
            </a:r>
            <a:r>
              <a:rPr lang="sr-Latn-RS" sz="2400" dirty="0"/>
              <a:t>ulty of Education</a:t>
            </a:r>
            <a:endParaRPr lang="en-US" sz="2400" dirty="0"/>
          </a:p>
        </p:txBody>
      </p:sp>
      <p:pic>
        <p:nvPicPr>
          <p:cNvPr id="4" name="Content Placeholder 3" descr="Centar za inovacije.png"/>
          <p:cNvPicPr>
            <a:picLocks noGrp="1" noChangeAspect="1"/>
          </p:cNvPicPr>
          <p:nvPr>
            <p:ph idx="1"/>
          </p:nvPr>
        </p:nvPicPr>
        <p:blipFill>
          <a:blip r:embed="rId1" cstate="print">
            <a:clrChange>
              <a:clrFrom>
                <a:srgbClr val="FFFFFF"/>
              </a:clrFrom>
              <a:clrTo>
                <a:srgbClr val="FFFFFF">
                  <a:alpha val="0"/>
                </a:srgbClr>
              </a:clrTo>
            </a:clrChange>
          </a:blip>
          <a:stretch>
            <a:fillRect/>
          </a:stretch>
        </p:blipFill>
        <p:spPr>
          <a:xfrm>
            <a:off x="152400" y="1752600"/>
            <a:ext cx="3200400" cy="2667000"/>
          </a:xfrm>
        </p:spPr>
      </p:pic>
      <p:pic>
        <p:nvPicPr>
          <p:cNvPr id="5" name="Picture 4" descr="izdavacka delatnost.png"/>
          <p:cNvPicPr>
            <a:picLocks noChangeAspect="1"/>
          </p:cNvPicPr>
          <p:nvPr/>
        </p:nvPicPr>
        <p:blipFill>
          <a:blip r:embed="rId2" cstate="print">
            <a:clrChange>
              <a:clrFrom>
                <a:srgbClr val="FFFFFF"/>
              </a:clrFrom>
              <a:clrTo>
                <a:srgbClr val="FFFFFF">
                  <a:alpha val="0"/>
                </a:srgbClr>
              </a:clrTo>
            </a:clrChange>
          </a:blip>
          <a:stretch>
            <a:fillRect/>
          </a:stretch>
        </p:blipFill>
        <p:spPr>
          <a:xfrm>
            <a:off x="3352800" y="4572000"/>
            <a:ext cx="4267200" cy="2209800"/>
          </a:xfrm>
          <a:prstGeom prst="rect">
            <a:avLst/>
          </a:prstGeom>
        </p:spPr>
      </p:pic>
      <p:pic>
        <p:nvPicPr>
          <p:cNvPr id="6" name="Picture 5" descr="NUM.png"/>
          <p:cNvPicPr>
            <a:picLocks noChangeAspect="1"/>
          </p:cNvPicPr>
          <p:nvPr/>
        </p:nvPicPr>
        <p:blipFill>
          <a:blip r:embed="rId3" cstate="print">
            <a:clrChange>
              <a:clrFrom>
                <a:srgbClr val="F9FAFB"/>
              </a:clrFrom>
              <a:clrTo>
                <a:srgbClr val="F9FAFB">
                  <a:alpha val="0"/>
                </a:srgbClr>
              </a:clrTo>
            </a:clrChange>
          </a:blip>
          <a:stretch>
            <a:fillRect/>
          </a:stretch>
        </p:blipFill>
        <p:spPr>
          <a:xfrm>
            <a:off x="3962400" y="1981200"/>
            <a:ext cx="5029200" cy="2362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51226" y="3679360"/>
            <a:ext cx="741776" cy="1744252"/>
            <a:chOff x="6660232" y="3023478"/>
            <a:chExt cx="1152128" cy="2709174"/>
          </a:xfrm>
        </p:grpSpPr>
        <p:grpSp>
          <p:nvGrpSpPr>
            <p:cNvPr id="20" name="Group 19"/>
            <p:cNvGrpSpPr/>
            <p:nvPr/>
          </p:nvGrpSpPr>
          <p:grpSpPr>
            <a:xfrm rot="5400000">
              <a:off x="5910032" y="3902442"/>
              <a:ext cx="2652420" cy="1008000"/>
              <a:chOff x="3215725" y="3292527"/>
              <a:chExt cx="2652420" cy="1008000"/>
            </a:xfrm>
          </p:grpSpPr>
          <p:sp>
            <p:nvSpPr>
              <p:cNvPr id="24" name="Block Arc 23"/>
              <p:cNvSpPr/>
              <p:nvPr/>
            </p:nvSpPr>
            <p:spPr>
              <a:xfrm rot="5400000">
                <a:off x="4855267" y="3287648"/>
                <a:ext cx="1008000" cy="1017757"/>
              </a:xfrm>
              <a:prstGeom prst="blockArc">
                <a:avLst>
                  <a:gd name="adj1" fmla="val 10800000"/>
                  <a:gd name="adj2" fmla="val 9456"/>
                  <a:gd name="adj3" fmla="val 1067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25" name="Rectangle 24"/>
              <p:cNvSpPr/>
              <p:nvPr/>
            </p:nvSpPr>
            <p:spPr>
              <a:xfrm rot="10800000">
                <a:off x="3215725" y="4192527"/>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6" name="Rectangle 25"/>
              <p:cNvSpPr/>
              <p:nvPr/>
            </p:nvSpPr>
            <p:spPr>
              <a:xfrm rot="10800000">
                <a:off x="3215725" y="3294974"/>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21" name="Rounded Rectangle 29"/>
            <p:cNvSpPr/>
            <p:nvPr/>
          </p:nvSpPr>
          <p:spPr>
            <a:xfrm>
              <a:off x="6660232"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2" name="Rounded Rectangle 32"/>
            <p:cNvSpPr/>
            <p:nvPr/>
          </p:nvSpPr>
          <p:spPr>
            <a:xfrm>
              <a:off x="7632350"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 name="Round Same Side Corner Rectangle 30"/>
            <p:cNvSpPr/>
            <p:nvPr/>
          </p:nvSpPr>
          <p:spPr>
            <a:xfrm rot="10800000">
              <a:off x="6840241" y="4038397"/>
              <a:ext cx="789554" cy="158856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27" name="Oval 26"/>
          <p:cNvSpPr/>
          <p:nvPr/>
        </p:nvSpPr>
        <p:spPr>
          <a:xfrm rot="19922172">
            <a:off x="7060201" y="4882696"/>
            <a:ext cx="119234" cy="119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8" name="Oval 27"/>
          <p:cNvSpPr/>
          <p:nvPr/>
        </p:nvSpPr>
        <p:spPr>
          <a:xfrm rot="19922172">
            <a:off x="7060640" y="4769546"/>
            <a:ext cx="59616" cy="59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9" name="Oval 28"/>
          <p:cNvSpPr/>
          <p:nvPr/>
        </p:nvSpPr>
        <p:spPr>
          <a:xfrm rot="19922172">
            <a:off x="6870612" y="4675424"/>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0" name="Oval 29"/>
          <p:cNvSpPr/>
          <p:nvPr/>
        </p:nvSpPr>
        <p:spPr>
          <a:xfrm rot="19922172">
            <a:off x="6918819" y="4414673"/>
            <a:ext cx="161002" cy="16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1" name="Oval 30"/>
          <p:cNvSpPr/>
          <p:nvPr/>
        </p:nvSpPr>
        <p:spPr>
          <a:xfrm rot="19922172">
            <a:off x="6998433" y="5111057"/>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2" name="Oval 31"/>
          <p:cNvSpPr/>
          <p:nvPr/>
        </p:nvSpPr>
        <p:spPr>
          <a:xfrm rot="19922172">
            <a:off x="6978796" y="4212394"/>
            <a:ext cx="119234" cy="1192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3" name="Oval 32"/>
          <p:cNvSpPr/>
          <p:nvPr/>
        </p:nvSpPr>
        <p:spPr>
          <a:xfrm rot="19922172">
            <a:off x="6801509" y="4077199"/>
            <a:ext cx="97102" cy="971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4" name="Oval 33"/>
          <p:cNvSpPr/>
          <p:nvPr/>
        </p:nvSpPr>
        <p:spPr>
          <a:xfrm rot="19922172">
            <a:off x="7010938" y="4053129"/>
            <a:ext cx="82676" cy="826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5" name="Oval 34"/>
          <p:cNvSpPr/>
          <p:nvPr/>
        </p:nvSpPr>
        <p:spPr>
          <a:xfrm rot="19922172">
            <a:off x="7116209" y="4597281"/>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6" name="Oval 35"/>
          <p:cNvSpPr/>
          <p:nvPr/>
        </p:nvSpPr>
        <p:spPr>
          <a:xfrm rot="19922172">
            <a:off x="6922712" y="4993116"/>
            <a:ext cx="59616" cy="59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7" name="Oval 36"/>
          <p:cNvSpPr/>
          <p:nvPr/>
        </p:nvSpPr>
        <p:spPr>
          <a:xfrm rot="19922172">
            <a:off x="7136915" y="3935677"/>
            <a:ext cx="97102" cy="971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8" name="Oval 37"/>
          <p:cNvSpPr/>
          <p:nvPr/>
        </p:nvSpPr>
        <p:spPr>
          <a:xfrm>
            <a:off x="5697401" y="2890469"/>
            <a:ext cx="486054" cy="486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9" name="Oval 38"/>
          <p:cNvSpPr/>
          <p:nvPr/>
        </p:nvSpPr>
        <p:spPr>
          <a:xfrm>
            <a:off x="6779085" y="2193177"/>
            <a:ext cx="486054" cy="4860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0" name="Oval 39"/>
          <p:cNvSpPr/>
          <p:nvPr/>
        </p:nvSpPr>
        <p:spPr>
          <a:xfrm>
            <a:off x="7500209" y="2372639"/>
            <a:ext cx="486054" cy="486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1" name="Oval 40"/>
          <p:cNvSpPr/>
          <p:nvPr/>
        </p:nvSpPr>
        <p:spPr>
          <a:xfrm>
            <a:off x="6057962" y="2372639"/>
            <a:ext cx="486054" cy="48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42" name="Oval 41"/>
          <p:cNvSpPr/>
          <p:nvPr/>
        </p:nvSpPr>
        <p:spPr>
          <a:xfrm>
            <a:off x="7860770" y="2890469"/>
            <a:ext cx="486054" cy="486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cxnSp>
        <p:nvCxnSpPr>
          <p:cNvPr id="48" name="Straight Connector 47"/>
          <p:cNvCxnSpPr>
            <a:stCxn id="57" idx="0"/>
            <a:endCxn id="39" idx="4"/>
          </p:cNvCxnSpPr>
          <p:nvPr/>
        </p:nvCxnSpPr>
        <p:spPr>
          <a:xfrm flipH="1" flipV="1">
            <a:off x="7022110" y="2679230"/>
            <a:ext cx="2" cy="113055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57" idx="0"/>
            <a:endCxn id="62" idx="4"/>
          </p:cNvCxnSpPr>
          <p:nvPr/>
        </p:nvCxnSpPr>
        <p:spPr>
          <a:xfrm flipH="1" flipV="1">
            <a:off x="6661551" y="3300299"/>
            <a:ext cx="360562" cy="5094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57" idx="0"/>
            <a:endCxn id="63" idx="4"/>
          </p:cNvCxnSpPr>
          <p:nvPr/>
        </p:nvCxnSpPr>
        <p:spPr>
          <a:xfrm flipV="1">
            <a:off x="7022114" y="3300299"/>
            <a:ext cx="360562" cy="5094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57" idx="0"/>
            <a:endCxn id="42" idx="2"/>
          </p:cNvCxnSpPr>
          <p:nvPr/>
        </p:nvCxnSpPr>
        <p:spPr>
          <a:xfrm flipV="1">
            <a:off x="7022110" y="3133496"/>
            <a:ext cx="838658" cy="6762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Freeform 81"/>
          <p:cNvSpPr/>
          <p:nvPr/>
        </p:nvSpPr>
        <p:spPr>
          <a:xfrm>
            <a:off x="6540098" y="2615068"/>
            <a:ext cx="458838" cy="1174688"/>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025"/>
          </a:p>
        </p:txBody>
      </p:sp>
      <p:sp>
        <p:nvSpPr>
          <p:cNvPr id="53" name="Freeform 114"/>
          <p:cNvSpPr/>
          <p:nvPr/>
        </p:nvSpPr>
        <p:spPr>
          <a:xfrm flipH="1">
            <a:off x="7050181" y="2615068"/>
            <a:ext cx="458838" cy="1174688"/>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025" dirty="0"/>
          </a:p>
        </p:txBody>
      </p:sp>
      <p:cxnSp>
        <p:nvCxnSpPr>
          <p:cNvPr id="54" name="Straight Connector 53"/>
          <p:cNvCxnSpPr>
            <a:stCxn id="38" idx="6"/>
            <a:endCxn id="57" idx="0"/>
          </p:cNvCxnSpPr>
          <p:nvPr/>
        </p:nvCxnSpPr>
        <p:spPr>
          <a:xfrm>
            <a:off x="6183454" y="3133496"/>
            <a:ext cx="838658" cy="6762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7" idx="0"/>
            <a:endCxn id="60" idx="7"/>
          </p:cNvCxnSpPr>
          <p:nvPr/>
        </p:nvCxnSpPr>
        <p:spPr>
          <a:xfrm flipH="1" flipV="1">
            <a:off x="6472834" y="3453743"/>
            <a:ext cx="549278" cy="35604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7" idx="0"/>
            <a:endCxn id="58" idx="1"/>
          </p:cNvCxnSpPr>
          <p:nvPr/>
        </p:nvCxnSpPr>
        <p:spPr>
          <a:xfrm flipV="1">
            <a:off x="7022110" y="3453743"/>
            <a:ext cx="549278" cy="35604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6941612" y="3809786"/>
            <a:ext cx="161002" cy="1610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8" name="Oval 57"/>
          <p:cNvSpPr/>
          <p:nvPr/>
        </p:nvSpPr>
        <p:spPr>
          <a:xfrm>
            <a:off x="7500209" y="3382563"/>
            <a:ext cx="486054" cy="486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0" name="Oval 59"/>
          <p:cNvSpPr/>
          <p:nvPr/>
        </p:nvSpPr>
        <p:spPr>
          <a:xfrm>
            <a:off x="6057962" y="3382563"/>
            <a:ext cx="486054" cy="486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2" name="Oval 61"/>
          <p:cNvSpPr/>
          <p:nvPr/>
        </p:nvSpPr>
        <p:spPr>
          <a:xfrm>
            <a:off x="6418523" y="2814247"/>
            <a:ext cx="486054" cy="486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3" name="Oval 62"/>
          <p:cNvSpPr/>
          <p:nvPr/>
        </p:nvSpPr>
        <p:spPr>
          <a:xfrm>
            <a:off x="7139647" y="2814247"/>
            <a:ext cx="486054" cy="48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9" name="Trapezoid 24"/>
          <p:cNvSpPr>
            <a:spLocks noChangeAspect="1"/>
          </p:cNvSpPr>
          <p:nvPr/>
        </p:nvSpPr>
        <p:spPr>
          <a:xfrm rot="8369018">
            <a:off x="768401" y="4187961"/>
            <a:ext cx="458745" cy="463115"/>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0" name="Oval 21"/>
          <p:cNvSpPr>
            <a:spLocks noChangeAspect="1"/>
          </p:cNvSpPr>
          <p:nvPr/>
        </p:nvSpPr>
        <p:spPr>
          <a:xfrm>
            <a:off x="750393" y="3558228"/>
            <a:ext cx="475298" cy="41656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p>
        </p:txBody>
      </p:sp>
      <p:sp>
        <p:nvSpPr>
          <p:cNvPr id="71" name="Rectangle 5"/>
          <p:cNvSpPr>
            <a:spLocks noChangeAspect="1"/>
          </p:cNvSpPr>
          <p:nvPr/>
        </p:nvSpPr>
        <p:spPr>
          <a:xfrm>
            <a:off x="806316" y="2892211"/>
            <a:ext cx="344497" cy="344241"/>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solidFill>
                <a:schemeClr val="tx1"/>
              </a:solidFill>
            </a:endParaRPr>
          </a:p>
        </p:txBody>
      </p:sp>
      <p:sp>
        <p:nvSpPr>
          <p:cNvPr id="72" name="Freeform: Shape 71"/>
          <p:cNvSpPr/>
          <p:nvPr/>
        </p:nvSpPr>
        <p:spPr>
          <a:xfrm rot="5400000">
            <a:off x="779864" y="5004863"/>
            <a:ext cx="320556" cy="321029"/>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p>
        </p:txBody>
      </p:sp>
      <p:sp>
        <p:nvSpPr>
          <p:cNvPr id="73" name="Frame 1"/>
          <p:cNvSpPr/>
          <p:nvPr/>
        </p:nvSpPr>
        <p:spPr>
          <a:xfrm>
            <a:off x="812512" y="2158735"/>
            <a:ext cx="333878" cy="45111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solidFill>
            </a:endParaRPr>
          </a:p>
        </p:txBody>
      </p:sp>
      <p:sp>
        <p:nvSpPr>
          <p:cNvPr id="74" name="Donut 1"/>
          <p:cNvSpPr/>
          <p:nvPr/>
        </p:nvSpPr>
        <p:spPr>
          <a:xfrm>
            <a:off x="7239042" y="2902448"/>
            <a:ext cx="279426" cy="309651"/>
          </a:xfrm>
          <a:custGeom>
            <a:avLst/>
            <a:gdLst/>
            <a:ahLst/>
            <a:cxnLst/>
            <a:rect l="l" t="t" r="r" b="b"/>
            <a:pathLst>
              <a:path w="3573863" h="3960440">
                <a:moveTo>
                  <a:pt x="1778235" y="2854144"/>
                </a:moveTo>
                <a:cubicBezTo>
                  <a:pt x="1630806" y="2921039"/>
                  <a:pt x="1485756" y="2976063"/>
                  <a:pt x="1346395" y="3019665"/>
                </a:cubicBezTo>
                <a:cubicBezTo>
                  <a:pt x="1449229" y="3443341"/>
                  <a:pt x="1614264" y="3717505"/>
                  <a:pt x="1800200" y="3717505"/>
                </a:cubicBezTo>
                <a:cubicBezTo>
                  <a:pt x="1981797" y="3717505"/>
                  <a:pt x="2143458" y="3455988"/>
                  <a:pt x="2246629" y="3049019"/>
                </a:cubicBezTo>
                <a:cubicBezTo>
                  <a:pt x="2095629" y="2998005"/>
                  <a:pt x="1938082" y="2933129"/>
                  <a:pt x="1778235" y="2854144"/>
                </a:cubicBezTo>
                <a:close/>
                <a:moveTo>
                  <a:pt x="1266675" y="2564179"/>
                </a:moveTo>
                <a:lnTo>
                  <a:pt x="1299457" y="2790710"/>
                </a:lnTo>
                <a:cubicBezTo>
                  <a:pt x="1367662" y="2767618"/>
                  <a:pt x="1437614" y="2740949"/>
                  <a:pt x="1508914" y="2711076"/>
                </a:cubicBezTo>
                <a:cubicBezTo>
                  <a:pt x="1464441" y="2687582"/>
                  <a:pt x="1420733" y="2661738"/>
                  <a:pt x="1377054" y="2634978"/>
                </a:cubicBezTo>
                <a:close/>
                <a:moveTo>
                  <a:pt x="2333774" y="2560277"/>
                </a:moveTo>
                <a:cubicBezTo>
                  <a:pt x="2295625" y="2584830"/>
                  <a:pt x="2256319" y="2608268"/>
                  <a:pt x="2216371" y="2631332"/>
                </a:cubicBezTo>
                <a:lnTo>
                  <a:pt x="2055143" y="2720029"/>
                </a:lnTo>
                <a:cubicBezTo>
                  <a:pt x="2137322" y="2758240"/>
                  <a:pt x="2218112" y="2791558"/>
                  <a:pt x="2296361" y="2820732"/>
                </a:cubicBezTo>
                <a:cubicBezTo>
                  <a:pt x="2311421" y="2737872"/>
                  <a:pt x="2324309" y="2650858"/>
                  <a:pt x="2333774" y="2560277"/>
                </a:cubicBezTo>
                <a:close/>
                <a:moveTo>
                  <a:pt x="2938347" y="2115420"/>
                </a:moveTo>
                <a:cubicBezTo>
                  <a:pt x="2833874" y="2209266"/>
                  <a:pt x="2717689" y="2301450"/>
                  <a:pt x="2591514" y="2390104"/>
                </a:cubicBezTo>
                <a:cubicBezTo>
                  <a:pt x="2577332" y="2568819"/>
                  <a:pt x="2551964" y="2738541"/>
                  <a:pt x="2518016" y="2895802"/>
                </a:cubicBezTo>
                <a:cubicBezTo>
                  <a:pt x="2567345" y="2910267"/>
                  <a:pt x="2615150" y="2922759"/>
                  <a:pt x="2661232" y="2933072"/>
                </a:cubicBezTo>
                <a:cubicBezTo>
                  <a:pt x="2712976" y="2857644"/>
                  <a:pt x="2799843" y="2808312"/>
                  <a:pt x="2898232" y="2808312"/>
                </a:cubicBezTo>
                <a:cubicBezTo>
                  <a:pt x="3002730" y="2808312"/>
                  <a:pt x="3094231" y="2863960"/>
                  <a:pt x="3143840" y="2947770"/>
                </a:cubicBezTo>
                <a:cubicBezTo>
                  <a:pt x="3206751" y="2930092"/>
                  <a:pt x="3253488" y="2897708"/>
                  <a:pt x="3281582" y="2851851"/>
                </a:cubicBezTo>
                <a:cubicBezTo>
                  <a:pt x="3377140" y="2695873"/>
                  <a:pt x="3235870" y="2418527"/>
                  <a:pt x="2938347" y="2115420"/>
                </a:cubicBezTo>
                <a:close/>
                <a:moveTo>
                  <a:pt x="653371" y="2086408"/>
                </a:moveTo>
                <a:cubicBezTo>
                  <a:pt x="358768" y="2375931"/>
                  <a:pt x="216958" y="2642817"/>
                  <a:pt x="306838" y="2798494"/>
                </a:cubicBezTo>
                <a:cubicBezTo>
                  <a:pt x="395033" y="2951251"/>
                  <a:pt x="687498" y="2964353"/>
                  <a:pt x="1074605" y="2860911"/>
                </a:cubicBezTo>
                <a:cubicBezTo>
                  <a:pt x="1044150" y="2711390"/>
                  <a:pt x="1021245" y="2551128"/>
                  <a:pt x="1007054" y="2383079"/>
                </a:cubicBezTo>
                <a:cubicBezTo>
                  <a:pt x="877997" y="2286402"/>
                  <a:pt x="759493" y="2186798"/>
                  <a:pt x="653371" y="2086408"/>
                </a:cubicBezTo>
                <a:close/>
                <a:moveTo>
                  <a:pt x="2606852" y="1818110"/>
                </a:moveTo>
                <a:cubicBezTo>
                  <a:pt x="2609297" y="1871560"/>
                  <a:pt x="2610200" y="1925632"/>
                  <a:pt x="2610200" y="1980220"/>
                </a:cubicBezTo>
                <a:lnTo>
                  <a:pt x="2607655" y="2082108"/>
                </a:lnTo>
                <a:cubicBezTo>
                  <a:pt x="2664327" y="2040229"/>
                  <a:pt x="2718004" y="1997635"/>
                  <a:pt x="2768733" y="1954977"/>
                </a:cubicBezTo>
                <a:cubicBezTo>
                  <a:pt x="2718041" y="1909108"/>
                  <a:pt x="2663841" y="1863560"/>
                  <a:pt x="2606852" y="1818110"/>
                </a:cubicBezTo>
                <a:close/>
                <a:moveTo>
                  <a:pt x="995280" y="1792420"/>
                </a:moveTo>
                <a:cubicBezTo>
                  <a:pt x="935444" y="1837415"/>
                  <a:pt x="878912" y="1882984"/>
                  <a:pt x="825924" y="1928708"/>
                </a:cubicBezTo>
                <a:cubicBezTo>
                  <a:pt x="877915" y="1975725"/>
                  <a:pt x="933502" y="2022554"/>
                  <a:pt x="992040" y="2069282"/>
                </a:cubicBezTo>
                <a:cubicBezTo>
                  <a:pt x="990470" y="2039771"/>
                  <a:pt x="990200" y="2010073"/>
                  <a:pt x="990200" y="1980220"/>
                </a:cubicBezTo>
                <a:close/>
                <a:moveTo>
                  <a:pt x="1800199" y="1584251"/>
                </a:moveTo>
                <a:cubicBezTo>
                  <a:pt x="1999044" y="1584251"/>
                  <a:pt x="2160239" y="1745446"/>
                  <a:pt x="2160239" y="1944291"/>
                </a:cubicBezTo>
                <a:cubicBezTo>
                  <a:pt x="2160239" y="2143136"/>
                  <a:pt x="1999044" y="2304331"/>
                  <a:pt x="1800199" y="2304331"/>
                </a:cubicBezTo>
                <a:cubicBezTo>
                  <a:pt x="1601354" y="2304331"/>
                  <a:pt x="1440159" y="2143136"/>
                  <a:pt x="1440159" y="1944291"/>
                </a:cubicBezTo>
                <a:cubicBezTo>
                  <a:pt x="1440159" y="1745446"/>
                  <a:pt x="1601354" y="1584251"/>
                  <a:pt x="1800199" y="1584251"/>
                </a:cubicBezTo>
                <a:close/>
                <a:moveTo>
                  <a:pt x="1799180" y="1292973"/>
                </a:moveTo>
                <a:cubicBezTo>
                  <a:pt x="1709473" y="1337408"/>
                  <a:pt x="1618838" y="1386220"/>
                  <a:pt x="1527839" y="1438759"/>
                </a:cubicBezTo>
                <a:cubicBezTo>
                  <a:pt x="1430103" y="1495187"/>
                  <a:pt x="1336299" y="1553400"/>
                  <a:pt x="1247277" y="1612889"/>
                </a:cubicBezTo>
                <a:cubicBezTo>
                  <a:pt x="1237518" y="1731224"/>
                  <a:pt x="1233135" y="1854154"/>
                  <a:pt x="1233135" y="1980220"/>
                </a:cubicBezTo>
                <a:lnTo>
                  <a:pt x="1242214" y="2256132"/>
                </a:lnTo>
                <a:cubicBezTo>
                  <a:pt x="1325337" y="2314701"/>
                  <a:pt x="1412868" y="2372018"/>
                  <a:pt x="1503964" y="2427827"/>
                </a:cubicBezTo>
                <a:cubicBezTo>
                  <a:pt x="1597846" y="2485344"/>
                  <a:pt x="1691436" y="2538760"/>
                  <a:pt x="1784393" y="2586751"/>
                </a:cubicBezTo>
                <a:cubicBezTo>
                  <a:pt x="1886614" y="2536574"/>
                  <a:pt x="1990519" y="2481211"/>
                  <a:pt x="2094904" y="2420944"/>
                </a:cubicBezTo>
                <a:cubicBezTo>
                  <a:pt x="2186771" y="2367905"/>
                  <a:pt x="2275164" y="2313288"/>
                  <a:pt x="2359234" y="2257296"/>
                </a:cubicBezTo>
                <a:cubicBezTo>
                  <a:pt x="2364812" y="2167101"/>
                  <a:pt x="2367265" y="2074538"/>
                  <a:pt x="2367265" y="1980220"/>
                </a:cubicBezTo>
                <a:lnTo>
                  <a:pt x="2355768" y="1630798"/>
                </a:lnTo>
                <a:cubicBezTo>
                  <a:pt x="2273382" y="1572781"/>
                  <a:pt x="2186657" y="1516029"/>
                  <a:pt x="2096435" y="1460755"/>
                </a:cubicBezTo>
                <a:cubicBezTo>
                  <a:pt x="1996852" y="1399746"/>
                  <a:pt x="1897599" y="1343351"/>
                  <a:pt x="1799180" y="1292973"/>
                </a:cubicBezTo>
                <a:close/>
                <a:moveTo>
                  <a:pt x="2285222" y="1081939"/>
                </a:moveTo>
                <a:cubicBezTo>
                  <a:pt x="2215903" y="1106831"/>
                  <a:pt x="2144721" y="1134831"/>
                  <a:pt x="2072395" y="1166375"/>
                </a:cubicBezTo>
                <a:cubicBezTo>
                  <a:pt x="2123126" y="1193433"/>
                  <a:pt x="2173254" y="1222917"/>
                  <a:pt x="2223344" y="1253604"/>
                </a:cubicBezTo>
                <a:lnTo>
                  <a:pt x="2324429" y="1318442"/>
                </a:lnTo>
                <a:cubicBezTo>
                  <a:pt x="2313395" y="1236228"/>
                  <a:pt x="2300359" y="1157186"/>
                  <a:pt x="2285222" y="1081939"/>
                </a:cubicBezTo>
                <a:close/>
                <a:moveTo>
                  <a:pt x="1317316" y="1072756"/>
                </a:moveTo>
                <a:cubicBezTo>
                  <a:pt x="1302241" y="1146918"/>
                  <a:pt x="1288992" y="1224776"/>
                  <a:pt x="1278338" y="1305859"/>
                </a:cubicBezTo>
                <a:cubicBezTo>
                  <a:pt x="1319937" y="1279161"/>
                  <a:pt x="1362772" y="1253543"/>
                  <a:pt x="1406371" y="1228371"/>
                </a:cubicBezTo>
                <a:lnTo>
                  <a:pt x="1529166" y="1160817"/>
                </a:lnTo>
                <a:cubicBezTo>
                  <a:pt x="1457109" y="1128012"/>
                  <a:pt x="1386248" y="1098795"/>
                  <a:pt x="1317316" y="1072756"/>
                </a:cubicBezTo>
                <a:close/>
                <a:moveTo>
                  <a:pt x="2999167" y="931965"/>
                </a:moveTo>
                <a:cubicBezTo>
                  <a:pt x="2863797" y="929602"/>
                  <a:pt x="2695165" y="956643"/>
                  <a:pt x="2505705" y="1011187"/>
                </a:cubicBezTo>
                <a:cubicBezTo>
                  <a:pt x="2540918" y="1162557"/>
                  <a:pt x="2567684" y="1326382"/>
                  <a:pt x="2585126" y="1499198"/>
                </a:cubicBezTo>
                <a:cubicBezTo>
                  <a:pt x="2715788" y="1596638"/>
                  <a:pt x="2835744" y="1697107"/>
                  <a:pt x="2943147" y="1798370"/>
                </a:cubicBezTo>
                <a:cubicBezTo>
                  <a:pt x="3255545" y="1499362"/>
                  <a:pt x="3408394" y="1221406"/>
                  <a:pt x="3315904" y="1061209"/>
                </a:cubicBezTo>
                <a:cubicBezTo>
                  <a:pt x="3266970" y="976452"/>
                  <a:pt x="3155149" y="934688"/>
                  <a:pt x="2999167" y="931965"/>
                </a:cubicBezTo>
                <a:close/>
                <a:moveTo>
                  <a:pt x="638815" y="915787"/>
                </a:moveTo>
                <a:cubicBezTo>
                  <a:pt x="482814" y="914444"/>
                  <a:pt x="369943" y="953278"/>
                  <a:pt x="318816" y="1036731"/>
                </a:cubicBezTo>
                <a:cubicBezTo>
                  <a:pt x="287500" y="1087848"/>
                  <a:pt x="281619" y="1151999"/>
                  <a:pt x="300317" y="1225375"/>
                </a:cubicBezTo>
                <a:cubicBezTo>
                  <a:pt x="453717" y="1230852"/>
                  <a:pt x="576064" y="1357222"/>
                  <a:pt x="576064" y="1512168"/>
                </a:cubicBezTo>
                <a:cubicBezTo>
                  <a:pt x="576064" y="1559570"/>
                  <a:pt x="564614" y="1604297"/>
                  <a:pt x="543189" y="1643149"/>
                </a:cubicBezTo>
                <a:cubicBezTo>
                  <a:pt x="577674" y="1684387"/>
                  <a:pt x="615806" y="1726058"/>
                  <a:pt x="656975" y="1768243"/>
                </a:cubicBezTo>
                <a:cubicBezTo>
                  <a:pt x="764771" y="1670077"/>
                  <a:pt x="885233" y="1573151"/>
                  <a:pt x="1016791" y="1480089"/>
                </a:cubicBezTo>
                <a:cubicBezTo>
                  <a:pt x="1034643" y="1309060"/>
                  <a:pt x="1062149" y="1147092"/>
                  <a:pt x="1097625" y="997448"/>
                </a:cubicBezTo>
                <a:cubicBezTo>
                  <a:pt x="922693" y="944833"/>
                  <a:pt x="766343" y="916885"/>
                  <a:pt x="638815" y="915787"/>
                </a:cubicBezTo>
                <a:close/>
                <a:moveTo>
                  <a:pt x="1800200" y="242935"/>
                </a:moveTo>
                <a:cubicBezTo>
                  <a:pt x="1628632" y="242935"/>
                  <a:pt x="1474860" y="476364"/>
                  <a:pt x="1371457" y="845375"/>
                </a:cubicBezTo>
                <a:cubicBezTo>
                  <a:pt x="1510785" y="893390"/>
                  <a:pt x="1655544" y="953061"/>
                  <a:pt x="1802618" y="1024206"/>
                </a:cubicBezTo>
                <a:cubicBezTo>
                  <a:pt x="1948575" y="956462"/>
                  <a:pt x="2092393" y="899996"/>
                  <a:pt x="2231205" y="855254"/>
                </a:cubicBezTo>
                <a:cubicBezTo>
                  <a:pt x="2203972" y="756128"/>
                  <a:pt x="2173100" y="666602"/>
                  <a:pt x="2138735" y="588741"/>
                </a:cubicBezTo>
                <a:cubicBezTo>
                  <a:pt x="1989649" y="579063"/>
                  <a:pt x="1872207" y="454685"/>
                  <a:pt x="1872207" y="302877"/>
                </a:cubicBezTo>
                <a:lnTo>
                  <a:pt x="1876505" y="260249"/>
                </a:lnTo>
                <a:cubicBezTo>
                  <a:pt x="1851965" y="248332"/>
                  <a:pt x="1826288" y="242935"/>
                  <a:pt x="1800200" y="242935"/>
                </a:cubicBezTo>
                <a:close/>
                <a:moveTo>
                  <a:pt x="1800200" y="0"/>
                </a:moveTo>
                <a:cubicBezTo>
                  <a:pt x="1869864" y="0"/>
                  <a:pt x="1937474" y="21500"/>
                  <a:pt x="2001400" y="62841"/>
                </a:cubicBezTo>
                <a:cubicBezTo>
                  <a:pt x="2046831" y="32440"/>
                  <a:pt x="2101480" y="14845"/>
                  <a:pt x="2160239" y="14845"/>
                </a:cubicBezTo>
                <a:cubicBezTo>
                  <a:pt x="2319315" y="14845"/>
                  <a:pt x="2448271" y="143801"/>
                  <a:pt x="2448271" y="302877"/>
                </a:cubicBezTo>
                <a:cubicBezTo>
                  <a:pt x="2448271" y="390874"/>
                  <a:pt x="2408810" y="469655"/>
                  <a:pt x="2345781" y="521503"/>
                </a:cubicBezTo>
                <a:cubicBezTo>
                  <a:pt x="2383927" y="603296"/>
                  <a:pt x="2417431" y="693947"/>
                  <a:pt x="2447297" y="791609"/>
                </a:cubicBezTo>
                <a:cubicBezTo>
                  <a:pt x="2970165" y="657950"/>
                  <a:pt x="3387629" y="699569"/>
                  <a:pt x="3526292" y="939741"/>
                </a:cubicBezTo>
                <a:cubicBezTo>
                  <a:pt x="3666393" y="1182403"/>
                  <a:pt x="3488654" y="1570199"/>
                  <a:pt x="3103466" y="1960424"/>
                </a:cubicBezTo>
                <a:cubicBezTo>
                  <a:pt x="3470949" y="2355583"/>
                  <a:pt x="3633606" y="2742288"/>
                  <a:pt x="3488732" y="2978761"/>
                </a:cubicBezTo>
                <a:cubicBezTo>
                  <a:pt x="3428277" y="3077440"/>
                  <a:pt x="3320191" y="3140292"/>
                  <a:pt x="3176550" y="3166836"/>
                </a:cubicBezTo>
                <a:cubicBezTo>
                  <a:pt x="3145985" y="3291955"/>
                  <a:pt x="3032902" y="3384376"/>
                  <a:pt x="2898232" y="3384376"/>
                </a:cubicBezTo>
                <a:cubicBezTo>
                  <a:pt x="2756837" y="3384376"/>
                  <a:pt x="2639238" y="3282493"/>
                  <a:pt x="2615411" y="3148031"/>
                </a:cubicBezTo>
                <a:cubicBezTo>
                  <a:pt x="2565981" y="3138986"/>
                  <a:pt x="2515458" y="3127210"/>
                  <a:pt x="2463844" y="3113602"/>
                </a:cubicBezTo>
                <a:cubicBezTo>
                  <a:pt x="2318011" y="3625660"/>
                  <a:pt x="2075098" y="3960440"/>
                  <a:pt x="1800200" y="3960440"/>
                </a:cubicBezTo>
                <a:cubicBezTo>
                  <a:pt x="1519205" y="3960440"/>
                  <a:pt x="1271629" y="3610643"/>
                  <a:pt x="1127186" y="3079228"/>
                </a:cubicBezTo>
                <a:cubicBezTo>
                  <a:pt x="627082" y="3198995"/>
                  <a:pt x="230836" y="3152724"/>
                  <a:pt x="96450" y="2919961"/>
                </a:cubicBezTo>
                <a:cubicBezTo>
                  <a:pt x="-40561" y="2682651"/>
                  <a:pt x="126404" y="2306537"/>
                  <a:pt x="494549" y="1925523"/>
                </a:cubicBezTo>
                <a:lnTo>
                  <a:pt x="373580" y="1785812"/>
                </a:lnTo>
                <a:cubicBezTo>
                  <a:pt x="346850" y="1795631"/>
                  <a:pt x="317974" y="1800200"/>
                  <a:pt x="288032" y="1800200"/>
                </a:cubicBezTo>
                <a:cubicBezTo>
                  <a:pt x="128956" y="1800200"/>
                  <a:pt x="0" y="1671244"/>
                  <a:pt x="0" y="1512168"/>
                </a:cubicBezTo>
                <a:cubicBezTo>
                  <a:pt x="0" y="1428111"/>
                  <a:pt x="36006" y="1352464"/>
                  <a:pt x="94065" y="1300493"/>
                </a:cubicBezTo>
                <a:cubicBezTo>
                  <a:pt x="43643" y="1149446"/>
                  <a:pt x="47337" y="1014823"/>
                  <a:pt x="111666" y="909822"/>
                </a:cubicBezTo>
                <a:cubicBezTo>
                  <a:pt x="253078" y="678998"/>
                  <a:pt x="655099" y="644207"/>
                  <a:pt x="1156926" y="780244"/>
                </a:cubicBezTo>
                <a:cubicBezTo>
                  <a:pt x="1303899" y="305876"/>
                  <a:pt x="1537438" y="0"/>
                  <a:pt x="1800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75" name="Oval 12287"/>
          <p:cNvSpPr/>
          <p:nvPr/>
        </p:nvSpPr>
        <p:spPr>
          <a:xfrm>
            <a:off x="6163916" y="2475194"/>
            <a:ext cx="282223" cy="281187"/>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6" name="Oval 21"/>
          <p:cNvSpPr>
            <a:spLocks noChangeAspect="1"/>
          </p:cNvSpPr>
          <p:nvPr/>
        </p:nvSpPr>
        <p:spPr>
          <a:xfrm rot="20700000">
            <a:off x="6146938" y="3507523"/>
            <a:ext cx="290696" cy="236134"/>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a:p>
        </p:txBody>
      </p:sp>
      <p:sp>
        <p:nvSpPr>
          <p:cNvPr id="77" name="Isosceles Triangle 20"/>
          <p:cNvSpPr>
            <a:spLocks noChangeAspect="1"/>
          </p:cNvSpPr>
          <p:nvPr/>
        </p:nvSpPr>
        <p:spPr>
          <a:xfrm rot="8201235">
            <a:off x="7626529" y="2481533"/>
            <a:ext cx="242222" cy="267070"/>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a:p>
        </p:txBody>
      </p:sp>
      <p:sp>
        <p:nvSpPr>
          <p:cNvPr id="78" name="Trapezoid 10"/>
          <p:cNvSpPr/>
          <p:nvPr/>
        </p:nvSpPr>
        <p:spPr>
          <a:xfrm>
            <a:off x="7616227" y="3503231"/>
            <a:ext cx="257363" cy="257063"/>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9" name="Oval 7"/>
          <p:cNvSpPr/>
          <p:nvPr/>
        </p:nvSpPr>
        <p:spPr>
          <a:xfrm>
            <a:off x="5869171" y="3002725"/>
            <a:ext cx="199109" cy="26154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0" name="Rounded Rectangle 1"/>
          <p:cNvSpPr/>
          <p:nvPr/>
        </p:nvSpPr>
        <p:spPr>
          <a:xfrm>
            <a:off x="6908528" y="2322491"/>
            <a:ext cx="225525" cy="225525"/>
          </a:xfrm>
          <a:custGeom>
            <a:avLst/>
            <a:gdLst/>
            <a:ahLst/>
            <a:cxnLst/>
            <a:rect l="l" t="t" r="r" b="b"/>
            <a:pathLst>
              <a:path w="3888432" h="3888432">
                <a:moveTo>
                  <a:pt x="2959265" y="3140417"/>
                </a:moveTo>
                <a:cubicBezTo>
                  <a:pt x="2880371" y="3140417"/>
                  <a:pt x="2816414" y="3204374"/>
                  <a:pt x="2816414" y="3283268"/>
                </a:cubicBezTo>
                <a:cubicBezTo>
                  <a:pt x="2816414" y="3362162"/>
                  <a:pt x="2880371" y="3426119"/>
                  <a:pt x="2959265" y="3426119"/>
                </a:cubicBezTo>
                <a:cubicBezTo>
                  <a:pt x="3038159" y="3426119"/>
                  <a:pt x="3102116" y="3362162"/>
                  <a:pt x="3102116" y="3283268"/>
                </a:cubicBezTo>
                <a:cubicBezTo>
                  <a:pt x="3102116" y="3204374"/>
                  <a:pt x="3038159" y="3140417"/>
                  <a:pt x="2959265" y="3140417"/>
                </a:cubicBezTo>
                <a:close/>
                <a:moveTo>
                  <a:pt x="2512916" y="2819124"/>
                </a:moveTo>
                <a:lnTo>
                  <a:pt x="2512916" y="3022941"/>
                </a:lnTo>
                <a:lnTo>
                  <a:pt x="3405613" y="3022941"/>
                </a:lnTo>
                <a:lnTo>
                  <a:pt x="3405613" y="2819124"/>
                </a:lnTo>
                <a:close/>
                <a:moveTo>
                  <a:pt x="741072" y="2504407"/>
                </a:moveTo>
                <a:lnTo>
                  <a:pt x="539050" y="2706429"/>
                </a:lnTo>
                <a:lnTo>
                  <a:pt x="753654" y="2921033"/>
                </a:lnTo>
                <a:lnTo>
                  <a:pt x="539050" y="3135636"/>
                </a:lnTo>
                <a:lnTo>
                  <a:pt x="741072" y="3337658"/>
                </a:lnTo>
                <a:lnTo>
                  <a:pt x="955676" y="3123054"/>
                </a:lnTo>
                <a:lnTo>
                  <a:pt x="1170279" y="3337658"/>
                </a:lnTo>
                <a:lnTo>
                  <a:pt x="1372301" y="3135636"/>
                </a:lnTo>
                <a:lnTo>
                  <a:pt x="1157697" y="2921033"/>
                </a:lnTo>
                <a:lnTo>
                  <a:pt x="1372301" y="2706429"/>
                </a:lnTo>
                <a:lnTo>
                  <a:pt x="1170279" y="2504407"/>
                </a:lnTo>
                <a:lnTo>
                  <a:pt x="955676" y="2719011"/>
                </a:lnTo>
                <a:close/>
                <a:moveTo>
                  <a:pt x="2959265" y="2415946"/>
                </a:moveTo>
                <a:cubicBezTo>
                  <a:pt x="2880371" y="2415946"/>
                  <a:pt x="2816414" y="2479903"/>
                  <a:pt x="2816414" y="2558797"/>
                </a:cubicBezTo>
                <a:cubicBezTo>
                  <a:pt x="2816414" y="2637691"/>
                  <a:pt x="2880371" y="2701648"/>
                  <a:pt x="2959265" y="2701648"/>
                </a:cubicBezTo>
                <a:cubicBezTo>
                  <a:pt x="3038159" y="2701648"/>
                  <a:pt x="3102116" y="2637691"/>
                  <a:pt x="3102116" y="2558797"/>
                </a:cubicBezTo>
                <a:cubicBezTo>
                  <a:pt x="3102116" y="2479903"/>
                  <a:pt x="3038159" y="2415946"/>
                  <a:pt x="2959265" y="2415946"/>
                </a:cubicBezTo>
                <a:close/>
                <a:moveTo>
                  <a:pt x="2536364" y="828590"/>
                </a:moveTo>
                <a:lnTo>
                  <a:pt x="2536364" y="1114291"/>
                </a:lnTo>
                <a:lnTo>
                  <a:pt x="3429061" y="1114291"/>
                </a:lnTo>
                <a:lnTo>
                  <a:pt x="3429061" y="828590"/>
                </a:lnTo>
                <a:close/>
                <a:moveTo>
                  <a:pt x="896557" y="525092"/>
                </a:moveTo>
                <a:lnTo>
                  <a:pt x="896557" y="828590"/>
                </a:lnTo>
                <a:lnTo>
                  <a:pt x="593059" y="828590"/>
                </a:lnTo>
                <a:lnTo>
                  <a:pt x="593059" y="1114291"/>
                </a:lnTo>
                <a:lnTo>
                  <a:pt x="896557" y="1114291"/>
                </a:lnTo>
                <a:lnTo>
                  <a:pt x="896557" y="1417789"/>
                </a:lnTo>
                <a:lnTo>
                  <a:pt x="1182258" y="1417789"/>
                </a:lnTo>
                <a:lnTo>
                  <a:pt x="1182258" y="1114291"/>
                </a:lnTo>
                <a:lnTo>
                  <a:pt x="1485756" y="1114291"/>
                </a:lnTo>
                <a:lnTo>
                  <a:pt x="1485756" y="828590"/>
                </a:lnTo>
                <a:lnTo>
                  <a:pt x="1182258" y="828590"/>
                </a:lnTo>
                <a:lnTo>
                  <a:pt x="1182258" y="525092"/>
                </a:lnTo>
                <a:close/>
                <a:moveTo>
                  <a:pt x="648085" y="0"/>
                </a:moveTo>
                <a:lnTo>
                  <a:pt x="3240347" y="0"/>
                </a:lnTo>
                <a:cubicBezTo>
                  <a:pt x="3598274" y="0"/>
                  <a:pt x="3888432" y="290158"/>
                  <a:pt x="3888432" y="648085"/>
                </a:cubicBezTo>
                <a:lnTo>
                  <a:pt x="3888432" y="3240347"/>
                </a:lnTo>
                <a:cubicBezTo>
                  <a:pt x="3888432" y="3598274"/>
                  <a:pt x="3598274" y="3888432"/>
                  <a:pt x="3240347" y="3888432"/>
                </a:cubicBezTo>
                <a:lnTo>
                  <a:pt x="648085" y="3888432"/>
                </a:lnTo>
                <a:cubicBezTo>
                  <a:pt x="290158" y="3888432"/>
                  <a:pt x="0" y="3598274"/>
                  <a:pt x="0" y="3240347"/>
                </a:cubicBezTo>
                <a:lnTo>
                  <a:pt x="0" y="648085"/>
                </a:lnTo>
                <a:cubicBezTo>
                  <a:pt x="0" y="290158"/>
                  <a:pt x="290158" y="0"/>
                  <a:pt x="6480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p>
        </p:txBody>
      </p:sp>
      <p:sp>
        <p:nvSpPr>
          <p:cNvPr id="81" name="Freeform 19"/>
          <p:cNvSpPr/>
          <p:nvPr/>
        </p:nvSpPr>
        <p:spPr>
          <a:xfrm>
            <a:off x="7986263" y="3002792"/>
            <a:ext cx="270648" cy="266308"/>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p>
        </p:txBody>
      </p:sp>
      <p:sp>
        <p:nvSpPr>
          <p:cNvPr id="82" name="Oval 66"/>
          <p:cNvSpPr/>
          <p:nvPr/>
        </p:nvSpPr>
        <p:spPr>
          <a:xfrm rot="20700000">
            <a:off x="6522872" y="2954066"/>
            <a:ext cx="256704" cy="219887"/>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ko-KR" altLang="en-US" sz="2025"/>
          </a:p>
        </p:txBody>
      </p:sp>
      <p:sp>
        <p:nvSpPr>
          <p:cNvPr id="7" name="Text Placeholder 6"/>
          <p:cNvSpPr>
            <a:spLocks noGrp="1"/>
          </p:cNvSpPr>
          <p:nvPr>
            <p:ph type="body" sz="quarter" idx="10"/>
          </p:nvPr>
        </p:nvSpPr>
        <p:spPr>
          <a:xfrm>
            <a:off x="304800" y="597701"/>
            <a:ext cx="8679898" cy="724247"/>
          </a:xfrm>
        </p:spPr>
        <p:txBody>
          <a:bodyPr/>
          <a:lstStyle/>
          <a:p>
            <a:r>
              <a:rPr lang="en-US" dirty="0"/>
              <a:t>NUM team and the Center for the Promotion of Science</a:t>
            </a:r>
            <a:endParaRPr lang="en-US" dirty="0"/>
          </a:p>
        </p:txBody>
      </p:sp>
      <p:pic>
        <p:nvPicPr>
          <p:cNvPr id="83" name="Picture 2" descr="C:\Users\PD\Desktop\CPN Dodela priznanja\Sredjene za fejs\IMG_20180710_134424a.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45425" y="2102896"/>
            <a:ext cx="4446165" cy="3320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55" y="457200"/>
            <a:ext cx="8458200" cy="1222375"/>
          </a:xfrm>
        </p:spPr>
        <p:txBody>
          <a:bodyPr/>
          <a:lstStyle/>
          <a:p>
            <a:r>
              <a:rPr lang="en-US" dirty="0"/>
              <a:t>Exhibits for </a:t>
            </a:r>
            <a:r>
              <a:rPr lang="sr-Latn-RS" dirty="0"/>
              <a:t>S</a:t>
            </a:r>
            <a:r>
              <a:rPr lang="en-US" dirty="0" err="1"/>
              <a:t>cience</a:t>
            </a:r>
            <a:r>
              <a:rPr lang="en-US" dirty="0"/>
              <a:t> </a:t>
            </a:r>
            <a:r>
              <a:rPr lang="sr-Latn-RS" dirty="0"/>
              <a:t>P</a:t>
            </a:r>
            <a:r>
              <a:rPr lang="en-US" dirty="0"/>
              <a:t>arks</a:t>
            </a:r>
            <a:endParaRPr lang="en-US" dirty="0"/>
          </a:p>
        </p:txBody>
      </p:sp>
      <p:sp>
        <p:nvSpPr>
          <p:cNvPr id="3" name="Subtitle 2"/>
          <p:cNvSpPr>
            <a:spLocks noGrp="1"/>
          </p:cNvSpPr>
          <p:nvPr>
            <p:ph type="subTitle" idx="1"/>
          </p:nvPr>
        </p:nvSpPr>
        <p:spPr>
          <a:xfrm>
            <a:off x="137391" y="152400"/>
            <a:ext cx="8458200" cy="427672"/>
          </a:xfrm>
        </p:spPr>
        <p:txBody>
          <a:bodyPr/>
          <a:lstStyle/>
          <a:p>
            <a:r>
              <a:rPr lang="sr-Latn-RS" dirty="0"/>
              <a:t>Outdoor Learning</a:t>
            </a:r>
            <a:endParaRPr lang="en-US" dirty="0"/>
          </a:p>
        </p:txBody>
      </p:sp>
      <p:sp>
        <p:nvSpPr>
          <p:cNvPr id="4" name="TextBox 3"/>
          <p:cNvSpPr txBox="1"/>
          <p:nvPr/>
        </p:nvSpPr>
        <p:spPr>
          <a:xfrm>
            <a:off x="93519" y="1122345"/>
            <a:ext cx="8915400" cy="1477328"/>
          </a:xfrm>
          <a:prstGeom prst="rect">
            <a:avLst/>
          </a:prstGeom>
          <a:noFill/>
        </p:spPr>
        <p:txBody>
          <a:bodyPr wrap="square" rtlCol="0">
            <a:spAutoFit/>
          </a:bodyPr>
          <a:lstStyle/>
          <a:p>
            <a:pPr indent="462280" algn="just"/>
            <a:r>
              <a:rPr lang="en-US" dirty="0"/>
              <a:t>Within the NUM team that is active at the Faculty of Education, several original conceptual solutions of exhibits for science parks have been designed. These exhibits were awarded at the competitions of the Republic Center for the Promotion of Science and are located in science parks throughout Serbia.</a:t>
            </a:r>
            <a:endParaRPr lang="en-US" dirty="0"/>
          </a:p>
        </p:txBody>
      </p:sp>
      <p:pic>
        <p:nvPicPr>
          <p:cNvPr id="7" name="Picture 2"/>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2570586"/>
            <a:ext cx="5174456" cy="177281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p:nvPr/>
        </p:nvSpPr>
        <p:spPr>
          <a:xfrm>
            <a:off x="5180445" y="2286000"/>
            <a:ext cx="4344555" cy="375345"/>
          </a:xfrm>
          <a:prstGeom prst="rect">
            <a:avLst/>
          </a:prstGeom>
        </p:spPr>
        <p:txBody>
          <a:bodyPr vert="horz" anchor="t">
            <a:normAutofit lnSpcReduction="10000"/>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defRPr>
            </a:lvl2pPr>
            <a:lvl3pPr algn="l" rtl="0" eaLnBrk="0" fontAlgn="base" hangingPunct="0">
              <a:spcBef>
                <a:spcPct val="0"/>
              </a:spcBef>
              <a:spcAft>
                <a:spcPct val="0"/>
              </a:spcAft>
              <a:defRPr sz="3600">
                <a:solidFill>
                  <a:schemeClr val="tx2"/>
                </a:solidFill>
                <a:latin typeface="Franklin Gothic Medium" panose="020B0603020102020204" pitchFamily="34" charset="0"/>
              </a:defRPr>
            </a:lvl3pPr>
            <a:lvl4pPr algn="l" rtl="0" eaLnBrk="0" fontAlgn="base" hangingPunct="0">
              <a:spcBef>
                <a:spcPct val="0"/>
              </a:spcBef>
              <a:spcAft>
                <a:spcPct val="0"/>
              </a:spcAft>
              <a:defRPr sz="3600">
                <a:solidFill>
                  <a:schemeClr val="tx2"/>
                </a:solidFill>
                <a:latin typeface="Franklin Gothic Medium" panose="020B0603020102020204" pitchFamily="34" charset="0"/>
              </a:defRPr>
            </a:lvl4pPr>
            <a:lvl5pPr algn="l" rtl="0" eaLnBrk="0" fontAlgn="base" hangingPunct="0">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a:lstStyle>
          <a:p>
            <a:r>
              <a:rPr lang="sr-Latn-RS" sz="2000" dirty="0">
                <a:solidFill>
                  <a:schemeClr val="tx1"/>
                </a:solidFill>
              </a:rPr>
              <a:t>N</a:t>
            </a:r>
            <a:r>
              <a:rPr lang="en-US" sz="2000" dirty="0" err="1">
                <a:solidFill>
                  <a:schemeClr val="tx1"/>
                </a:solidFill>
              </a:rPr>
              <a:t>atural</a:t>
            </a:r>
            <a:r>
              <a:rPr lang="en-US" sz="2000" dirty="0">
                <a:solidFill>
                  <a:schemeClr val="tx1"/>
                </a:solidFill>
              </a:rPr>
              <a:t> spectrum</a:t>
            </a:r>
            <a:endParaRPr lang="en-US"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744" y="4455856"/>
            <a:ext cx="3286085" cy="224974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p:nvPr/>
        </p:nvSpPr>
        <p:spPr>
          <a:xfrm>
            <a:off x="374539" y="3934898"/>
            <a:ext cx="3110345" cy="8382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defRPr>
            </a:lvl2pPr>
            <a:lvl3pPr algn="l" rtl="0" eaLnBrk="0" fontAlgn="base" hangingPunct="0">
              <a:spcBef>
                <a:spcPct val="0"/>
              </a:spcBef>
              <a:spcAft>
                <a:spcPct val="0"/>
              </a:spcAft>
              <a:defRPr sz="3600">
                <a:solidFill>
                  <a:schemeClr val="tx2"/>
                </a:solidFill>
                <a:latin typeface="Franklin Gothic Medium" panose="020B0603020102020204" pitchFamily="34" charset="0"/>
              </a:defRPr>
            </a:lvl3pPr>
            <a:lvl4pPr algn="l" rtl="0" eaLnBrk="0" fontAlgn="base" hangingPunct="0">
              <a:spcBef>
                <a:spcPct val="0"/>
              </a:spcBef>
              <a:spcAft>
                <a:spcPct val="0"/>
              </a:spcAft>
              <a:defRPr sz="3600">
                <a:solidFill>
                  <a:schemeClr val="tx2"/>
                </a:solidFill>
                <a:latin typeface="Franklin Gothic Medium" panose="020B0603020102020204" pitchFamily="34" charset="0"/>
              </a:defRPr>
            </a:lvl4pPr>
            <a:lvl5pPr algn="l" rtl="0" eaLnBrk="0" fontAlgn="base" hangingPunct="0">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a:lstStyle>
          <a:p>
            <a:r>
              <a:rPr lang="en-US" sz="2000">
                <a:solidFill>
                  <a:schemeClr val="tx1"/>
                </a:solidFill>
              </a:rPr>
              <a:t>Interactive pixel wall</a:t>
            </a:r>
            <a:endParaRPr lang="en-US" sz="2000" dirty="0">
              <a:solidFill>
                <a:schemeClr val="tx1"/>
              </a:solidFill>
            </a:endParaRPr>
          </a:p>
        </p:txBody>
      </p:sp>
      <p:pic>
        <p:nvPicPr>
          <p:cNvPr id="1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9396" y="4214601"/>
            <a:ext cx="2719461" cy="231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p:nvPr/>
        </p:nvSpPr>
        <p:spPr>
          <a:xfrm>
            <a:off x="3459484" y="6400800"/>
            <a:ext cx="5791200" cy="857250"/>
          </a:xfrm>
          <a:prstGeom prst="rect">
            <a:avLst/>
          </a:prstGeom>
        </p:spPr>
        <p:txBody>
          <a:bodyPr vert="horz" anchor="t">
            <a:normAutofit fontScale="97500"/>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defRPr>
            </a:lvl2pPr>
            <a:lvl3pPr algn="l" rtl="0" eaLnBrk="0" fontAlgn="base" hangingPunct="0">
              <a:spcBef>
                <a:spcPct val="0"/>
              </a:spcBef>
              <a:spcAft>
                <a:spcPct val="0"/>
              </a:spcAft>
              <a:defRPr sz="3600">
                <a:solidFill>
                  <a:schemeClr val="tx2"/>
                </a:solidFill>
                <a:latin typeface="Franklin Gothic Medium" panose="020B0603020102020204" pitchFamily="34" charset="0"/>
              </a:defRPr>
            </a:lvl3pPr>
            <a:lvl4pPr algn="l" rtl="0" eaLnBrk="0" fontAlgn="base" hangingPunct="0">
              <a:spcBef>
                <a:spcPct val="0"/>
              </a:spcBef>
              <a:spcAft>
                <a:spcPct val="0"/>
              </a:spcAft>
              <a:defRPr sz="3600">
                <a:solidFill>
                  <a:schemeClr val="tx2"/>
                </a:solidFill>
                <a:latin typeface="Franklin Gothic Medium" panose="020B0603020102020204" pitchFamily="34" charset="0"/>
              </a:defRPr>
            </a:lvl4pPr>
            <a:lvl5pPr algn="l" rtl="0" eaLnBrk="0" fontAlgn="base" hangingPunct="0">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a:lstStyle>
          <a:p>
            <a:pPr algn="ctr"/>
            <a:r>
              <a:rPr lang="en-US" sz="2000" dirty="0"/>
              <a:t>Music through science and art</a:t>
            </a:r>
            <a:endParaRPr lang="en-US" sz="2000" dirty="0">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369270"/>
            <a:ext cx="5105400" cy="857250"/>
          </a:xfrm>
        </p:spPr>
        <p:txBody>
          <a:bodyPr>
            <a:normAutofit fontScale="90000"/>
          </a:bodyPr>
          <a:lstStyle/>
          <a:p>
            <a:pPr algn="ctr"/>
            <a:r>
              <a:rPr lang="en-US" dirty="0"/>
              <a:t>NUM magnetic table</a:t>
            </a:r>
            <a:endParaRPr lang="en-US" dirty="0">
              <a:effectLst/>
            </a:endParaRPr>
          </a:p>
        </p:txBody>
      </p:sp>
      <p:grpSp>
        <p:nvGrpSpPr>
          <p:cNvPr id="4" name="Group 3"/>
          <p:cNvGrpSpPr/>
          <p:nvPr/>
        </p:nvGrpSpPr>
        <p:grpSpPr>
          <a:xfrm>
            <a:off x="107588" y="-304800"/>
            <a:ext cx="4457700" cy="4827269"/>
            <a:chOff x="0" y="0"/>
            <a:chExt cx="5943600" cy="6436756"/>
          </a:xfrm>
        </p:grpSpPr>
        <p:sp>
          <p:nvSpPr>
            <p:cNvPr id="5" name="Flowchart: Or 4"/>
            <p:cNvSpPr/>
            <p:nvPr/>
          </p:nvSpPr>
          <p:spPr>
            <a:xfrm rot="21212216">
              <a:off x="1489254" y="4700242"/>
              <a:ext cx="2242820" cy="1736514"/>
            </a:xfrm>
            <a:prstGeom prst="flowChartOr">
              <a:avLst/>
            </a:prstGeom>
            <a:solidFill>
              <a:schemeClr val="accent3">
                <a:lumMod val="60000"/>
                <a:lumOff val="40000"/>
              </a:schemeClr>
            </a:solidFill>
            <a:scene3d>
              <a:camera prst="isometricOffAxis2Top">
                <a:rot lat="18600000" lon="3000000" rev="18141449"/>
              </a:camera>
              <a:lightRig rig="threePt" dir="t">
                <a:rot lat="0" lon="0" rev="1200000"/>
              </a:lightRig>
            </a:scene3d>
            <a:sp3d>
              <a:bevelT w="273050" h="190500" prst="angle"/>
            </a:sp3d>
          </p:spPr>
          <p:style>
            <a:lnRef idx="0">
              <a:schemeClr val="accent3"/>
            </a:lnRef>
            <a:fillRef idx="3">
              <a:schemeClr val="accent3"/>
            </a:fillRef>
            <a:effectRef idx="3">
              <a:schemeClr val="accent3"/>
            </a:effectRef>
            <a:fontRef idx="minor">
              <a:schemeClr val="lt1"/>
            </a:fontRef>
          </p:style>
          <p:txBody>
            <a:bodyPr rot="0" spcFirstLastPara="0" vert="horz" wrap="square" lIns="68580" tIns="34290" rIns="68580" bIns="34290" numCol="1" spcCol="0" rtlCol="0" fromWordArt="0" anchor="ctr" anchorCtr="0" forceAA="0" compatLnSpc="1">
              <a:noAutofit/>
            </a:bodyPr>
            <a:lstStyle/>
            <a:p>
              <a:endParaRPr lang="en-US"/>
            </a:p>
          </p:txBody>
        </p:sp>
        <p:pic>
          <p:nvPicPr>
            <p:cNvPr id="6" name="Picture 5" descr="C:\Users\Olivera\Desktop\CPN 2018\drska.jpg"/>
            <p:cNvPicPr>
              <a:picLocks noChangeAspect="1"/>
            </p:cNvPicPr>
            <p:nvPr/>
          </p:nvPicPr>
          <p:blipFill>
            <a:blip r:embed="rId1"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7916" y="5031318"/>
              <a:ext cx="835572" cy="835572"/>
            </a:xfrm>
            <a:prstGeom prst="rect">
              <a:avLst/>
            </a:prstGeom>
            <a:noFill/>
            <a:ln>
              <a:noFill/>
            </a:ln>
          </p:spPr>
        </p:pic>
        <p:pic>
          <p:nvPicPr>
            <p:cNvPr id="7" name="Picture 6" descr="C:\Users\Olivera\Desktop\CPN 2018\drska.jpg"/>
            <p:cNvPicPr>
              <a:picLocks noChangeAspect="1"/>
            </p:cNvPicPr>
            <p:nvPr/>
          </p:nvPicPr>
          <p:blipFill>
            <a:blip r:embed="rId1"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27957" y="5015552"/>
              <a:ext cx="867104" cy="867104"/>
            </a:xfrm>
            <a:prstGeom prst="rect">
              <a:avLst/>
            </a:prstGeom>
            <a:noFill/>
            <a:ln>
              <a:noFill/>
            </a:ln>
          </p:spPr>
        </p:pic>
        <p:pic>
          <p:nvPicPr>
            <p:cNvPr id="8" name="Picture 7" descr="C:\Users\Olivera\Desktop\CPN 2018\images.jpg"/>
            <p:cNvPicPr>
              <a:picLocks noChangeAspect="1"/>
            </p:cNvPicPr>
            <p:nvPr/>
          </p:nvPicPr>
          <p:blipFill>
            <a:blip r:embed="rId2"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050733">
              <a:off x="1016288" y="4794835"/>
              <a:ext cx="1245476" cy="1245476"/>
            </a:xfrm>
            <a:prstGeom prst="rect">
              <a:avLst/>
            </a:prstGeom>
            <a:noFill/>
            <a:ln>
              <a:noFill/>
            </a:ln>
          </p:spPr>
        </p:pic>
        <p:pic>
          <p:nvPicPr>
            <p:cNvPr id="9" name="Picture 8" descr="C:\Users\Olivera\Desktop\CPN 2018\images.jpg"/>
            <p:cNvPicPr>
              <a:picLocks noChangeAspect="1"/>
            </p:cNvPicPr>
            <p:nvPr/>
          </p:nvPicPr>
          <p:blipFill>
            <a:blip r:embed="rId2"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0575170">
              <a:off x="2955447" y="4779069"/>
              <a:ext cx="1245476" cy="1245476"/>
            </a:xfrm>
            <a:prstGeom prst="rect">
              <a:avLst/>
            </a:prstGeom>
            <a:noFill/>
            <a:ln>
              <a:noFill/>
            </a:ln>
          </p:spPr>
        </p:pic>
        <p:sp>
          <p:nvSpPr>
            <p:cNvPr id="10" name="Can 9"/>
            <p:cNvSpPr/>
            <p:nvPr/>
          </p:nvSpPr>
          <p:spPr>
            <a:xfrm>
              <a:off x="2214468" y="4085387"/>
              <a:ext cx="839470" cy="1575435"/>
            </a:xfrm>
            <a:prstGeom prst="can">
              <a:avLst/>
            </a:prstGeom>
            <a:gradFill>
              <a:gsLst>
                <a:gs pos="11000">
                  <a:schemeClr val="accent3">
                    <a:lumMod val="40000"/>
                    <a:lumOff val="60000"/>
                  </a:schemeClr>
                </a:gs>
                <a:gs pos="0">
                  <a:schemeClr val="accent3">
                    <a:lumMod val="60000"/>
                    <a:lumOff val="40000"/>
                  </a:schemeClr>
                </a:gs>
                <a:gs pos="48000">
                  <a:schemeClr val="accent3">
                    <a:shade val="93000"/>
                    <a:satMod val="130000"/>
                  </a:schemeClr>
                </a:gs>
                <a:gs pos="73000">
                  <a:schemeClr val="accent3">
                    <a:shade val="94000"/>
                    <a:satMod val="135000"/>
                  </a:schemeClr>
                </a:gs>
              </a:gsLst>
            </a:gradFill>
            <a:scene3d>
              <a:camera prst="orthographicFront">
                <a:rot lat="0" lon="0" rev="0"/>
              </a:camera>
              <a:lightRig rig="harsh" dir="t"/>
            </a:scene3d>
            <a:sp3d prstMaterial="dkEdge">
              <a:bevelT w="63500" h="25400"/>
            </a:sp3d>
          </p:spPr>
          <p:style>
            <a:lnRef idx="0">
              <a:schemeClr val="accent3"/>
            </a:lnRef>
            <a:fillRef idx="3">
              <a:schemeClr val="accent3"/>
            </a:fillRef>
            <a:effectRef idx="3">
              <a:schemeClr val="accent3"/>
            </a:effectRef>
            <a:fontRef idx="minor">
              <a:schemeClr val="lt1"/>
            </a:fontRef>
          </p:style>
          <p:txBody>
            <a:bodyPr rot="0" spcFirstLastPara="0" vert="horz" wrap="square" lIns="68580" tIns="34290" rIns="68580" bIns="34290" numCol="1" spcCol="0" rtlCol="0" fromWordArt="0" anchor="ctr" anchorCtr="0" forceAA="0" compatLnSpc="1">
              <a:noAutofit/>
            </a:bodyPr>
            <a:lstStyle/>
            <a:p>
              <a:endParaRPr lang="en-US"/>
            </a:p>
          </p:txBody>
        </p:sp>
        <p:grpSp>
          <p:nvGrpSpPr>
            <p:cNvPr id="11" name="Group 10"/>
            <p:cNvGrpSpPr/>
            <p:nvPr/>
          </p:nvGrpSpPr>
          <p:grpSpPr>
            <a:xfrm rot="21318437">
              <a:off x="0" y="0"/>
              <a:ext cx="5943600" cy="5027188"/>
              <a:chOff x="-53215" y="0"/>
              <a:chExt cx="6182237" cy="5200650"/>
            </a:xfrm>
          </p:grpSpPr>
          <p:sp>
            <p:nvSpPr>
              <p:cNvPr id="12" name="Oval 11"/>
              <p:cNvSpPr/>
              <p:nvPr/>
            </p:nvSpPr>
            <p:spPr>
              <a:xfrm>
                <a:off x="114300" y="0"/>
                <a:ext cx="5143500" cy="5200650"/>
              </a:xfrm>
              <a:prstGeom prst="ellipse">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rot="0" spcFirstLastPara="0" vert="horz" wrap="square" lIns="68580" tIns="34290" rIns="68580" bIns="34290" numCol="1" spcCol="0" rtlCol="0" fromWordArt="0" anchor="ctr" anchorCtr="0" forceAA="0" compatLnSpc="1">
                <a:noAutofit/>
              </a:bodyPr>
              <a:lstStyle/>
              <a:p>
                <a:endParaRPr lang="en-US"/>
              </a:p>
            </p:txBody>
          </p:sp>
          <p:pic>
            <p:nvPicPr>
              <p:cNvPr id="13" name="Picture 12" descr="C:\Users\Olivera\Desktop\CPN 2018\Izgled ploce stola.jpg"/>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rot="281563">
                <a:off x="-53215" y="214063"/>
                <a:ext cx="6182237" cy="4943807"/>
              </a:xfrm>
              <a:prstGeom prst="rect">
                <a:avLst/>
              </a:prstGeom>
              <a:noFill/>
              <a:ln>
                <a:noFill/>
              </a:ln>
              <a:scene3d>
                <a:camera prst="isometricTopUp"/>
                <a:lightRig rig="threePt" dir="t"/>
              </a:scene3d>
            </p:spPr>
          </p:pic>
        </p:grpSp>
      </p:grpSp>
      <p:pic>
        <p:nvPicPr>
          <p:cNvPr id="14" name="Picture 2" descr="Park nauke bogatiji za nove instalacije - Glas Podrinj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495" y="2705565"/>
            <a:ext cx="5105400" cy="324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9" y="228600"/>
            <a:ext cx="2982100" cy="838200"/>
          </a:xfrm>
        </p:spPr>
        <p:txBody>
          <a:bodyPr>
            <a:normAutofit/>
          </a:bodyPr>
          <a:lstStyle/>
          <a:p>
            <a:pPr algn="ctr"/>
            <a:r>
              <a:rPr lang="en-US" sz="2000" dirty="0"/>
              <a:t>Botanical puzzle “</a:t>
            </a:r>
            <a:r>
              <a:rPr lang="en-US" sz="2000" dirty="0" err="1"/>
              <a:t>Sreten</a:t>
            </a:r>
            <a:r>
              <a:rPr lang="en-US" sz="2000" dirty="0"/>
              <a:t> </a:t>
            </a:r>
            <a:r>
              <a:rPr lang="en-US" sz="2000" dirty="0" err="1"/>
              <a:t>adzic</a:t>
            </a:r>
            <a:r>
              <a:rPr lang="en-US" sz="2000" dirty="0"/>
              <a:t>”</a:t>
            </a:r>
            <a:endParaRPr lang="en-US" sz="2000" dirty="0"/>
          </a:p>
        </p:txBody>
      </p:sp>
      <p:pic>
        <p:nvPicPr>
          <p:cNvPr id="4098" name="Picture 2" descr="Парк науке - Центар за образовање Крагујевац"/>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898" y="84425"/>
            <a:ext cx="2982101" cy="38076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Botanička slagalica i stub daljinar: Park nauke sad ima 20 eksponata, to  nisu jedine novine u CSU · gradski.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39" y="3976467"/>
            <a:ext cx="4419761" cy="27871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P1200026 · gradski.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976467"/>
            <a:ext cx="4191000" cy="2787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Južne vesti - Leskovac, Niš, Pirot, Prokuplje, Vranje - vesti iz južne  Srbij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5862" y="84425"/>
            <a:ext cx="2982100" cy="38076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Умро је први српски високообразовани педагог Сретен Аџић - Фондација Српски  легат"/>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568" y="1373871"/>
            <a:ext cx="1990725" cy="2295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8868"/>
            <a:ext cx="8686800" cy="838200"/>
          </a:xfrm>
        </p:spPr>
        <p:txBody>
          <a:bodyPr/>
          <a:lstStyle/>
          <a:p>
            <a:r>
              <a:rPr lang="en-US" dirty="0"/>
              <a:t>Teaching in science parks</a:t>
            </a:r>
            <a:endParaRPr lang="en-US" dirty="0"/>
          </a:p>
        </p:txBody>
      </p:sp>
      <p:pic>
        <p:nvPicPr>
          <p:cNvPr id="9218" name="Picture 2" descr="Prikazi u medijima - poko"/>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30524" y="1015309"/>
            <a:ext cx="3384876" cy="2374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Park nauke u CSU Sabac - Vol. 2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79" y="1029164"/>
            <a:ext cx="5139813" cy="28911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Park nauke u funkciji znanja-mit ili stvarnost? - INSTITUT ZA MODERNO  OBRAZOVANJ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279" y="3468227"/>
            <a:ext cx="4950121" cy="33049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7" name="Group 46"/>
          <p:cNvGrpSpPr/>
          <p:nvPr/>
        </p:nvGrpSpPr>
        <p:grpSpPr>
          <a:xfrm>
            <a:off x="1219200" y="3973687"/>
            <a:ext cx="2057400" cy="2535733"/>
            <a:chOff x="1601911" y="1859611"/>
            <a:chExt cx="2172939" cy="4000635"/>
          </a:xfrm>
        </p:grpSpPr>
        <p:grpSp>
          <p:nvGrpSpPr>
            <p:cNvPr id="48" name="Group 47"/>
            <p:cNvGrpSpPr/>
            <p:nvPr/>
          </p:nvGrpSpPr>
          <p:grpSpPr>
            <a:xfrm>
              <a:off x="2428776" y="2806283"/>
              <a:ext cx="717093" cy="721250"/>
              <a:chOff x="4959155" y="3251188"/>
              <a:chExt cx="717093" cy="721250"/>
            </a:xfrm>
          </p:grpSpPr>
          <p:sp>
            <p:nvSpPr>
              <p:cNvPr id="70" name="Rectangle 69"/>
              <p:cNvSpPr/>
              <p:nvPr/>
            </p:nvSpPr>
            <p:spPr>
              <a:xfrm>
                <a:off x="4959155" y="3255344"/>
                <a:ext cx="717093" cy="717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p:cNvSpPr/>
              <p:nvPr/>
            </p:nvSpPr>
            <p:spPr>
              <a:xfrm rot="10800000">
                <a:off x="5000681" y="3251188"/>
                <a:ext cx="635820" cy="704253"/>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2368435" y="4271609"/>
              <a:ext cx="837774" cy="845756"/>
              <a:chOff x="6428653" y="3165929"/>
              <a:chExt cx="837774" cy="845756"/>
            </a:xfrm>
          </p:grpSpPr>
          <p:sp>
            <p:nvSpPr>
              <p:cNvPr id="68" name="Rectangle 67"/>
              <p:cNvSpPr/>
              <p:nvPr/>
            </p:nvSpPr>
            <p:spPr>
              <a:xfrm>
                <a:off x="6516713" y="3255344"/>
                <a:ext cx="717093" cy="7170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24"/>
              <p:cNvSpPr>
                <a:spLocks noChangeAspect="1"/>
              </p:cNvSpPr>
              <p:nvPr/>
            </p:nvSpPr>
            <p:spPr>
              <a:xfrm rot="8369018">
                <a:off x="6428653" y="3165929"/>
                <a:ext cx="837774" cy="845756"/>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0" name="Group 49"/>
            <p:cNvGrpSpPr/>
            <p:nvPr/>
          </p:nvGrpSpPr>
          <p:grpSpPr>
            <a:xfrm>
              <a:off x="2435873" y="5133208"/>
              <a:ext cx="722776" cy="721443"/>
              <a:chOff x="7289809" y="3253170"/>
              <a:chExt cx="722776" cy="721443"/>
            </a:xfrm>
          </p:grpSpPr>
          <p:sp>
            <p:nvSpPr>
              <p:cNvPr id="63" name="Rectangle 62"/>
              <p:cNvSpPr/>
              <p:nvPr/>
            </p:nvSpPr>
            <p:spPr>
              <a:xfrm>
                <a:off x="7295492" y="3255344"/>
                <a:ext cx="717093" cy="7170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7289809" y="3253170"/>
                <a:ext cx="722507" cy="721443"/>
                <a:chOff x="2611714" y="1452659"/>
                <a:chExt cx="3963104" cy="3957283"/>
              </a:xfrm>
              <a:solidFill>
                <a:schemeClr val="bg1"/>
              </a:solidFill>
            </p:grpSpPr>
            <p:sp>
              <p:nvSpPr>
                <p:cNvPr id="65" name="Round Same Side Corner Rectangle 4"/>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1" fmla="*/ 270239 w 802720"/>
                    <a:gd name="connsiteY0-2" fmla="*/ 0 h 4005634"/>
                    <a:gd name="connsiteX1-3" fmla="*/ 543113 w 802720"/>
                    <a:gd name="connsiteY1-4" fmla="*/ 0 h 4005634"/>
                    <a:gd name="connsiteX2-5" fmla="*/ 802720 w 802720"/>
                    <a:gd name="connsiteY2-6" fmla="*/ 259607 h 4005634"/>
                    <a:gd name="connsiteX3-7" fmla="*/ 802720 w 802720"/>
                    <a:gd name="connsiteY3-8" fmla="*/ 4005634 h 4005634"/>
                    <a:gd name="connsiteX4-9" fmla="*/ 802720 w 802720"/>
                    <a:gd name="connsiteY4-10" fmla="*/ 4005634 h 4005634"/>
                    <a:gd name="connsiteX5-11" fmla="*/ 10632 w 802720"/>
                    <a:gd name="connsiteY5-12" fmla="*/ 4005634 h 4005634"/>
                    <a:gd name="connsiteX6-13" fmla="*/ 0 w 802720"/>
                    <a:gd name="connsiteY6-14" fmla="*/ 3590965 h 4005634"/>
                    <a:gd name="connsiteX7-15" fmla="*/ 10632 w 802720"/>
                    <a:gd name="connsiteY7-16" fmla="*/ 259607 h 4005634"/>
                    <a:gd name="connsiteX8-17" fmla="*/ 270239 w 802720"/>
                    <a:gd name="connsiteY8-18" fmla="*/ 0 h 4005634"/>
                    <a:gd name="connsiteX0-19" fmla="*/ 280872 w 813353"/>
                    <a:gd name="connsiteY0-20" fmla="*/ 0 h 4005634"/>
                    <a:gd name="connsiteX1-21" fmla="*/ 553746 w 813353"/>
                    <a:gd name="connsiteY1-22" fmla="*/ 0 h 4005634"/>
                    <a:gd name="connsiteX2-23" fmla="*/ 813353 w 813353"/>
                    <a:gd name="connsiteY2-24" fmla="*/ 259607 h 4005634"/>
                    <a:gd name="connsiteX3-25" fmla="*/ 813353 w 813353"/>
                    <a:gd name="connsiteY3-26" fmla="*/ 4005634 h 4005634"/>
                    <a:gd name="connsiteX4-27" fmla="*/ 813353 w 813353"/>
                    <a:gd name="connsiteY4-28" fmla="*/ 4005634 h 4005634"/>
                    <a:gd name="connsiteX5-29" fmla="*/ 21265 w 813353"/>
                    <a:gd name="connsiteY5-30" fmla="*/ 4005634 h 4005634"/>
                    <a:gd name="connsiteX6-31" fmla="*/ 0 w 813353"/>
                    <a:gd name="connsiteY6-32" fmla="*/ 3590965 h 4005634"/>
                    <a:gd name="connsiteX7-33" fmla="*/ 21265 w 813353"/>
                    <a:gd name="connsiteY7-34" fmla="*/ 259607 h 4005634"/>
                    <a:gd name="connsiteX8-35" fmla="*/ 280872 w 813353"/>
                    <a:gd name="connsiteY8-36" fmla="*/ 0 h 4005634"/>
                    <a:gd name="connsiteX0-37" fmla="*/ 259607 w 792088"/>
                    <a:gd name="connsiteY0-38" fmla="*/ 0 h 4005634"/>
                    <a:gd name="connsiteX1-39" fmla="*/ 532481 w 792088"/>
                    <a:gd name="connsiteY1-40" fmla="*/ 0 h 4005634"/>
                    <a:gd name="connsiteX2-41" fmla="*/ 792088 w 792088"/>
                    <a:gd name="connsiteY2-42" fmla="*/ 259607 h 4005634"/>
                    <a:gd name="connsiteX3-43" fmla="*/ 792088 w 792088"/>
                    <a:gd name="connsiteY3-44" fmla="*/ 4005634 h 4005634"/>
                    <a:gd name="connsiteX4-45" fmla="*/ 792088 w 792088"/>
                    <a:gd name="connsiteY4-46" fmla="*/ 4005634 h 4005634"/>
                    <a:gd name="connsiteX5-47" fmla="*/ 0 w 792088"/>
                    <a:gd name="connsiteY5-48" fmla="*/ 4005634 h 4005634"/>
                    <a:gd name="connsiteX6-49" fmla="*/ 0 w 792088"/>
                    <a:gd name="connsiteY6-50" fmla="*/ 259607 h 4005634"/>
                    <a:gd name="connsiteX7-51" fmla="*/ 259607 w 792088"/>
                    <a:gd name="connsiteY7-52" fmla="*/ 0 h 4005634"/>
                    <a:gd name="connsiteX0-53" fmla="*/ 259607 w 792088"/>
                    <a:gd name="connsiteY0-54" fmla="*/ 0 h 4005634"/>
                    <a:gd name="connsiteX1-55" fmla="*/ 532481 w 792088"/>
                    <a:gd name="connsiteY1-56" fmla="*/ 0 h 4005634"/>
                    <a:gd name="connsiteX2-57" fmla="*/ 792088 w 792088"/>
                    <a:gd name="connsiteY2-58" fmla="*/ 259607 h 4005634"/>
                    <a:gd name="connsiteX3-59" fmla="*/ 792088 w 792088"/>
                    <a:gd name="connsiteY3-60" fmla="*/ 4005634 h 4005634"/>
                    <a:gd name="connsiteX4-61" fmla="*/ 792088 w 792088"/>
                    <a:gd name="connsiteY4-62" fmla="*/ 4005634 h 4005634"/>
                    <a:gd name="connsiteX5-63" fmla="*/ 10633 w 792088"/>
                    <a:gd name="connsiteY5-64" fmla="*/ 3101867 h 4005634"/>
                    <a:gd name="connsiteX6-65" fmla="*/ 0 w 792088"/>
                    <a:gd name="connsiteY6-66" fmla="*/ 259607 h 4005634"/>
                    <a:gd name="connsiteX7-67" fmla="*/ 259607 w 792088"/>
                    <a:gd name="connsiteY7-68" fmla="*/ 0 h 4005634"/>
                    <a:gd name="connsiteX0-69" fmla="*/ 259607 w 792088"/>
                    <a:gd name="connsiteY0-70" fmla="*/ 0 h 4005634"/>
                    <a:gd name="connsiteX1-71" fmla="*/ 532481 w 792088"/>
                    <a:gd name="connsiteY1-72" fmla="*/ 0 h 4005634"/>
                    <a:gd name="connsiteX2-73" fmla="*/ 792088 w 792088"/>
                    <a:gd name="connsiteY2-74" fmla="*/ 259607 h 4005634"/>
                    <a:gd name="connsiteX3-75" fmla="*/ 792088 w 792088"/>
                    <a:gd name="connsiteY3-76" fmla="*/ 4005634 h 4005634"/>
                    <a:gd name="connsiteX4-77" fmla="*/ 792088 w 792088"/>
                    <a:gd name="connsiteY4-78" fmla="*/ 4005634 h 4005634"/>
                    <a:gd name="connsiteX5-79" fmla="*/ 10633 w 792088"/>
                    <a:gd name="connsiteY5-80" fmla="*/ 3101867 h 4005634"/>
                    <a:gd name="connsiteX6-81" fmla="*/ 0 w 792088"/>
                    <a:gd name="connsiteY6-82" fmla="*/ 259607 h 4005634"/>
                    <a:gd name="connsiteX7-83" fmla="*/ 259607 w 792088"/>
                    <a:gd name="connsiteY7-84" fmla="*/ 0 h 4005634"/>
                    <a:gd name="connsiteX0-85" fmla="*/ 259607 w 1004739"/>
                    <a:gd name="connsiteY0-86" fmla="*/ 0 h 4005634"/>
                    <a:gd name="connsiteX1-87" fmla="*/ 532481 w 1004739"/>
                    <a:gd name="connsiteY1-88" fmla="*/ 0 h 4005634"/>
                    <a:gd name="connsiteX2-89" fmla="*/ 792088 w 1004739"/>
                    <a:gd name="connsiteY2-90" fmla="*/ 259607 h 4005634"/>
                    <a:gd name="connsiteX3-91" fmla="*/ 792088 w 1004739"/>
                    <a:gd name="connsiteY3-92" fmla="*/ 4005634 h 4005634"/>
                    <a:gd name="connsiteX4-93" fmla="*/ 1004739 w 1004739"/>
                    <a:gd name="connsiteY4-94" fmla="*/ 3941839 h 4005634"/>
                    <a:gd name="connsiteX5-95" fmla="*/ 10633 w 1004739"/>
                    <a:gd name="connsiteY5-96" fmla="*/ 3101867 h 4005634"/>
                    <a:gd name="connsiteX6-97" fmla="*/ 0 w 1004739"/>
                    <a:gd name="connsiteY6-98" fmla="*/ 259607 h 4005634"/>
                    <a:gd name="connsiteX7-99" fmla="*/ 259607 w 1004739"/>
                    <a:gd name="connsiteY7-100" fmla="*/ 0 h 4005634"/>
                    <a:gd name="connsiteX0-101" fmla="*/ 259607 w 1004739"/>
                    <a:gd name="connsiteY0-102" fmla="*/ 0 h 4005634"/>
                    <a:gd name="connsiteX1-103" fmla="*/ 532481 w 1004739"/>
                    <a:gd name="connsiteY1-104" fmla="*/ 0 h 4005634"/>
                    <a:gd name="connsiteX2-105" fmla="*/ 792088 w 1004739"/>
                    <a:gd name="connsiteY2-106" fmla="*/ 259607 h 4005634"/>
                    <a:gd name="connsiteX3-107" fmla="*/ 792090 w 1004739"/>
                    <a:gd name="connsiteY3-108" fmla="*/ 4005634 h 4005634"/>
                    <a:gd name="connsiteX4-109" fmla="*/ 1004739 w 1004739"/>
                    <a:gd name="connsiteY4-110" fmla="*/ 3941839 h 4005634"/>
                    <a:gd name="connsiteX5-111" fmla="*/ 10633 w 1004739"/>
                    <a:gd name="connsiteY5-112" fmla="*/ 3101867 h 4005634"/>
                    <a:gd name="connsiteX6-113" fmla="*/ 0 w 1004739"/>
                    <a:gd name="connsiteY6-114" fmla="*/ 259607 h 4005634"/>
                    <a:gd name="connsiteX7-115" fmla="*/ 259607 w 1004739"/>
                    <a:gd name="connsiteY7-116" fmla="*/ 0 h 4005634"/>
                    <a:gd name="connsiteX0-117" fmla="*/ 259607 w 1004739"/>
                    <a:gd name="connsiteY0-118" fmla="*/ 0 h 4016266"/>
                    <a:gd name="connsiteX1-119" fmla="*/ 532481 w 1004739"/>
                    <a:gd name="connsiteY1-120" fmla="*/ 0 h 4016266"/>
                    <a:gd name="connsiteX2-121" fmla="*/ 792088 w 1004739"/>
                    <a:gd name="connsiteY2-122" fmla="*/ 259607 h 4016266"/>
                    <a:gd name="connsiteX3-123" fmla="*/ 802725 w 1004739"/>
                    <a:gd name="connsiteY3-124" fmla="*/ 4016266 h 4016266"/>
                    <a:gd name="connsiteX4-125" fmla="*/ 1004739 w 1004739"/>
                    <a:gd name="connsiteY4-126" fmla="*/ 3941839 h 4016266"/>
                    <a:gd name="connsiteX5-127" fmla="*/ 10633 w 1004739"/>
                    <a:gd name="connsiteY5-128" fmla="*/ 3101867 h 4016266"/>
                    <a:gd name="connsiteX6-129" fmla="*/ 0 w 1004739"/>
                    <a:gd name="connsiteY6-130" fmla="*/ 259607 h 4016266"/>
                    <a:gd name="connsiteX7-131" fmla="*/ 259607 w 1004739"/>
                    <a:gd name="connsiteY7-132" fmla="*/ 0 h 4016266"/>
                    <a:gd name="connsiteX0-133" fmla="*/ 259607 w 1040242"/>
                    <a:gd name="connsiteY0-134" fmla="*/ 0 h 3941839"/>
                    <a:gd name="connsiteX1-135" fmla="*/ 532481 w 1040242"/>
                    <a:gd name="connsiteY1-136" fmla="*/ 0 h 3941839"/>
                    <a:gd name="connsiteX2-137" fmla="*/ 792088 w 1040242"/>
                    <a:gd name="connsiteY2-138" fmla="*/ 259607 h 3941839"/>
                    <a:gd name="connsiteX3-139" fmla="*/ 1004739 w 1040242"/>
                    <a:gd name="connsiteY3-140" fmla="*/ 3941839 h 3941839"/>
                    <a:gd name="connsiteX4-141" fmla="*/ 10633 w 1040242"/>
                    <a:gd name="connsiteY4-142" fmla="*/ 3101867 h 3941839"/>
                    <a:gd name="connsiteX5-143" fmla="*/ 0 w 1040242"/>
                    <a:gd name="connsiteY5-144" fmla="*/ 259607 h 3941839"/>
                    <a:gd name="connsiteX6-145" fmla="*/ 259607 w 1040242"/>
                    <a:gd name="connsiteY6-146" fmla="*/ 0 h 3941839"/>
                    <a:gd name="connsiteX0-147" fmla="*/ 259607 w 1384020"/>
                    <a:gd name="connsiteY0-148" fmla="*/ 0 h 3984369"/>
                    <a:gd name="connsiteX1-149" fmla="*/ 532481 w 1384020"/>
                    <a:gd name="connsiteY1-150" fmla="*/ 0 h 3984369"/>
                    <a:gd name="connsiteX2-151" fmla="*/ 792088 w 1384020"/>
                    <a:gd name="connsiteY2-152" fmla="*/ 259607 h 3984369"/>
                    <a:gd name="connsiteX3-153" fmla="*/ 1366248 w 1384020"/>
                    <a:gd name="connsiteY3-154" fmla="*/ 3984369 h 3984369"/>
                    <a:gd name="connsiteX4-155" fmla="*/ 10633 w 1384020"/>
                    <a:gd name="connsiteY4-156" fmla="*/ 3101867 h 3984369"/>
                    <a:gd name="connsiteX5-157" fmla="*/ 0 w 1384020"/>
                    <a:gd name="connsiteY5-158" fmla="*/ 259607 h 3984369"/>
                    <a:gd name="connsiteX6-159" fmla="*/ 259607 w 1384020"/>
                    <a:gd name="connsiteY6-160" fmla="*/ 0 h 3984369"/>
                    <a:gd name="connsiteX0-161" fmla="*/ 259607 w 1128565"/>
                    <a:gd name="connsiteY0-162" fmla="*/ 0 h 4016267"/>
                    <a:gd name="connsiteX1-163" fmla="*/ 532481 w 1128565"/>
                    <a:gd name="connsiteY1-164" fmla="*/ 0 h 4016267"/>
                    <a:gd name="connsiteX2-165" fmla="*/ 792088 w 1128565"/>
                    <a:gd name="connsiteY2-166" fmla="*/ 259607 h 4016267"/>
                    <a:gd name="connsiteX3-167" fmla="*/ 1100436 w 1128565"/>
                    <a:gd name="connsiteY3-168" fmla="*/ 4016267 h 4016267"/>
                    <a:gd name="connsiteX4-169" fmla="*/ 10633 w 1128565"/>
                    <a:gd name="connsiteY4-170" fmla="*/ 3101867 h 4016267"/>
                    <a:gd name="connsiteX5-171" fmla="*/ 0 w 1128565"/>
                    <a:gd name="connsiteY5-172" fmla="*/ 259607 h 4016267"/>
                    <a:gd name="connsiteX6-173" fmla="*/ 259607 w 1128565"/>
                    <a:gd name="connsiteY6-174" fmla="*/ 0 h 4016267"/>
                    <a:gd name="connsiteX0-175" fmla="*/ 259607 w 1128565"/>
                    <a:gd name="connsiteY0-176" fmla="*/ 0 h 4016267"/>
                    <a:gd name="connsiteX1-177" fmla="*/ 532481 w 1128565"/>
                    <a:gd name="connsiteY1-178" fmla="*/ 0 h 4016267"/>
                    <a:gd name="connsiteX2-179" fmla="*/ 792088 w 1128565"/>
                    <a:gd name="connsiteY2-180" fmla="*/ 259607 h 4016267"/>
                    <a:gd name="connsiteX3-181" fmla="*/ 1100436 w 1128565"/>
                    <a:gd name="connsiteY3-182" fmla="*/ 4016267 h 4016267"/>
                    <a:gd name="connsiteX4-183" fmla="*/ 10633 w 1128565"/>
                    <a:gd name="connsiteY4-184" fmla="*/ 3101867 h 4016267"/>
                    <a:gd name="connsiteX5-185" fmla="*/ 0 w 1128565"/>
                    <a:gd name="connsiteY5-186" fmla="*/ 259607 h 4016267"/>
                    <a:gd name="connsiteX6-187" fmla="*/ 259607 w 1128565"/>
                    <a:gd name="connsiteY6-188" fmla="*/ 0 h 4016267"/>
                    <a:gd name="connsiteX0-189" fmla="*/ 259607 w 1148583"/>
                    <a:gd name="connsiteY0-190" fmla="*/ 0 h 3963104"/>
                    <a:gd name="connsiteX1-191" fmla="*/ 532481 w 1148583"/>
                    <a:gd name="connsiteY1-192" fmla="*/ 0 h 3963104"/>
                    <a:gd name="connsiteX2-193" fmla="*/ 792088 w 1148583"/>
                    <a:gd name="connsiteY2-194" fmla="*/ 259607 h 3963104"/>
                    <a:gd name="connsiteX3-195" fmla="*/ 1121701 w 1148583"/>
                    <a:gd name="connsiteY3-196" fmla="*/ 3963104 h 3963104"/>
                    <a:gd name="connsiteX4-197" fmla="*/ 10633 w 1148583"/>
                    <a:gd name="connsiteY4-198" fmla="*/ 3101867 h 3963104"/>
                    <a:gd name="connsiteX5-199" fmla="*/ 0 w 1148583"/>
                    <a:gd name="connsiteY5-200" fmla="*/ 259607 h 3963104"/>
                    <a:gd name="connsiteX6-201" fmla="*/ 259607 w 1148583"/>
                    <a:gd name="connsiteY6-202" fmla="*/ 0 h 3963104"/>
                    <a:gd name="connsiteX0-203" fmla="*/ 291731 w 1180707"/>
                    <a:gd name="connsiteY0-204" fmla="*/ 0 h 3963104"/>
                    <a:gd name="connsiteX1-205" fmla="*/ 564605 w 1180707"/>
                    <a:gd name="connsiteY1-206" fmla="*/ 0 h 3963104"/>
                    <a:gd name="connsiteX2-207" fmla="*/ 824212 w 1180707"/>
                    <a:gd name="connsiteY2-208" fmla="*/ 259607 h 3963104"/>
                    <a:gd name="connsiteX3-209" fmla="*/ 1153825 w 1180707"/>
                    <a:gd name="connsiteY3-210" fmla="*/ 3963104 h 3963104"/>
                    <a:gd name="connsiteX4-211" fmla="*/ 228 w 1180707"/>
                    <a:gd name="connsiteY4-212" fmla="*/ 2867951 h 3963104"/>
                    <a:gd name="connsiteX5-213" fmla="*/ 32124 w 1180707"/>
                    <a:gd name="connsiteY5-214" fmla="*/ 259607 h 3963104"/>
                    <a:gd name="connsiteX6-215" fmla="*/ 291731 w 1180707"/>
                    <a:gd name="connsiteY6-216" fmla="*/ 0 h 3963104"/>
                    <a:gd name="connsiteX0-217" fmla="*/ 291731 w 1180707"/>
                    <a:gd name="connsiteY0-218" fmla="*/ 0 h 3963104"/>
                    <a:gd name="connsiteX1-219" fmla="*/ 564605 w 1180707"/>
                    <a:gd name="connsiteY1-220" fmla="*/ 0 h 3963104"/>
                    <a:gd name="connsiteX2-221" fmla="*/ 824212 w 1180707"/>
                    <a:gd name="connsiteY2-222" fmla="*/ 259607 h 3963104"/>
                    <a:gd name="connsiteX3-223" fmla="*/ 1153825 w 1180707"/>
                    <a:gd name="connsiteY3-224" fmla="*/ 3963104 h 3963104"/>
                    <a:gd name="connsiteX4-225" fmla="*/ 228 w 1180707"/>
                    <a:gd name="connsiteY4-226" fmla="*/ 2867951 h 3963104"/>
                    <a:gd name="connsiteX5-227" fmla="*/ 32124 w 1180707"/>
                    <a:gd name="connsiteY5-228" fmla="*/ 259607 h 3963104"/>
                    <a:gd name="connsiteX6-229" fmla="*/ 291731 w 1180707"/>
                    <a:gd name="connsiteY6-230" fmla="*/ 0 h 3963104"/>
                    <a:gd name="connsiteX0-231" fmla="*/ 291731 w 1180707"/>
                    <a:gd name="connsiteY0-232" fmla="*/ 0 h 3963104"/>
                    <a:gd name="connsiteX1-233" fmla="*/ 564605 w 1180707"/>
                    <a:gd name="connsiteY1-234" fmla="*/ 0 h 3963104"/>
                    <a:gd name="connsiteX2-235" fmla="*/ 824212 w 1180707"/>
                    <a:gd name="connsiteY2-236" fmla="*/ 259607 h 3963104"/>
                    <a:gd name="connsiteX3-237" fmla="*/ 1153825 w 1180707"/>
                    <a:gd name="connsiteY3-238" fmla="*/ 3963104 h 3963104"/>
                    <a:gd name="connsiteX4-239" fmla="*/ 228 w 1180707"/>
                    <a:gd name="connsiteY4-240" fmla="*/ 2867951 h 3963104"/>
                    <a:gd name="connsiteX5-241" fmla="*/ 32124 w 1180707"/>
                    <a:gd name="connsiteY5-242" fmla="*/ 259607 h 3963104"/>
                    <a:gd name="connsiteX6-243" fmla="*/ 291731 w 1180707"/>
                    <a:gd name="connsiteY6-244" fmla="*/ 0 h 3963104"/>
                    <a:gd name="connsiteX0-245" fmla="*/ 291731 w 1180707"/>
                    <a:gd name="connsiteY0-246" fmla="*/ 0 h 3963104"/>
                    <a:gd name="connsiteX1-247" fmla="*/ 564605 w 1180707"/>
                    <a:gd name="connsiteY1-248" fmla="*/ 0 h 3963104"/>
                    <a:gd name="connsiteX2-249" fmla="*/ 824212 w 1180707"/>
                    <a:gd name="connsiteY2-250" fmla="*/ 259607 h 3963104"/>
                    <a:gd name="connsiteX3-251" fmla="*/ 1153825 w 1180707"/>
                    <a:gd name="connsiteY3-252" fmla="*/ 3963104 h 3963104"/>
                    <a:gd name="connsiteX4-253" fmla="*/ 228 w 1180707"/>
                    <a:gd name="connsiteY4-254" fmla="*/ 2867951 h 3963104"/>
                    <a:gd name="connsiteX5-255" fmla="*/ 32124 w 1180707"/>
                    <a:gd name="connsiteY5-256" fmla="*/ 259607 h 3963104"/>
                    <a:gd name="connsiteX6-257" fmla="*/ 291731 w 1180707"/>
                    <a:gd name="connsiteY6-258" fmla="*/ 0 h 3963104"/>
                    <a:gd name="connsiteX0-259" fmla="*/ 291731 w 1210113"/>
                    <a:gd name="connsiteY0-260" fmla="*/ 0 h 3963640"/>
                    <a:gd name="connsiteX1-261" fmla="*/ 564605 w 1210113"/>
                    <a:gd name="connsiteY1-262" fmla="*/ 0 h 3963640"/>
                    <a:gd name="connsiteX2-263" fmla="*/ 824212 w 1210113"/>
                    <a:gd name="connsiteY2-264" fmla="*/ 259607 h 3963640"/>
                    <a:gd name="connsiteX3-265" fmla="*/ 1153825 w 1210113"/>
                    <a:gd name="connsiteY3-266" fmla="*/ 3963104 h 3963640"/>
                    <a:gd name="connsiteX4-267" fmla="*/ 228 w 1210113"/>
                    <a:gd name="connsiteY4-268" fmla="*/ 2867951 h 3963640"/>
                    <a:gd name="connsiteX5-269" fmla="*/ 32124 w 1210113"/>
                    <a:gd name="connsiteY5-270" fmla="*/ 259607 h 3963640"/>
                    <a:gd name="connsiteX6-271" fmla="*/ 291731 w 1210113"/>
                    <a:gd name="connsiteY6-272" fmla="*/ 0 h 3963640"/>
                    <a:gd name="connsiteX0-273" fmla="*/ 291731 w 1202597"/>
                    <a:gd name="connsiteY0-274" fmla="*/ 0 h 3963104"/>
                    <a:gd name="connsiteX1-275" fmla="*/ 564605 w 1202597"/>
                    <a:gd name="connsiteY1-276" fmla="*/ 0 h 3963104"/>
                    <a:gd name="connsiteX2-277" fmla="*/ 824212 w 1202597"/>
                    <a:gd name="connsiteY2-278" fmla="*/ 259607 h 3963104"/>
                    <a:gd name="connsiteX3-279" fmla="*/ 865240 w 1202597"/>
                    <a:gd name="connsiteY3-280" fmla="*/ 2853423 h 3963104"/>
                    <a:gd name="connsiteX4-281" fmla="*/ 1153825 w 1202597"/>
                    <a:gd name="connsiteY4-282" fmla="*/ 3963104 h 3963104"/>
                    <a:gd name="connsiteX5-283" fmla="*/ 228 w 1202597"/>
                    <a:gd name="connsiteY5-284" fmla="*/ 2867951 h 3963104"/>
                    <a:gd name="connsiteX6-285" fmla="*/ 32124 w 1202597"/>
                    <a:gd name="connsiteY6-286" fmla="*/ 259607 h 3963104"/>
                    <a:gd name="connsiteX7-287" fmla="*/ 291731 w 1202597"/>
                    <a:gd name="connsiteY7-288" fmla="*/ 0 h 3963104"/>
                    <a:gd name="connsiteX0-289" fmla="*/ 291731 w 1197202"/>
                    <a:gd name="connsiteY0-290" fmla="*/ 0 h 3963104"/>
                    <a:gd name="connsiteX1-291" fmla="*/ 564605 w 1197202"/>
                    <a:gd name="connsiteY1-292" fmla="*/ 0 h 3963104"/>
                    <a:gd name="connsiteX2-293" fmla="*/ 824212 w 1197202"/>
                    <a:gd name="connsiteY2-294" fmla="*/ 259607 h 3963104"/>
                    <a:gd name="connsiteX3-295" fmla="*/ 865240 w 1197202"/>
                    <a:gd name="connsiteY3-296" fmla="*/ 2853423 h 3963104"/>
                    <a:gd name="connsiteX4-297" fmla="*/ 1153825 w 1197202"/>
                    <a:gd name="connsiteY4-298" fmla="*/ 3963104 h 3963104"/>
                    <a:gd name="connsiteX5-299" fmla="*/ 228 w 1197202"/>
                    <a:gd name="connsiteY5-300" fmla="*/ 2867951 h 3963104"/>
                    <a:gd name="connsiteX6-301" fmla="*/ 32124 w 1197202"/>
                    <a:gd name="connsiteY6-302" fmla="*/ 259607 h 3963104"/>
                    <a:gd name="connsiteX7-303" fmla="*/ 291731 w 1197202"/>
                    <a:gd name="connsiteY7-304" fmla="*/ 0 h 3963104"/>
                    <a:gd name="connsiteX0-305" fmla="*/ 291731 w 1197202"/>
                    <a:gd name="connsiteY0-306" fmla="*/ 0 h 3963104"/>
                    <a:gd name="connsiteX1-307" fmla="*/ 564605 w 1197202"/>
                    <a:gd name="connsiteY1-308" fmla="*/ 0 h 3963104"/>
                    <a:gd name="connsiteX2-309" fmla="*/ 824212 w 1197202"/>
                    <a:gd name="connsiteY2-310" fmla="*/ 259607 h 3963104"/>
                    <a:gd name="connsiteX3-311" fmla="*/ 865240 w 1197202"/>
                    <a:gd name="connsiteY3-312" fmla="*/ 2853423 h 3963104"/>
                    <a:gd name="connsiteX4-313" fmla="*/ 1153825 w 1197202"/>
                    <a:gd name="connsiteY4-314" fmla="*/ 3963104 h 3963104"/>
                    <a:gd name="connsiteX5-315" fmla="*/ 228 w 1197202"/>
                    <a:gd name="connsiteY5-316" fmla="*/ 2867951 h 3963104"/>
                    <a:gd name="connsiteX6-317" fmla="*/ 32124 w 1197202"/>
                    <a:gd name="connsiteY6-318" fmla="*/ 259607 h 3963104"/>
                    <a:gd name="connsiteX7-319" fmla="*/ 291731 w 1197202"/>
                    <a:gd name="connsiteY7-320" fmla="*/ 0 h 3963104"/>
                    <a:gd name="connsiteX0-321" fmla="*/ 291731 w 1195100"/>
                    <a:gd name="connsiteY0-322" fmla="*/ 0 h 3963104"/>
                    <a:gd name="connsiteX1-323" fmla="*/ 564605 w 1195100"/>
                    <a:gd name="connsiteY1-324" fmla="*/ 0 h 3963104"/>
                    <a:gd name="connsiteX2-325" fmla="*/ 824212 w 1195100"/>
                    <a:gd name="connsiteY2-326" fmla="*/ 259607 h 3963104"/>
                    <a:gd name="connsiteX3-327" fmla="*/ 833342 w 1195100"/>
                    <a:gd name="connsiteY3-328" fmla="*/ 2864055 h 3963104"/>
                    <a:gd name="connsiteX4-329" fmla="*/ 1153825 w 1195100"/>
                    <a:gd name="connsiteY4-330" fmla="*/ 3963104 h 3963104"/>
                    <a:gd name="connsiteX5-331" fmla="*/ 228 w 1195100"/>
                    <a:gd name="connsiteY5-332" fmla="*/ 2867951 h 3963104"/>
                    <a:gd name="connsiteX6-333" fmla="*/ 32124 w 1195100"/>
                    <a:gd name="connsiteY6-334" fmla="*/ 259607 h 3963104"/>
                    <a:gd name="connsiteX7-335" fmla="*/ 291731 w 1195100"/>
                    <a:gd name="connsiteY7-336" fmla="*/ 0 h 3963104"/>
                    <a:gd name="connsiteX0-337" fmla="*/ 291731 w 1197202"/>
                    <a:gd name="connsiteY0-338" fmla="*/ 0 h 3963104"/>
                    <a:gd name="connsiteX1-339" fmla="*/ 564605 w 1197202"/>
                    <a:gd name="connsiteY1-340" fmla="*/ 0 h 3963104"/>
                    <a:gd name="connsiteX2-341" fmla="*/ 824212 w 1197202"/>
                    <a:gd name="connsiteY2-342" fmla="*/ 259607 h 3963104"/>
                    <a:gd name="connsiteX3-343" fmla="*/ 865240 w 1197202"/>
                    <a:gd name="connsiteY3-344" fmla="*/ 2864055 h 3963104"/>
                    <a:gd name="connsiteX4-345" fmla="*/ 1153825 w 1197202"/>
                    <a:gd name="connsiteY4-346" fmla="*/ 3963104 h 3963104"/>
                    <a:gd name="connsiteX5-347" fmla="*/ 228 w 1197202"/>
                    <a:gd name="connsiteY5-348" fmla="*/ 2867951 h 3963104"/>
                    <a:gd name="connsiteX6-349" fmla="*/ 32124 w 1197202"/>
                    <a:gd name="connsiteY6-350" fmla="*/ 259607 h 3963104"/>
                    <a:gd name="connsiteX7-351" fmla="*/ 291731 w 1197202"/>
                    <a:gd name="connsiteY7-352" fmla="*/ 0 h 3963104"/>
                    <a:gd name="connsiteX0-353" fmla="*/ 291731 w 1197202"/>
                    <a:gd name="connsiteY0-354" fmla="*/ 0 h 3963104"/>
                    <a:gd name="connsiteX1-355" fmla="*/ 564605 w 1197202"/>
                    <a:gd name="connsiteY1-356" fmla="*/ 0 h 3963104"/>
                    <a:gd name="connsiteX2-357" fmla="*/ 824212 w 1197202"/>
                    <a:gd name="connsiteY2-358" fmla="*/ 259607 h 3963104"/>
                    <a:gd name="connsiteX3-359" fmla="*/ 865240 w 1197202"/>
                    <a:gd name="connsiteY3-360" fmla="*/ 2864055 h 3963104"/>
                    <a:gd name="connsiteX4-361" fmla="*/ 1153825 w 1197202"/>
                    <a:gd name="connsiteY4-362" fmla="*/ 3963104 h 3963104"/>
                    <a:gd name="connsiteX5-363" fmla="*/ 228 w 1197202"/>
                    <a:gd name="connsiteY5-364" fmla="*/ 2867951 h 3963104"/>
                    <a:gd name="connsiteX6-365" fmla="*/ 32124 w 1197202"/>
                    <a:gd name="connsiteY6-366" fmla="*/ 259607 h 3963104"/>
                    <a:gd name="connsiteX7-367" fmla="*/ 291731 w 1197202"/>
                    <a:gd name="connsiteY7-368" fmla="*/ 0 h 3963104"/>
                    <a:gd name="connsiteX0-369" fmla="*/ 291731 w 1197202"/>
                    <a:gd name="connsiteY0-370" fmla="*/ 0 h 3963104"/>
                    <a:gd name="connsiteX1-371" fmla="*/ 564605 w 1197202"/>
                    <a:gd name="connsiteY1-372" fmla="*/ 0 h 3963104"/>
                    <a:gd name="connsiteX2-373" fmla="*/ 824212 w 1197202"/>
                    <a:gd name="connsiteY2-374" fmla="*/ 259607 h 3963104"/>
                    <a:gd name="connsiteX3-375" fmla="*/ 865240 w 1197202"/>
                    <a:gd name="connsiteY3-376" fmla="*/ 2864055 h 3963104"/>
                    <a:gd name="connsiteX4-377" fmla="*/ 1153825 w 1197202"/>
                    <a:gd name="connsiteY4-378" fmla="*/ 3963104 h 3963104"/>
                    <a:gd name="connsiteX5-379" fmla="*/ 228 w 1197202"/>
                    <a:gd name="connsiteY5-380" fmla="*/ 2867951 h 3963104"/>
                    <a:gd name="connsiteX6-381" fmla="*/ 32124 w 1197202"/>
                    <a:gd name="connsiteY6-382" fmla="*/ 259607 h 3963104"/>
                    <a:gd name="connsiteX7-383" fmla="*/ 291731 w 1197202"/>
                    <a:gd name="connsiteY7-384" fmla="*/ 0 h 3963104"/>
                    <a:gd name="connsiteX0-385" fmla="*/ 291731 w 1197202"/>
                    <a:gd name="connsiteY0-386" fmla="*/ 0 h 3963104"/>
                    <a:gd name="connsiteX1-387" fmla="*/ 564605 w 1197202"/>
                    <a:gd name="connsiteY1-388" fmla="*/ 0 h 3963104"/>
                    <a:gd name="connsiteX2-389" fmla="*/ 824212 w 1197202"/>
                    <a:gd name="connsiteY2-390" fmla="*/ 259607 h 3963104"/>
                    <a:gd name="connsiteX3-391" fmla="*/ 865240 w 1197202"/>
                    <a:gd name="connsiteY3-392" fmla="*/ 2864055 h 3963104"/>
                    <a:gd name="connsiteX4-393" fmla="*/ 1153825 w 1197202"/>
                    <a:gd name="connsiteY4-394" fmla="*/ 3963104 h 3963104"/>
                    <a:gd name="connsiteX5-395" fmla="*/ 228 w 1197202"/>
                    <a:gd name="connsiteY5-396" fmla="*/ 2867951 h 3963104"/>
                    <a:gd name="connsiteX6-397" fmla="*/ 32124 w 1197202"/>
                    <a:gd name="connsiteY6-398" fmla="*/ 259607 h 3963104"/>
                    <a:gd name="connsiteX7-399" fmla="*/ 291731 w 1197202"/>
                    <a:gd name="connsiteY7-400" fmla="*/ 0 h 3963104"/>
                    <a:gd name="connsiteX0-401" fmla="*/ 291731 w 1197202"/>
                    <a:gd name="connsiteY0-402" fmla="*/ 0 h 3963104"/>
                    <a:gd name="connsiteX1-403" fmla="*/ 564605 w 1197202"/>
                    <a:gd name="connsiteY1-404" fmla="*/ 0 h 3963104"/>
                    <a:gd name="connsiteX2-405" fmla="*/ 824212 w 1197202"/>
                    <a:gd name="connsiteY2-406" fmla="*/ 259607 h 3963104"/>
                    <a:gd name="connsiteX3-407" fmla="*/ 865240 w 1197202"/>
                    <a:gd name="connsiteY3-408" fmla="*/ 2864055 h 3963104"/>
                    <a:gd name="connsiteX4-409" fmla="*/ 1153825 w 1197202"/>
                    <a:gd name="connsiteY4-410" fmla="*/ 3963104 h 3963104"/>
                    <a:gd name="connsiteX5-411" fmla="*/ 228 w 1197202"/>
                    <a:gd name="connsiteY5-412" fmla="*/ 2867951 h 3963104"/>
                    <a:gd name="connsiteX6-413" fmla="*/ 32124 w 1197202"/>
                    <a:gd name="connsiteY6-414" fmla="*/ 259607 h 3963104"/>
                    <a:gd name="connsiteX7-415" fmla="*/ 291731 w 1197202"/>
                    <a:gd name="connsiteY7-416" fmla="*/ 0 h 3963104"/>
                    <a:gd name="connsiteX0-417" fmla="*/ 291731 w 1195777"/>
                    <a:gd name="connsiteY0-418" fmla="*/ 0 h 3963104"/>
                    <a:gd name="connsiteX1-419" fmla="*/ 564605 w 1195777"/>
                    <a:gd name="connsiteY1-420" fmla="*/ 0 h 3963104"/>
                    <a:gd name="connsiteX2-421" fmla="*/ 824212 w 1195777"/>
                    <a:gd name="connsiteY2-422" fmla="*/ 259607 h 3963104"/>
                    <a:gd name="connsiteX3-423" fmla="*/ 843975 w 1195777"/>
                    <a:gd name="connsiteY3-424" fmla="*/ 2832157 h 3963104"/>
                    <a:gd name="connsiteX4-425" fmla="*/ 1153825 w 1195777"/>
                    <a:gd name="connsiteY4-426" fmla="*/ 3963104 h 3963104"/>
                    <a:gd name="connsiteX5-427" fmla="*/ 228 w 1195777"/>
                    <a:gd name="connsiteY5-428" fmla="*/ 2867951 h 3963104"/>
                    <a:gd name="connsiteX6-429" fmla="*/ 32124 w 1195777"/>
                    <a:gd name="connsiteY6-430" fmla="*/ 259607 h 3963104"/>
                    <a:gd name="connsiteX7-431" fmla="*/ 291731 w 1195777"/>
                    <a:gd name="connsiteY7-432" fmla="*/ 0 h 3963104"/>
                    <a:gd name="connsiteX0-433" fmla="*/ 291731 w 1194715"/>
                    <a:gd name="connsiteY0-434" fmla="*/ 0 h 3963104"/>
                    <a:gd name="connsiteX1-435" fmla="*/ 564605 w 1194715"/>
                    <a:gd name="connsiteY1-436" fmla="*/ 0 h 3963104"/>
                    <a:gd name="connsiteX2-437" fmla="*/ 824212 w 1194715"/>
                    <a:gd name="connsiteY2-438" fmla="*/ 259607 h 3963104"/>
                    <a:gd name="connsiteX3-439" fmla="*/ 827147 w 1194715"/>
                    <a:gd name="connsiteY3-440" fmla="*/ 2820937 h 3963104"/>
                    <a:gd name="connsiteX4-441" fmla="*/ 1153825 w 1194715"/>
                    <a:gd name="connsiteY4-442" fmla="*/ 3963104 h 3963104"/>
                    <a:gd name="connsiteX5-443" fmla="*/ 228 w 1194715"/>
                    <a:gd name="connsiteY5-444" fmla="*/ 2867951 h 3963104"/>
                    <a:gd name="connsiteX6-445" fmla="*/ 32124 w 1194715"/>
                    <a:gd name="connsiteY6-446" fmla="*/ 259607 h 3963104"/>
                    <a:gd name="connsiteX7-447" fmla="*/ 291731 w 1194715"/>
                    <a:gd name="connsiteY7-448" fmla="*/ 0 h 3963104"/>
                    <a:gd name="connsiteX0-449" fmla="*/ 291731 w 1194715"/>
                    <a:gd name="connsiteY0-450" fmla="*/ 0 h 3963104"/>
                    <a:gd name="connsiteX1-451" fmla="*/ 564605 w 1194715"/>
                    <a:gd name="connsiteY1-452" fmla="*/ 0 h 3963104"/>
                    <a:gd name="connsiteX2-453" fmla="*/ 824212 w 1194715"/>
                    <a:gd name="connsiteY2-454" fmla="*/ 259607 h 3963104"/>
                    <a:gd name="connsiteX3-455" fmla="*/ 827147 w 1194715"/>
                    <a:gd name="connsiteY3-456" fmla="*/ 2820937 h 3963104"/>
                    <a:gd name="connsiteX4-457" fmla="*/ 1153825 w 1194715"/>
                    <a:gd name="connsiteY4-458" fmla="*/ 3963104 h 3963104"/>
                    <a:gd name="connsiteX5-459" fmla="*/ 228 w 1194715"/>
                    <a:gd name="connsiteY5-460" fmla="*/ 2867951 h 3963104"/>
                    <a:gd name="connsiteX6-461" fmla="*/ 32124 w 1194715"/>
                    <a:gd name="connsiteY6-462" fmla="*/ 259607 h 3963104"/>
                    <a:gd name="connsiteX7-463" fmla="*/ 291731 w 1194715"/>
                    <a:gd name="connsiteY7-464" fmla="*/ 0 h 3963104"/>
                    <a:gd name="connsiteX0-465" fmla="*/ 291731 w 1194715"/>
                    <a:gd name="connsiteY0-466" fmla="*/ 0 h 3963104"/>
                    <a:gd name="connsiteX1-467" fmla="*/ 564605 w 1194715"/>
                    <a:gd name="connsiteY1-468" fmla="*/ 0 h 3963104"/>
                    <a:gd name="connsiteX2-469" fmla="*/ 824212 w 1194715"/>
                    <a:gd name="connsiteY2-470" fmla="*/ 259607 h 3963104"/>
                    <a:gd name="connsiteX3-471" fmla="*/ 827147 w 1194715"/>
                    <a:gd name="connsiteY3-472" fmla="*/ 2820937 h 3963104"/>
                    <a:gd name="connsiteX4-473" fmla="*/ 1153825 w 1194715"/>
                    <a:gd name="connsiteY4-474" fmla="*/ 3963104 h 3963104"/>
                    <a:gd name="connsiteX5-475" fmla="*/ 228 w 1194715"/>
                    <a:gd name="connsiteY5-476" fmla="*/ 2867951 h 3963104"/>
                    <a:gd name="connsiteX6-477" fmla="*/ 32124 w 1194715"/>
                    <a:gd name="connsiteY6-478" fmla="*/ 259607 h 3963104"/>
                    <a:gd name="connsiteX7-479" fmla="*/ 291731 w 1194715"/>
                    <a:gd name="connsiteY7-480" fmla="*/ 0 h 3963104"/>
                    <a:gd name="connsiteX0-481" fmla="*/ 291731 w 1194715"/>
                    <a:gd name="connsiteY0-482" fmla="*/ 0 h 3963104"/>
                    <a:gd name="connsiteX1-483" fmla="*/ 564605 w 1194715"/>
                    <a:gd name="connsiteY1-484" fmla="*/ 0 h 3963104"/>
                    <a:gd name="connsiteX2-485" fmla="*/ 824212 w 1194715"/>
                    <a:gd name="connsiteY2-486" fmla="*/ 259607 h 3963104"/>
                    <a:gd name="connsiteX3-487" fmla="*/ 827147 w 1194715"/>
                    <a:gd name="connsiteY3-488" fmla="*/ 2820937 h 3963104"/>
                    <a:gd name="connsiteX4-489" fmla="*/ 1153825 w 1194715"/>
                    <a:gd name="connsiteY4-490" fmla="*/ 3963104 h 3963104"/>
                    <a:gd name="connsiteX5-491" fmla="*/ 228 w 1194715"/>
                    <a:gd name="connsiteY5-492" fmla="*/ 2867951 h 3963104"/>
                    <a:gd name="connsiteX6-493" fmla="*/ 32124 w 1194715"/>
                    <a:gd name="connsiteY6-494" fmla="*/ 259607 h 3963104"/>
                    <a:gd name="connsiteX7-495" fmla="*/ 291731 w 1194715"/>
                    <a:gd name="connsiteY7-496" fmla="*/ 0 h 3963104"/>
                    <a:gd name="connsiteX0-497" fmla="*/ 291731 w 1194715"/>
                    <a:gd name="connsiteY0-498" fmla="*/ 0 h 3963104"/>
                    <a:gd name="connsiteX1-499" fmla="*/ 564605 w 1194715"/>
                    <a:gd name="connsiteY1-500" fmla="*/ 0 h 3963104"/>
                    <a:gd name="connsiteX2-501" fmla="*/ 824212 w 1194715"/>
                    <a:gd name="connsiteY2-502" fmla="*/ 259607 h 3963104"/>
                    <a:gd name="connsiteX3-503" fmla="*/ 827147 w 1194715"/>
                    <a:gd name="connsiteY3-504" fmla="*/ 2820937 h 3963104"/>
                    <a:gd name="connsiteX4-505" fmla="*/ 1153825 w 1194715"/>
                    <a:gd name="connsiteY4-506" fmla="*/ 3963104 h 3963104"/>
                    <a:gd name="connsiteX5-507" fmla="*/ 228 w 1194715"/>
                    <a:gd name="connsiteY5-508" fmla="*/ 2867951 h 3963104"/>
                    <a:gd name="connsiteX6-509" fmla="*/ 32124 w 1194715"/>
                    <a:gd name="connsiteY6-510" fmla="*/ 259607 h 3963104"/>
                    <a:gd name="connsiteX7-511" fmla="*/ 291731 w 1194715"/>
                    <a:gd name="connsiteY7-512" fmla="*/ 0 h 3963104"/>
                    <a:gd name="connsiteX0-513" fmla="*/ 291731 w 1193379"/>
                    <a:gd name="connsiteY0-514" fmla="*/ 0 h 3963104"/>
                    <a:gd name="connsiteX1-515" fmla="*/ 564605 w 1193379"/>
                    <a:gd name="connsiteY1-516" fmla="*/ 0 h 3963104"/>
                    <a:gd name="connsiteX2-517" fmla="*/ 824212 w 1193379"/>
                    <a:gd name="connsiteY2-518" fmla="*/ 259607 h 3963104"/>
                    <a:gd name="connsiteX3-519" fmla="*/ 804710 w 1193379"/>
                    <a:gd name="connsiteY3-520" fmla="*/ 2820937 h 3963104"/>
                    <a:gd name="connsiteX4-521" fmla="*/ 1153825 w 1193379"/>
                    <a:gd name="connsiteY4-522" fmla="*/ 3963104 h 3963104"/>
                    <a:gd name="connsiteX5-523" fmla="*/ 228 w 1193379"/>
                    <a:gd name="connsiteY5-524" fmla="*/ 2867951 h 3963104"/>
                    <a:gd name="connsiteX6-525" fmla="*/ 32124 w 1193379"/>
                    <a:gd name="connsiteY6-526" fmla="*/ 259607 h 3963104"/>
                    <a:gd name="connsiteX7-527" fmla="*/ 291731 w 1193379"/>
                    <a:gd name="connsiteY7-528" fmla="*/ 0 h 3963104"/>
                    <a:gd name="connsiteX0-529" fmla="*/ 291731 w 1193379"/>
                    <a:gd name="connsiteY0-530" fmla="*/ 0 h 3963104"/>
                    <a:gd name="connsiteX1-531" fmla="*/ 564605 w 1193379"/>
                    <a:gd name="connsiteY1-532" fmla="*/ 0 h 3963104"/>
                    <a:gd name="connsiteX2-533" fmla="*/ 824212 w 1193379"/>
                    <a:gd name="connsiteY2-534" fmla="*/ 259607 h 3963104"/>
                    <a:gd name="connsiteX3-535" fmla="*/ 804710 w 1193379"/>
                    <a:gd name="connsiteY3-536" fmla="*/ 2820937 h 3963104"/>
                    <a:gd name="connsiteX4-537" fmla="*/ 1153825 w 1193379"/>
                    <a:gd name="connsiteY4-538" fmla="*/ 3963104 h 3963104"/>
                    <a:gd name="connsiteX5-539" fmla="*/ 228 w 1193379"/>
                    <a:gd name="connsiteY5-540" fmla="*/ 2867951 h 3963104"/>
                    <a:gd name="connsiteX6-541" fmla="*/ 32124 w 1193379"/>
                    <a:gd name="connsiteY6-542" fmla="*/ 259607 h 3963104"/>
                    <a:gd name="connsiteX7-543" fmla="*/ 291731 w 1193379"/>
                    <a:gd name="connsiteY7-544" fmla="*/ 0 h 39631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66" name="Round Same Side Corner Rectangle 6"/>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1" fmla="*/ 397829 w 792088"/>
                    <a:gd name="connsiteY0-2" fmla="*/ 0 h 3236034"/>
                    <a:gd name="connsiteX1-3" fmla="*/ 404892 w 792088"/>
                    <a:gd name="connsiteY1-4" fmla="*/ 499730 h 3236034"/>
                    <a:gd name="connsiteX2-5" fmla="*/ 792088 w 792088"/>
                    <a:gd name="connsiteY2-6" fmla="*/ 886926 h 3236034"/>
                    <a:gd name="connsiteX3-7" fmla="*/ 792088 w 792088"/>
                    <a:gd name="connsiteY3-8" fmla="*/ 3236034 h 3236034"/>
                    <a:gd name="connsiteX4-9" fmla="*/ 792088 w 792088"/>
                    <a:gd name="connsiteY4-10" fmla="*/ 3236034 h 3236034"/>
                    <a:gd name="connsiteX5-11" fmla="*/ 0 w 792088"/>
                    <a:gd name="connsiteY5-12" fmla="*/ 3236034 h 3236034"/>
                    <a:gd name="connsiteX6-13" fmla="*/ 0 w 792088"/>
                    <a:gd name="connsiteY6-14" fmla="*/ 3236034 h 3236034"/>
                    <a:gd name="connsiteX7-15" fmla="*/ 0 w 792088"/>
                    <a:gd name="connsiteY7-16" fmla="*/ 886926 h 3236034"/>
                    <a:gd name="connsiteX8-17" fmla="*/ 397829 w 792088"/>
                    <a:gd name="connsiteY8-18" fmla="*/ 0 h 3236034"/>
                    <a:gd name="connsiteX0-19" fmla="*/ 397829 w 792088"/>
                    <a:gd name="connsiteY0-20" fmla="*/ 0 h 3236034"/>
                    <a:gd name="connsiteX1-21" fmla="*/ 404892 w 792088"/>
                    <a:gd name="connsiteY1-22" fmla="*/ 499730 h 3236034"/>
                    <a:gd name="connsiteX2-23" fmla="*/ 792088 w 792088"/>
                    <a:gd name="connsiteY2-24" fmla="*/ 886926 h 3236034"/>
                    <a:gd name="connsiteX3-25" fmla="*/ 792088 w 792088"/>
                    <a:gd name="connsiteY3-26" fmla="*/ 3236034 h 3236034"/>
                    <a:gd name="connsiteX4-27" fmla="*/ 792088 w 792088"/>
                    <a:gd name="connsiteY4-28" fmla="*/ 3236034 h 3236034"/>
                    <a:gd name="connsiteX5-29" fmla="*/ 0 w 792088"/>
                    <a:gd name="connsiteY5-30" fmla="*/ 3236034 h 3236034"/>
                    <a:gd name="connsiteX6-31" fmla="*/ 0 w 792088"/>
                    <a:gd name="connsiteY6-32" fmla="*/ 3236034 h 3236034"/>
                    <a:gd name="connsiteX7-33" fmla="*/ 0 w 792088"/>
                    <a:gd name="connsiteY7-34" fmla="*/ 886926 h 3236034"/>
                    <a:gd name="connsiteX8-35" fmla="*/ 397829 w 792088"/>
                    <a:gd name="connsiteY8-36" fmla="*/ 0 h 3236034"/>
                    <a:gd name="connsiteX0-37" fmla="*/ 397829 w 898729"/>
                    <a:gd name="connsiteY0-38" fmla="*/ 0 h 3236034"/>
                    <a:gd name="connsiteX1-39" fmla="*/ 755766 w 898729"/>
                    <a:gd name="connsiteY1-40" fmla="*/ 202018 h 3236034"/>
                    <a:gd name="connsiteX2-41" fmla="*/ 792088 w 898729"/>
                    <a:gd name="connsiteY2-42" fmla="*/ 886926 h 3236034"/>
                    <a:gd name="connsiteX3-43" fmla="*/ 792088 w 898729"/>
                    <a:gd name="connsiteY3-44" fmla="*/ 3236034 h 3236034"/>
                    <a:gd name="connsiteX4-45" fmla="*/ 792088 w 898729"/>
                    <a:gd name="connsiteY4-46" fmla="*/ 3236034 h 3236034"/>
                    <a:gd name="connsiteX5-47" fmla="*/ 0 w 898729"/>
                    <a:gd name="connsiteY5-48" fmla="*/ 3236034 h 3236034"/>
                    <a:gd name="connsiteX6-49" fmla="*/ 0 w 898729"/>
                    <a:gd name="connsiteY6-50" fmla="*/ 3236034 h 3236034"/>
                    <a:gd name="connsiteX7-51" fmla="*/ 0 w 898729"/>
                    <a:gd name="connsiteY7-52" fmla="*/ 886926 h 3236034"/>
                    <a:gd name="connsiteX8-53" fmla="*/ 397829 w 898729"/>
                    <a:gd name="connsiteY8-54" fmla="*/ 0 h 3236034"/>
                    <a:gd name="connsiteX0-55" fmla="*/ 397829 w 901981"/>
                    <a:gd name="connsiteY0-56" fmla="*/ 0 h 3236034"/>
                    <a:gd name="connsiteX1-57" fmla="*/ 755766 w 901981"/>
                    <a:gd name="connsiteY1-58" fmla="*/ 202018 h 3236034"/>
                    <a:gd name="connsiteX2-59" fmla="*/ 802721 w 901981"/>
                    <a:gd name="connsiteY2-60" fmla="*/ 1099577 h 3236034"/>
                    <a:gd name="connsiteX3-61" fmla="*/ 792088 w 901981"/>
                    <a:gd name="connsiteY3-62" fmla="*/ 3236034 h 3236034"/>
                    <a:gd name="connsiteX4-63" fmla="*/ 792088 w 901981"/>
                    <a:gd name="connsiteY4-64" fmla="*/ 3236034 h 3236034"/>
                    <a:gd name="connsiteX5-65" fmla="*/ 0 w 901981"/>
                    <a:gd name="connsiteY5-66" fmla="*/ 3236034 h 3236034"/>
                    <a:gd name="connsiteX6-67" fmla="*/ 0 w 901981"/>
                    <a:gd name="connsiteY6-68" fmla="*/ 3236034 h 3236034"/>
                    <a:gd name="connsiteX7-69" fmla="*/ 0 w 901981"/>
                    <a:gd name="connsiteY7-70" fmla="*/ 886926 h 3236034"/>
                    <a:gd name="connsiteX8-71" fmla="*/ 397829 w 901981"/>
                    <a:gd name="connsiteY8-72" fmla="*/ 0 h 3236034"/>
                    <a:gd name="connsiteX0-73" fmla="*/ 397829 w 951558"/>
                    <a:gd name="connsiteY0-74" fmla="*/ 0 h 3236034"/>
                    <a:gd name="connsiteX1-75" fmla="*/ 755766 w 951558"/>
                    <a:gd name="connsiteY1-76" fmla="*/ 202018 h 3236034"/>
                    <a:gd name="connsiteX2-77" fmla="*/ 802721 w 951558"/>
                    <a:gd name="connsiteY2-78" fmla="*/ 1099577 h 3236034"/>
                    <a:gd name="connsiteX3-79" fmla="*/ 792088 w 951558"/>
                    <a:gd name="connsiteY3-80" fmla="*/ 3236034 h 3236034"/>
                    <a:gd name="connsiteX4-81" fmla="*/ 792088 w 951558"/>
                    <a:gd name="connsiteY4-82" fmla="*/ 3236034 h 3236034"/>
                    <a:gd name="connsiteX5-83" fmla="*/ 0 w 951558"/>
                    <a:gd name="connsiteY5-84" fmla="*/ 3236034 h 3236034"/>
                    <a:gd name="connsiteX6-85" fmla="*/ 0 w 951558"/>
                    <a:gd name="connsiteY6-86" fmla="*/ 3236034 h 3236034"/>
                    <a:gd name="connsiteX7-87" fmla="*/ 0 w 951558"/>
                    <a:gd name="connsiteY7-88" fmla="*/ 886926 h 3236034"/>
                    <a:gd name="connsiteX8-89" fmla="*/ 397829 w 951558"/>
                    <a:gd name="connsiteY8-90" fmla="*/ 0 h 3236034"/>
                    <a:gd name="connsiteX0-91" fmla="*/ 397829 w 1016715"/>
                    <a:gd name="connsiteY0-92" fmla="*/ 0 h 3236034"/>
                    <a:gd name="connsiteX1-93" fmla="*/ 862091 w 1016715"/>
                    <a:gd name="connsiteY1-94" fmla="*/ 191385 h 3236034"/>
                    <a:gd name="connsiteX2-95" fmla="*/ 802721 w 1016715"/>
                    <a:gd name="connsiteY2-96" fmla="*/ 1099577 h 3236034"/>
                    <a:gd name="connsiteX3-97" fmla="*/ 792088 w 1016715"/>
                    <a:gd name="connsiteY3-98" fmla="*/ 3236034 h 3236034"/>
                    <a:gd name="connsiteX4-99" fmla="*/ 792088 w 1016715"/>
                    <a:gd name="connsiteY4-100" fmla="*/ 3236034 h 3236034"/>
                    <a:gd name="connsiteX5-101" fmla="*/ 0 w 1016715"/>
                    <a:gd name="connsiteY5-102" fmla="*/ 3236034 h 3236034"/>
                    <a:gd name="connsiteX6-103" fmla="*/ 0 w 1016715"/>
                    <a:gd name="connsiteY6-104" fmla="*/ 3236034 h 3236034"/>
                    <a:gd name="connsiteX7-105" fmla="*/ 0 w 1016715"/>
                    <a:gd name="connsiteY7-106" fmla="*/ 886926 h 3236034"/>
                    <a:gd name="connsiteX8-107" fmla="*/ 397829 w 1016715"/>
                    <a:gd name="connsiteY8-108" fmla="*/ 0 h 3236034"/>
                    <a:gd name="connsiteX0-109" fmla="*/ 397829 w 1016715"/>
                    <a:gd name="connsiteY0-110" fmla="*/ 0 h 3236034"/>
                    <a:gd name="connsiteX1-111" fmla="*/ 862091 w 1016715"/>
                    <a:gd name="connsiteY1-112" fmla="*/ 191385 h 3236034"/>
                    <a:gd name="connsiteX2-113" fmla="*/ 802721 w 1016715"/>
                    <a:gd name="connsiteY2-114" fmla="*/ 1099577 h 3236034"/>
                    <a:gd name="connsiteX3-115" fmla="*/ 792088 w 1016715"/>
                    <a:gd name="connsiteY3-116" fmla="*/ 3236034 h 3236034"/>
                    <a:gd name="connsiteX4-117" fmla="*/ 792088 w 1016715"/>
                    <a:gd name="connsiteY4-118" fmla="*/ 3236034 h 3236034"/>
                    <a:gd name="connsiteX5-119" fmla="*/ 0 w 1016715"/>
                    <a:gd name="connsiteY5-120" fmla="*/ 3236034 h 3236034"/>
                    <a:gd name="connsiteX6-121" fmla="*/ 0 w 1016715"/>
                    <a:gd name="connsiteY6-122" fmla="*/ 3236034 h 3236034"/>
                    <a:gd name="connsiteX7-123" fmla="*/ 0 w 1016715"/>
                    <a:gd name="connsiteY7-124" fmla="*/ 886926 h 3236034"/>
                    <a:gd name="connsiteX8-125" fmla="*/ 397829 w 1016715"/>
                    <a:gd name="connsiteY8-126" fmla="*/ 0 h 3236034"/>
                    <a:gd name="connsiteX0-127" fmla="*/ 397829 w 802721"/>
                    <a:gd name="connsiteY0-128" fmla="*/ 0 h 3236034"/>
                    <a:gd name="connsiteX1-129" fmla="*/ 802721 w 802721"/>
                    <a:gd name="connsiteY1-130" fmla="*/ 1099577 h 3236034"/>
                    <a:gd name="connsiteX2-131" fmla="*/ 792088 w 802721"/>
                    <a:gd name="connsiteY2-132" fmla="*/ 3236034 h 3236034"/>
                    <a:gd name="connsiteX3-133" fmla="*/ 792088 w 802721"/>
                    <a:gd name="connsiteY3-134" fmla="*/ 3236034 h 3236034"/>
                    <a:gd name="connsiteX4-135" fmla="*/ 0 w 802721"/>
                    <a:gd name="connsiteY4-136" fmla="*/ 3236034 h 3236034"/>
                    <a:gd name="connsiteX5-137" fmla="*/ 0 w 802721"/>
                    <a:gd name="connsiteY5-138" fmla="*/ 3236034 h 3236034"/>
                    <a:gd name="connsiteX6-139" fmla="*/ 0 w 802721"/>
                    <a:gd name="connsiteY6-140" fmla="*/ 886926 h 3236034"/>
                    <a:gd name="connsiteX7-141" fmla="*/ 397829 w 802721"/>
                    <a:gd name="connsiteY7-142" fmla="*/ 0 h 3236034"/>
                    <a:gd name="connsiteX0-143" fmla="*/ 397829 w 1062933"/>
                    <a:gd name="connsiteY0-144" fmla="*/ 0 h 3236034"/>
                    <a:gd name="connsiteX1-145" fmla="*/ 802721 w 1062933"/>
                    <a:gd name="connsiteY1-146" fmla="*/ 1099577 h 3236034"/>
                    <a:gd name="connsiteX2-147" fmla="*/ 792088 w 1062933"/>
                    <a:gd name="connsiteY2-148" fmla="*/ 3236034 h 3236034"/>
                    <a:gd name="connsiteX3-149" fmla="*/ 792088 w 1062933"/>
                    <a:gd name="connsiteY3-150" fmla="*/ 3236034 h 3236034"/>
                    <a:gd name="connsiteX4-151" fmla="*/ 0 w 1062933"/>
                    <a:gd name="connsiteY4-152" fmla="*/ 3236034 h 3236034"/>
                    <a:gd name="connsiteX5-153" fmla="*/ 0 w 1062933"/>
                    <a:gd name="connsiteY5-154" fmla="*/ 3236034 h 3236034"/>
                    <a:gd name="connsiteX6-155" fmla="*/ 0 w 1062933"/>
                    <a:gd name="connsiteY6-156" fmla="*/ 886926 h 3236034"/>
                    <a:gd name="connsiteX7-157" fmla="*/ 397829 w 1062933"/>
                    <a:gd name="connsiteY7-158" fmla="*/ 0 h 3236034"/>
                    <a:gd name="connsiteX0-159" fmla="*/ 397829 w 1062933"/>
                    <a:gd name="connsiteY0-160" fmla="*/ 0 h 3236034"/>
                    <a:gd name="connsiteX1-161" fmla="*/ 802721 w 1062933"/>
                    <a:gd name="connsiteY1-162" fmla="*/ 1099577 h 3236034"/>
                    <a:gd name="connsiteX2-163" fmla="*/ 792088 w 1062933"/>
                    <a:gd name="connsiteY2-164" fmla="*/ 3236034 h 3236034"/>
                    <a:gd name="connsiteX3-165" fmla="*/ 792088 w 1062933"/>
                    <a:gd name="connsiteY3-166" fmla="*/ 3236034 h 3236034"/>
                    <a:gd name="connsiteX4-167" fmla="*/ 0 w 1062933"/>
                    <a:gd name="connsiteY4-168" fmla="*/ 3236034 h 3236034"/>
                    <a:gd name="connsiteX5-169" fmla="*/ 0 w 1062933"/>
                    <a:gd name="connsiteY5-170" fmla="*/ 3236034 h 3236034"/>
                    <a:gd name="connsiteX6-171" fmla="*/ 0 w 1062933"/>
                    <a:gd name="connsiteY6-172" fmla="*/ 886926 h 3236034"/>
                    <a:gd name="connsiteX7-173" fmla="*/ 397829 w 1062933"/>
                    <a:gd name="connsiteY7-174" fmla="*/ 0 h 3236034"/>
                    <a:gd name="connsiteX0-175" fmla="*/ 397829 w 1062933"/>
                    <a:gd name="connsiteY0-176" fmla="*/ 0 h 3236034"/>
                    <a:gd name="connsiteX1-177" fmla="*/ 802721 w 1062933"/>
                    <a:gd name="connsiteY1-178" fmla="*/ 1099577 h 3236034"/>
                    <a:gd name="connsiteX2-179" fmla="*/ 792088 w 1062933"/>
                    <a:gd name="connsiteY2-180" fmla="*/ 3236034 h 3236034"/>
                    <a:gd name="connsiteX3-181" fmla="*/ 792088 w 1062933"/>
                    <a:gd name="connsiteY3-182" fmla="*/ 3236034 h 3236034"/>
                    <a:gd name="connsiteX4-183" fmla="*/ 0 w 1062933"/>
                    <a:gd name="connsiteY4-184" fmla="*/ 3236034 h 3236034"/>
                    <a:gd name="connsiteX5-185" fmla="*/ 0 w 1062933"/>
                    <a:gd name="connsiteY5-186" fmla="*/ 3236034 h 3236034"/>
                    <a:gd name="connsiteX6-187" fmla="*/ 0 w 1062933"/>
                    <a:gd name="connsiteY6-188" fmla="*/ 886926 h 3236034"/>
                    <a:gd name="connsiteX7-189" fmla="*/ 397829 w 1062933"/>
                    <a:gd name="connsiteY7-190" fmla="*/ 0 h 3236034"/>
                    <a:gd name="connsiteX0-191" fmla="*/ 397829 w 1117407"/>
                    <a:gd name="connsiteY0-192" fmla="*/ 0 h 3236034"/>
                    <a:gd name="connsiteX1-193" fmla="*/ 802721 w 1117407"/>
                    <a:gd name="connsiteY1-194" fmla="*/ 1099577 h 3236034"/>
                    <a:gd name="connsiteX2-195" fmla="*/ 792088 w 1117407"/>
                    <a:gd name="connsiteY2-196" fmla="*/ 3236034 h 3236034"/>
                    <a:gd name="connsiteX3-197" fmla="*/ 792088 w 1117407"/>
                    <a:gd name="connsiteY3-198" fmla="*/ 3236034 h 3236034"/>
                    <a:gd name="connsiteX4-199" fmla="*/ 0 w 1117407"/>
                    <a:gd name="connsiteY4-200" fmla="*/ 3236034 h 3236034"/>
                    <a:gd name="connsiteX5-201" fmla="*/ 0 w 1117407"/>
                    <a:gd name="connsiteY5-202" fmla="*/ 3236034 h 3236034"/>
                    <a:gd name="connsiteX6-203" fmla="*/ 0 w 1117407"/>
                    <a:gd name="connsiteY6-204" fmla="*/ 886926 h 3236034"/>
                    <a:gd name="connsiteX7-205" fmla="*/ 397829 w 1117407"/>
                    <a:gd name="connsiteY7-206" fmla="*/ 0 h 3236034"/>
                    <a:gd name="connsiteX0-207" fmla="*/ 397829 w 1125562"/>
                    <a:gd name="connsiteY0-208" fmla="*/ 0 h 3236034"/>
                    <a:gd name="connsiteX1-209" fmla="*/ 813354 w 1125562"/>
                    <a:gd name="connsiteY1-210" fmla="*/ 1344126 h 3236034"/>
                    <a:gd name="connsiteX2-211" fmla="*/ 792088 w 1125562"/>
                    <a:gd name="connsiteY2-212" fmla="*/ 3236034 h 3236034"/>
                    <a:gd name="connsiteX3-213" fmla="*/ 792088 w 1125562"/>
                    <a:gd name="connsiteY3-214" fmla="*/ 3236034 h 3236034"/>
                    <a:gd name="connsiteX4-215" fmla="*/ 0 w 1125562"/>
                    <a:gd name="connsiteY4-216" fmla="*/ 3236034 h 3236034"/>
                    <a:gd name="connsiteX5-217" fmla="*/ 0 w 1125562"/>
                    <a:gd name="connsiteY5-218" fmla="*/ 3236034 h 3236034"/>
                    <a:gd name="connsiteX6-219" fmla="*/ 0 w 1125562"/>
                    <a:gd name="connsiteY6-220" fmla="*/ 886926 h 3236034"/>
                    <a:gd name="connsiteX7-221" fmla="*/ 397829 w 1125562"/>
                    <a:gd name="connsiteY7-222" fmla="*/ 0 h 3236034"/>
                    <a:gd name="connsiteX0-223" fmla="*/ 397829 w 1109289"/>
                    <a:gd name="connsiteY0-224" fmla="*/ 0 h 3236034"/>
                    <a:gd name="connsiteX1-225" fmla="*/ 792089 w 1109289"/>
                    <a:gd name="connsiteY1-226" fmla="*/ 1312228 h 3236034"/>
                    <a:gd name="connsiteX2-227" fmla="*/ 792088 w 1109289"/>
                    <a:gd name="connsiteY2-228" fmla="*/ 3236034 h 3236034"/>
                    <a:gd name="connsiteX3-229" fmla="*/ 792088 w 1109289"/>
                    <a:gd name="connsiteY3-230" fmla="*/ 3236034 h 3236034"/>
                    <a:gd name="connsiteX4-231" fmla="*/ 0 w 1109289"/>
                    <a:gd name="connsiteY4-232" fmla="*/ 3236034 h 3236034"/>
                    <a:gd name="connsiteX5-233" fmla="*/ 0 w 1109289"/>
                    <a:gd name="connsiteY5-234" fmla="*/ 3236034 h 3236034"/>
                    <a:gd name="connsiteX6-235" fmla="*/ 0 w 1109289"/>
                    <a:gd name="connsiteY6-236" fmla="*/ 886926 h 3236034"/>
                    <a:gd name="connsiteX7-237" fmla="*/ 397829 w 1109289"/>
                    <a:gd name="connsiteY7-238" fmla="*/ 0 h 3236034"/>
                    <a:gd name="connsiteX0-239" fmla="*/ 397829 w 1076274"/>
                    <a:gd name="connsiteY0-240" fmla="*/ 0 h 3236034"/>
                    <a:gd name="connsiteX1-241" fmla="*/ 792089 w 1076274"/>
                    <a:gd name="connsiteY1-242" fmla="*/ 1312228 h 3236034"/>
                    <a:gd name="connsiteX2-243" fmla="*/ 792088 w 1076274"/>
                    <a:gd name="connsiteY2-244" fmla="*/ 3236034 h 3236034"/>
                    <a:gd name="connsiteX3-245" fmla="*/ 792088 w 1076274"/>
                    <a:gd name="connsiteY3-246" fmla="*/ 3236034 h 3236034"/>
                    <a:gd name="connsiteX4-247" fmla="*/ 0 w 1076274"/>
                    <a:gd name="connsiteY4-248" fmla="*/ 3236034 h 3236034"/>
                    <a:gd name="connsiteX5-249" fmla="*/ 0 w 1076274"/>
                    <a:gd name="connsiteY5-250" fmla="*/ 3236034 h 3236034"/>
                    <a:gd name="connsiteX6-251" fmla="*/ 0 w 1076274"/>
                    <a:gd name="connsiteY6-252" fmla="*/ 886926 h 3236034"/>
                    <a:gd name="connsiteX7-253" fmla="*/ 397829 w 1076274"/>
                    <a:gd name="connsiteY7-254" fmla="*/ 0 h 3236034"/>
                    <a:gd name="connsiteX0-255" fmla="*/ 397829 w 1117363"/>
                    <a:gd name="connsiteY0-256" fmla="*/ 0 h 3236034"/>
                    <a:gd name="connsiteX1-257" fmla="*/ 845252 w 1117363"/>
                    <a:gd name="connsiteY1-258" fmla="*/ 1227168 h 3236034"/>
                    <a:gd name="connsiteX2-259" fmla="*/ 792088 w 1117363"/>
                    <a:gd name="connsiteY2-260" fmla="*/ 3236034 h 3236034"/>
                    <a:gd name="connsiteX3-261" fmla="*/ 792088 w 1117363"/>
                    <a:gd name="connsiteY3-262" fmla="*/ 3236034 h 3236034"/>
                    <a:gd name="connsiteX4-263" fmla="*/ 0 w 1117363"/>
                    <a:gd name="connsiteY4-264" fmla="*/ 3236034 h 3236034"/>
                    <a:gd name="connsiteX5-265" fmla="*/ 0 w 1117363"/>
                    <a:gd name="connsiteY5-266" fmla="*/ 3236034 h 3236034"/>
                    <a:gd name="connsiteX6-267" fmla="*/ 0 w 1117363"/>
                    <a:gd name="connsiteY6-268" fmla="*/ 886926 h 3236034"/>
                    <a:gd name="connsiteX7-269" fmla="*/ 397829 w 1117363"/>
                    <a:gd name="connsiteY7-270" fmla="*/ 0 h 3236034"/>
                    <a:gd name="connsiteX0-271" fmla="*/ 397829 w 1117363"/>
                    <a:gd name="connsiteY0-272" fmla="*/ 0 h 3236034"/>
                    <a:gd name="connsiteX1-273" fmla="*/ 845252 w 1117363"/>
                    <a:gd name="connsiteY1-274" fmla="*/ 1227168 h 3236034"/>
                    <a:gd name="connsiteX2-275" fmla="*/ 792088 w 1117363"/>
                    <a:gd name="connsiteY2-276" fmla="*/ 3236034 h 3236034"/>
                    <a:gd name="connsiteX3-277" fmla="*/ 792088 w 1117363"/>
                    <a:gd name="connsiteY3-278" fmla="*/ 3236034 h 3236034"/>
                    <a:gd name="connsiteX4-279" fmla="*/ 0 w 1117363"/>
                    <a:gd name="connsiteY4-280" fmla="*/ 3236034 h 3236034"/>
                    <a:gd name="connsiteX5-281" fmla="*/ 0 w 1117363"/>
                    <a:gd name="connsiteY5-282" fmla="*/ 3236034 h 3236034"/>
                    <a:gd name="connsiteX6-283" fmla="*/ 0 w 1117363"/>
                    <a:gd name="connsiteY6-284" fmla="*/ 886926 h 3236034"/>
                    <a:gd name="connsiteX7-285" fmla="*/ 397829 w 1117363"/>
                    <a:gd name="connsiteY7-286" fmla="*/ 0 h 3236034"/>
                    <a:gd name="connsiteX0-287" fmla="*/ 397829 w 1117363"/>
                    <a:gd name="connsiteY0-288" fmla="*/ 0 h 3236034"/>
                    <a:gd name="connsiteX1-289" fmla="*/ 845252 w 1117363"/>
                    <a:gd name="connsiteY1-290" fmla="*/ 1227168 h 3236034"/>
                    <a:gd name="connsiteX2-291" fmla="*/ 792088 w 1117363"/>
                    <a:gd name="connsiteY2-292" fmla="*/ 3236034 h 3236034"/>
                    <a:gd name="connsiteX3-293" fmla="*/ 792088 w 1117363"/>
                    <a:gd name="connsiteY3-294" fmla="*/ 3236034 h 3236034"/>
                    <a:gd name="connsiteX4-295" fmla="*/ 0 w 1117363"/>
                    <a:gd name="connsiteY4-296" fmla="*/ 3236034 h 3236034"/>
                    <a:gd name="connsiteX5-297" fmla="*/ 0 w 1117363"/>
                    <a:gd name="connsiteY5-298" fmla="*/ 3236034 h 3236034"/>
                    <a:gd name="connsiteX6-299" fmla="*/ 0 w 1117363"/>
                    <a:gd name="connsiteY6-300" fmla="*/ 886926 h 3236034"/>
                    <a:gd name="connsiteX7-301" fmla="*/ 397829 w 1117363"/>
                    <a:gd name="connsiteY7-302" fmla="*/ 0 h 3236034"/>
                    <a:gd name="connsiteX0-303" fmla="*/ 397829 w 1117363"/>
                    <a:gd name="connsiteY0-304" fmla="*/ 0 h 3236034"/>
                    <a:gd name="connsiteX1-305" fmla="*/ 845252 w 1117363"/>
                    <a:gd name="connsiteY1-306" fmla="*/ 1227168 h 3236034"/>
                    <a:gd name="connsiteX2-307" fmla="*/ 792088 w 1117363"/>
                    <a:gd name="connsiteY2-308" fmla="*/ 3236034 h 3236034"/>
                    <a:gd name="connsiteX3-309" fmla="*/ 792088 w 1117363"/>
                    <a:gd name="connsiteY3-310" fmla="*/ 3236034 h 3236034"/>
                    <a:gd name="connsiteX4-311" fmla="*/ 0 w 1117363"/>
                    <a:gd name="connsiteY4-312" fmla="*/ 3236034 h 3236034"/>
                    <a:gd name="connsiteX5-313" fmla="*/ 0 w 1117363"/>
                    <a:gd name="connsiteY5-314" fmla="*/ 3236034 h 3236034"/>
                    <a:gd name="connsiteX6-315" fmla="*/ 0 w 1117363"/>
                    <a:gd name="connsiteY6-316" fmla="*/ 886926 h 3236034"/>
                    <a:gd name="connsiteX7-317" fmla="*/ 397829 w 1117363"/>
                    <a:gd name="connsiteY7-318" fmla="*/ 0 h 3236034"/>
                    <a:gd name="connsiteX0-319" fmla="*/ 397829 w 1117363"/>
                    <a:gd name="connsiteY0-320" fmla="*/ 0 h 3236034"/>
                    <a:gd name="connsiteX1-321" fmla="*/ 845252 w 1117363"/>
                    <a:gd name="connsiteY1-322" fmla="*/ 1227168 h 3236034"/>
                    <a:gd name="connsiteX2-323" fmla="*/ 792088 w 1117363"/>
                    <a:gd name="connsiteY2-324" fmla="*/ 3236034 h 3236034"/>
                    <a:gd name="connsiteX3-325" fmla="*/ 792088 w 1117363"/>
                    <a:gd name="connsiteY3-326" fmla="*/ 3236034 h 3236034"/>
                    <a:gd name="connsiteX4-327" fmla="*/ 0 w 1117363"/>
                    <a:gd name="connsiteY4-328" fmla="*/ 3236034 h 3236034"/>
                    <a:gd name="connsiteX5-329" fmla="*/ 0 w 1117363"/>
                    <a:gd name="connsiteY5-330" fmla="*/ 3236034 h 3236034"/>
                    <a:gd name="connsiteX6-331" fmla="*/ 0 w 1117363"/>
                    <a:gd name="connsiteY6-332" fmla="*/ 886926 h 3236034"/>
                    <a:gd name="connsiteX7-333" fmla="*/ 397829 w 1117363"/>
                    <a:gd name="connsiteY7-334" fmla="*/ 0 h 3236034"/>
                    <a:gd name="connsiteX0-335" fmla="*/ 397829 w 1184929"/>
                    <a:gd name="connsiteY0-336" fmla="*/ 0 h 3236034"/>
                    <a:gd name="connsiteX1-337" fmla="*/ 930312 w 1184929"/>
                    <a:gd name="connsiteY1-338" fmla="*/ 1142108 h 3236034"/>
                    <a:gd name="connsiteX2-339" fmla="*/ 792088 w 1184929"/>
                    <a:gd name="connsiteY2-340" fmla="*/ 3236034 h 3236034"/>
                    <a:gd name="connsiteX3-341" fmla="*/ 792088 w 1184929"/>
                    <a:gd name="connsiteY3-342" fmla="*/ 3236034 h 3236034"/>
                    <a:gd name="connsiteX4-343" fmla="*/ 0 w 1184929"/>
                    <a:gd name="connsiteY4-344" fmla="*/ 3236034 h 3236034"/>
                    <a:gd name="connsiteX5-345" fmla="*/ 0 w 1184929"/>
                    <a:gd name="connsiteY5-346" fmla="*/ 3236034 h 3236034"/>
                    <a:gd name="connsiteX6-347" fmla="*/ 0 w 1184929"/>
                    <a:gd name="connsiteY6-348" fmla="*/ 886926 h 3236034"/>
                    <a:gd name="connsiteX7-349" fmla="*/ 397829 w 1184929"/>
                    <a:gd name="connsiteY7-350" fmla="*/ 0 h 3236034"/>
                    <a:gd name="connsiteX0-351" fmla="*/ 397829 w 1111112"/>
                    <a:gd name="connsiteY0-352" fmla="*/ 0 h 3236034"/>
                    <a:gd name="connsiteX1-353" fmla="*/ 930312 w 1111112"/>
                    <a:gd name="connsiteY1-354" fmla="*/ 1142108 h 3236034"/>
                    <a:gd name="connsiteX2-355" fmla="*/ 792088 w 1111112"/>
                    <a:gd name="connsiteY2-356" fmla="*/ 3236034 h 3236034"/>
                    <a:gd name="connsiteX3-357" fmla="*/ 792088 w 1111112"/>
                    <a:gd name="connsiteY3-358" fmla="*/ 3236034 h 3236034"/>
                    <a:gd name="connsiteX4-359" fmla="*/ 0 w 1111112"/>
                    <a:gd name="connsiteY4-360" fmla="*/ 3236034 h 3236034"/>
                    <a:gd name="connsiteX5-361" fmla="*/ 0 w 1111112"/>
                    <a:gd name="connsiteY5-362" fmla="*/ 3236034 h 3236034"/>
                    <a:gd name="connsiteX6-363" fmla="*/ 0 w 1111112"/>
                    <a:gd name="connsiteY6-364" fmla="*/ 886926 h 3236034"/>
                    <a:gd name="connsiteX7-365" fmla="*/ 397829 w 1111112"/>
                    <a:gd name="connsiteY7-366" fmla="*/ 0 h 3236034"/>
                    <a:gd name="connsiteX0-367" fmla="*/ 397829 w 1154440"/>
                    <a:gd name="connsiteY0-368" fmla="*/ 0 h 3236034"/>
                    <a:gd name="connsiteX1-369" fmla="*/ 930312 w 1154440"/>
                    <a:gd name="connsiteY1-370" fmla="*/ 1142108 h 3236034"/>
                    <a:gd name="connsiteX2-371" fmla="*/ 792088 w 1154440"/>
                    <a:gd name="connsiteY2-372" fmla="*/ 3236034 h 3236034"/>
                    <a:gd name="connsiteX3-373" fmla="*/ 792088 w 1154440"/>
                    <a:gd name="connsiteY3-374" fmla="*/ 3236034 h 3236034"/>
                    <a:gd name="connsiteX4-375" fmla="*/ 0 w 1154440"/>
                    <a:gd name="connsiteY4-376" fmla="*/ 3236034 h 3236034"/>
                    <a:gd name="connsiteX5-377" fmla="*/ 0 w 1154440"/>
                    <a:gd name="connsiteY5-378" fmla="*/ 3236034 h 3236034"/>
                    <a:gd name="connsiteX6-379" fmla="*/ 0 w 1154440"/>
                    <a:gd name="connsiteY6-380" fmla="*/ 886926 h 3236034"/>
                    <a:gd name="connsiteX7-381" fmla="*/ 397829 w 1154440"/>
                    <a:gd name="connsiteY7-382" fmla="*/ 0 h 3236034"/>
                    <a:gd name="connsiteX0-383" fmla="*/ 397829 w 1154440"/>
                    <a:gd name="connsiteY0-384" fmla="*/ 0 h 3236034"/>
                    <a:gd name="connsiteX1-385" fmla="*/ 930312 w 1154440"/>
                    <a:gd name="connsiteY1-386" fmla="*/ 1142108 h 3236034"/>
                    <a:gd name="connsiteX2-387" fmla="*/ 792088 w 1154440"/>
                    <a:gd name="connsiteY2-388" fmla="*/ 3236034 h 3236034"/>
                    <a:gd name="connsiteX3-389" fmla="*/ 792088 w 1154440"/>
                    <a:gd name="connsiteY3-390" fmla="*/ 3236034 h 3236034"/>
                    <a:gd name="connsiteX4-391" fmla="*/ 0 w 1154440"/>
                    <a:gd name="connsiteY4-392" fmla="*/ 3236034 h 3236034"/>
                    <a:gd name="connsiteX5-393" fmla="*/ 0 w 1154440"/>
                    <a:gd name="connsiteY5-394" fmla="*/ 3236034 h 3236034"/>
                    <a:gd name="connsiteX6-395" fmla="*/ 0 w 1154440"/>
                    <a:gd name="connsiteY6-396" fmla="*/ 886926 h 3236034"/>
                    <a:gd name="connsiteX7-397" fmla="*/ 397829 w 1154440"/>
                    <a:gd name="connsiteY7-398" fmla="*/ 0 h 3236034"/>
                    <a:gd name="connsiteX0-399" fmla="*/ 397829 w 1154440"/>
                    <a:gd name="connsiteY0-400" fmla="*/ 0 h 3236034"/>
                    <a:gd name="connsiteX1-401" fmla="*/ 930312 w 1154440"/>
                    <a:gd name="connsiteY1-402" fmla="*/ 1142108 h 3236034"/>
                    <a:gd name="connsiteX2-403" fmla="*/ 792088 w 1154440"/>
                    <a:gd name="connsiteY2-404" fmla="*/ 3236034 h 3236034"/>
                    <a:gd name="connsiteX3-405" fmla="*/ 792088 w 1154440"/>
                    <a:gd name="connsiteY3-406" fmla="*/ 3236034 h 3236034"/>
                    <a:gd name="connsiteX4-407" fmla="*/ 0 w 1154440"/>
                    <a:gd name="connsiteY4-408" fmla="*/ 3236034 h 3236034"/>
                    <a:gd name="connsiteX5-409" fmla="*/ 0 w 1154440"/>
                    <a:gd name="connsiteY5-410" fmla="*/ 3236034 h 3236034"/>
                    <a:gd name="connsiteX6-411" fmla="*/ 0 w 1154440"/>
                    <a:gd name="connsiteY6-412" fmla="*/ 886926 h 3236034"/>
                    <a:gd name="connsiteX7-413" fmla="*/ 397829 w 1154440"/>
                    <a:gd name="connsiteY7-414" fmla="*/ 0 h 3236034"/>
                    <a:gd name="connsiteX0-415" fmla="*/ 397829 w 1151550"/>
                    <a:gd name="connsiteY0-416" fmla="*/ 0 h 3236034"/>
                    <a:gd name="connsiteX1-417" fmla="*/ 930312 w 1151550"/>
                    <a:gd name="connsiteY1-418" fmla="*/ 1142108 h 3236034"/>
                    <a:gd name="connsiteX2-419" fmla="*/ 792088 w 1151550"/>
                    <a:gd name="connsiteY2-420" fmla="*/ 3236034 h 3236034"/>
                    <a:gd name="connsiteX3-421" fmla="*/ 792088 w 1151550"/>
                    <a:gd name="connsiteY3-422" fmla="*/ 3236034 h 3236034"/>
                    <a:gd name="connsiteX4-423" fmla="*/ 0 w 1151550"/>
                    <a:gd name="connsiteY4-424" fmla="*/ 3236034 h 3236034"/>
                    <a:gd name="connsiteX5-425" fmla="*/ 0 w 1151550"/>
                    <a:gd name="connsiteY5-426" fmla="*/ 3236034 h 3236034"/>
                    <a:gd name="connsiteX6-427" fmla="*/ 0 w 1151550"/>
                    <a:gd name="connsiteY6-428" fmla="*/ 886926 h 3236034"/>
                    <a:gd name="connsiteX7-429" fmla="*/ 397829 w 1151550"/>
                    <a:gd name="connsiteY7-430" fmla="*/ 0 h 3236034"/>
                    <a:gd name="connsiteX0-431" fmla="*/ 397829 w 1081399"/>
                    <a:gd name="connsiteY0-432" fmla="*/ 0 h 3236034"/>
                    <a:gd name="connsiteX1-433" fmla="*/ 834842 w 1081399"/>
                    <a:gd name="connsiteY1-434" fmla="*/ 1099578 h 3236034"/>
                    <a:gd name="connsiteX2-435" fmla="*/ 792088 w 1081399"/>
                    <a:gd name="connsiteY2-436" fmla="*/ 3236034 h 3236034"/>
                    <a:gd name="connsiteX3-437" fmla="*/ 792088 w 1081399"/>
                    <a:gd name="connsiteY3-438" fmla="*/ 3236034 h 3236034"/>
                    <a:gd name="connsiteX4-439" fmla="*/ 0 w 1081399"/>
                    <a:gd name="connsiteY4-440" fmla="*/ 3236034 h 3236034"/>
                    <a:gd name="connsiteX5-441" fmla="*/ 0 w 1081399"/>
                    <a:gd name="connsiteY5-442" fmla="*/ 3236034 h 3236034"/>
                    <a:gd name="connsiteX6-443" fmla="*/ 0 w 1081399"/>
                    <a:gd name="connsiteY6-444" fmla="*/ 886926 h 3236034"/>
                    <a:gd name="connsiteX7-445" fmla="*/ 397829 w 1081399"/>
                    <a:gd name="connsiteY7-446" fmla="*/ 0 h 3236034"/>
                    <a:gd name="connsiteX0-447" fmla="*/ 397829 w 1024947"/>
                    <a:gd name="connsiteY0-448" fmla="*/ 0 h 3236034"/>
                    <a:gd name="connsiteX1-449" fmla="*/ 753012 w 1024947"/>
                    <a:gd name="connsiteY1-450" fmla="*/ 1269699 h 3236034"/>
                    <a:gd name="connsiteX2-451" fmla="*/ 792088 w 1024947"/>
                    <a:gd name="connsiteY2-452" fmla="*/ 3236034 h 3236034"/>
                    <a:gd name="connsiteX3-453" fmla="*/ 792088 w 1024947"/>
                    <a:gd name="connsiteY3-454" fmla="*/ 3236034 h 3236034"/>
                    <a:gd name="connsiteX4-455" fmla="*/ 0 w 1024947"/>
                    <a:gd name="connsiteY4-456" fmla="*/ 3236034 h 3236034"/>
                    <a:gd name="connsiteX5-457" fmla="*/ 0 w 1024947"/>
                    <a:gd name="connsiteY5-458" fmla="*/ 3236034 h 3236034"/>
                    <a:gd name="connsiteX6-459" fmla="*/ 0 w 1024947"/>
                    <a:gd name="connsiteY6-460" fmla="*/ 886926 h 3236034"/>
                    <a:gd name="connsiteX7-461" fmla="*/ 397829 w 1024947"/>
                    <a:gd name="connsiteY7-462" fmla="*/ 0 h 3236034"/>
                    <a:gd name="connsiteX0-463" fmla="*/ 397829 w 1024947"/>
                    <a:gd name="connsiteY0-464" fmla="*/ 0 h 3236034"/>
                    <a:gd name="connsiteX1-465" fmla="*/ 753012 w 1024947"/>
                    <a:gd name="connsiteY1-466" fmla="*/ 1269699 h 3236034"/>
                    <a:gd name="connsiteX2-467" fmla="*/ 792088 w 1024947"/>
                    <a:gd name="connsiteY2-468" fmla="*/ 3236034 h 3236034"/>
                    <a:gd name="connsiteX3-469" fmla="*/ 792088 w 1024947"/>
                    <a:gd name="connsiteY3-470" fmla="*/ 3236034 h 3236034"/>
                    <a:gd name="connsiteX4-471" fmla="*/ 0 w 1024947"/>
                    <a:gd name="connsiteY4-472" fmla="*/ 3236034 h 3236034"/>
                    <a:gd name="connsiteX5-473" fmla="*/ 0 w 1024947"/>
                    <a:gd name="connsiteY5-474" fmla="*/ 3236034 h 3236034"/>
                    <a:gd name="connsiteX6-475" fmla="*/ 0 w 1024947"/>
                    <a:gd name="connsiteY6-476" fmla="*/ 886926 h 3236034"/>
                    <a:gd name="connsiteX7-477" fmla="*/ 397829 w 1024947"/>
                    <a:gd name="connsiteY7-478" fmla="*/ 0 h 3236034"/>
                    <a:gd name="connsiteX0-479" fmla="*/ 397829 w 1043356"/>
                    <a:gd name="connsiteY0-480" fmla="*/ 0 h 3236034"/>
                    <a:gd name="connsiteX1-481" fmla="*/ 780289 w 1043356"/>
                    <a:gd name="connsiteY1-482" fmla="*/ 1216537 h 3236034"/>
                    <a:gd name="connsiteX2-483" fmla="*/ 792088 w 1043356"/>
                    <a:gd name="connsiteY2-484" fmla="*/ 3236034 h 3236034"/>
                    <a:gd name="connsiteX3-485" fmla="*/ 792088 w 1043356"/>
                    <a:gd name="connsiteY3-486" fmla="*/ 3236034 h 3236034"/>
                    <a:gd name="connsiteX4-487" fmla="*/ 0 w 1043356"/>
                    <a:gd name="connsiteY4-488" fmla="*/ 3236034 h 3236034"/>
                    <a:gd name="connsiteX5-489" fmla="*/ 0 w 1043356"/>
                    <a:gd name="connsiteY5-490" fmla="*/ 3236034 h 3236034"/>
                    <a:gd name="connsiteX6-491" fmla="*/ 0 w 1043356"/>
                    <a:gd name="connsiteY6-492" fmla="*/ 886926 h 3236034"/>
                    <a:gd name="connsiteX7-493" fmla="*/ 397829 w 1043356"/>
                    <a:gd name="connsiteY7-494" fmla="*/ 0 h 3236034"/>
                    <a:gd name="connsiteX0-495" fmla="*/ 397829 w 971742"/>
                    <a:gd name="connsiteY0-496" fmla="*/ 0 h 3236034"/>
                    <a:gd name="connsiteX1-497" fmla="*/ 780289 w 971742"/>
                    <a:gd name="connsiteY1-498" fmla="*/ 1216537 h 3236034"/>
                    <a:gd name="connsiteX2-499" fmla="*/ 792088 w 971742"/>
                    <a:gd name="connsiteY2-500" fmla="*/ 3236034 h 3236034"/>
                    <a:gd name="connsiteX3-501" fmla="*/ 792088 w 971742"/>
                    <a:gd name="connsiteY3-502" fmla="*/ 3236034 h 3236034"/>
                    <a:gd name="connsiteX4-503" fmla="*/ 0 w 971742"/>
                    <a:gd name="connsiteY4-504" fmla="*/ 3236034 h 3236034"/>
                    <a:gd name="connsiteX5-505" fmla="*/ 0 w 971742"/>
                    <a:gd name="connsiteY5-506" fmla="*/ 3236034 h 3236034"/>
                    <a:gd name="connsiteX6-507" fmla="*/ 0 w 971742"/>
                    <a:gd name="connsiteY6-508" fmla="*/ 886926 h 3236034"/>
                    <a:gd name="connsiteX7-509" fmla="*/ 397829 w 971742"/>
                    <a:gd name="connsiteY7-510" fmla="*/ 0 h 3236034"/>
                    <a:gd name="connsiteX0-511" fmla="*/ 397829 w 1007471"/>
                    <a:gd name="connsiteY0-512" fmla="*/ 0 h 3236034"/>
                    <a:gd name="connsiteX1-513" fmla="*/ 780289 w 1007471"/>
                    <a:gd name="connsiteY1-514" fmla="*/ 1216537 h 3236034"/>
                    <a:gd name="connsiteX2-515" fmla="*/ 792088 w 1007471"/>
                    <a:gd name="connsiteY2-516" fmla="*/ 3236034 h 3236034"/>
                    <a:gd name="connsiteX3-517" fmla="*/ 792088 w 1007471"/>
                    <a:gd name="connsiteY3-518" fmla="*/ 3236034 h 3236034"/>
                    <a:gd name="connsiteX4-519" fmla="*/ 0 w 1007471"/>
                    <a:gd name="connsiteY4-520" fmla="*/ 3236034 h 3236034"/>
                    <a:gd name="connsiteX5-521" fmla="*/ 0 w 1007471"/>
                    <a:gd name="connsiteY5-522" fmla="*/ 3236034 h 3236034"/>
                    <a:gd name="connsiteX6-523" fmla="*/ 0 w 1007471"/>
                    <a:gd name="connsiteY6-524" fmla="*/ 886926 h 3236034"/>
                    <a:gd name="connsiteX7-525" fmla="*/ 397829 w 1007471"/>
                    <a:gd name="connsiteY7-526" fmla="*/ 0 h 3236034"/>
                    <a:gd name="connsiteX0-527" fmla="*/ 397829 w 983631"/>
                    <a:gd name="connsiteY0-528" fmla="*/ 0 h 3236034"/>
                    <a:gd name="connsiteX1-529" fmla="*/ 780289 w 983631"/>
                    <a:gd name="connsiteY1-530" fmla="*/ 1216537 h 3236034"/>
                    <a:gd name="connsiteX2-531" fmla="*/ 792088 w 983631"/>
                    <a:gd name="connsiteY2-532" fmla="*/ 3236034 h 3236034"/>
                    <a:gd name="connsiteX3-533" fmla="*/ 792088 w 983631"/>
                    <a:gd name="connsiteY3-534" fmla="*/ 3236034 h 3236034"/>
                    <a:gd name="connsiteX4-535" fmla="*/ 0 w 983631"/>
                    <a:gd name="connsiteY4-536" fmla="*/ 3236034 h 3236034"/>
                    <a:gd name="connsiteX5-537" fmla="*/ 0 w 983631"/>
                    <a:gd name="connsiteY5-538" fmla="*/ 3236034 h 3236034"/>
                    <a:gd name="connsiteX6-539" fmla="*/ 0 w 983631"/>
                    <a:gd name="connsiteY6-540" fmla="*/ 886926 h 3236034"/>
                    <a:gd name="connsiteX7-541" fmla="*/ 397829 w 983631"/>
                    <a:gd name="connsiteY7-542" fmla="*/ 0 h 3236034"/>
                    <a:gd name="connsiteX0-543" fmla="*/ 397829 w 983630"/>
                    <a:gd name="connsiteY0-544" fmla="*/ 9390 h 3245424"/>
                    <a:gd name="connsiteX1-545" fmla="*/ 780289 w 983630"/>
                    <a:gd name="connsiteY1-546" fmla="*/ 1225927 h 3245424"/>
                    <a:gd name="connsiteX2-547" fmla="*/ 792088 w 983630"/>
                    <a:gd name="connsiteY2-548" fmla="*/ 3245424 h 3245424"/>
                    <a:gd name="connsiteX3-549" fmla="*/ 792088 w 983630"/>
                    <a:gd name="connsiteY3-550" fmla="*/ 3245424 h 3245424"/>
                    <a:gd name="connsiteX4-551" fmla="*/ 0 w 983630"/>
                    <a:gd name="connsiteY4-552" fmla="*/ 3245424 h 3245424"/>
                    <a:gd name="connsiteX5-553" fmla="*/ 0 w 983630"/>
                    <a:gd name="connsiteY5-554" fmla="*/ 3245424 h 3245424"/>
                    <a:gd name="connsiteX6-555" fmla="*/ 0 w 983630"/>
                    <a:gd name="connsiteY6-556" fmla="*/ 896316 h 3245424"/>
                    <a:gd name="connsiteX7-557" fmla="*/ 397829 w 983630"/>
                    <a:gd name="connsiteY7-558" fmla="*/ 9390 h 3245424"/>
                    <a:gd name="connsiteX0-559" fmla="*/ 397829 w 974605"/>
                    <a:gd name="connsiteY0-560" fmla="*/ 6357 h 3242391"/>
                    <a:gd name="connsiteX1-561" fmla="*/ 766650 w 974605"/>
                    <a:gd name="connsiteY1-562" fmla="*/ 1552503 h 3242391"/>
                    <a:gd name="connsiteX2-563" fmla="*/ 792088 w 974605"/>
                    <a:gd name="connsiteY2-564" fmla="*/ 3242391 h 3242391"/>
                    <a:gd name="connsiteX3-565" fmla="*/ 792088 w 974605"/>
                    <a:gd name="connsiteY3-566" fmla="*/ 3242391 h 3242391"/>
                    <a:gd name="connsiteX4-567" fmla="*/ 0 w 974605"/>
                    <a:gd name="connsiteY4-568" fmla="*/ 3242391 h 3242391"/>
                    <a:gd name="connsiteX5-569" fmla="*/ 0 w 974605"/>
                    <a:gd name="connsiteY5-570" fmla="*/ 3242391 h 3242391"/>
                    <a:gd name="connsiteX6-571" fmla="*/ 0 w 974605"/>
                    <a:gd name="connsiteY6-572" fmla="*/ 893283 h 3242391"/>
                    <a:gd name="connsiteX7-573" fmla="*/ 397829 w 974605"/>
                    <a:gd name="connsiteY7-574" fmla="*/ 6357 h 3242391"/>
                    <a:gd name="connsiteX0-575" fmla="*/ 397829 w 964009"/>
                    <a:gd name="connsiteY0-576" fmla="*/ 7874 h 3243908"/>
                    <a:gd name="connsiteX1-577" fmla="*/ 766650 w 964009"/>
                    <a:gd name="connsiteY1-578" fmla="*/ 1554020 h 3243908"/>
                    <a:gd name="connsiteX2-579" fmla="*/ 792088 w 964009"/>
                    <a:gd name="connsiteY2-580" fmla="*/ 3243908 h 3243908"/>
                    <a:gd name="connsiteX3-581" fmla="*/ 792088 w 964009"/>
                    <a:gd name="connsiteY3-582" fmla="*/ 3243908 h 3243908"/>
                    <a:gd name="connsiteX4-583" fmla="*/ 0 w 964009"/>
                    <a:gd name="connsiteY4-584" fmla="*/ 3243908 h 3243908"/>
                    <a:gd name="connsiteX5-585" fmla="*/ 0 w 964009"/>
                    <a:gd name="connsiteY5-586" fmla="*/ 3243908 h 3243908"/>
                    <a:gd name="connsiteX6-587" fmla="*/ 0 w 964009"/>
                    <a:gd name="connsiteY6-588" fmla="*/ 894800 h 3243908"/>
                    <a:gd name="connsiteX7-589" fmla="*/ 397829 w 964009"/>
                    <a:gd name="connsiteY7-590" fmla="*/ 7874 h 3243908"/>
                    <a:gd name="connsiteX0-591" fmla="*/ 397829 w 1103655"/>
                    <a:gd name="connsiteY0-592" fmla="*/ 5470 h 3241504"/>
                    <a:gd name="connsiteX1-593" fmla="*/ 1096679 w 1103655"/>
                    <a:gd name="connsiteY1-594" fmla="*/ 590921 h 3241504"/>
                    <a:gd name="connsiteX2-595" fmla="*/ 766650 w 1103655"/>
                    <a:gd name="connsiteY2-596" fmla="*/ 1551616 h 3241504"/>
                    <a:gd name="connsiteX3-597" fmla="*/ 792088 w 1103655"/>
                    <a:gd name="connsiteY3-598" fmla="*/ 3241504 h 3241504"/>
                    <a:gd name="connsiteX4-599" fmla="*/ 792088 w 1103655"/>
                    <a:gd name="connsiteY4-600" fmla="*/ 3241504 h 3241504"/>
                    <a:gd name="connsiteX5-601" fmla="*/ 0 w 1103655"/>
                    <a:gd name="connsiteY5-602" fmla="*/ 3241504 h 3241504"/>
                    <a:gd name="connsiteX6-603" fmla="*/ 0 w 1103655"/>
                    <a:gd name="connsiteY6-604" fmla="*/ 3241504 h 3241504"/>
                    <a:gd name="connsiteX7-605" fmla="*/ 0 w 1103655"/>
                    <a:gd name="connsiteY7-606" fmla="*/ 892396 h 3241504"/>
                    <a:gd name="connsiteX8-607" fmla="*/ 397829 w 1103655"/>
                    <a:gd name="connsiteY8-608" fmla="*/ 5470 h 3241504"/>
                    <a:gd name="connsiteX0-609" fmla="*/ 397829 w 1103454"/>
                    <a:gd name="connsiteY0-610" fmla="*/ 5470 h 3241504"/>
                    <a:gd name="connsiteX1-611" fmla="*/ 1096679 w 1103454"/>
                    <a:gd name="connsiteY1-612" fmla="*/ 590921 h 3241504"/>
                    <a:gd name="connsiteX2-613" fmla="*/ 754433 w 1103454"/>
                    <a:gd name="connsiteY2-614" fmla="*/ 1523041 h 3241504"/>
                    <a:gd name="connsiteX3-615" fmla="*/ 792088 w 1103454"/>
                    <a:gd name="connsiteY3-616" fmla="*/ 3241504 h 3241504"/>
                    <a:gd name="connsiteX4-617" fmla="*/ 792088 w 1103454"/>
                    <a:gd name="connsiteY4-618" fmla="*/ 3241504 h 3241504"/>
                    <a:gd name="connsiteX5-619" fmla="*/ 0 w 1103454"/>
                    <a:gd name="connsiteY5-620" fmla="*/ 3241504 h 3241504"/>
                    <a:gd name="connsiteX6-621" fmla="*/ 0 w 1103454"/>
                    <a:gd name="connsiteY6-622" fmla="*/ 3241504 h 3241504"/>
                    <a:gd name="connsiteX7-623" fmla="*/ 0 w 1103454"/>
                    <a:gd name="connsiteY7-624" fmla="*/ 892396 h 3241504"/>
                    <a:gd name="connsiteX8-625" fmla="*/ 397829 w 1103454"/>
                    <a:gd name="connsiteY8-626" fmla="*/ 5470 h 3241504"/>
                    <a:gd name="connsiteX0-627" fmla="*/ 397829 w 1103176"/>
                    <a:gd name="connsiteY0-628" fmla="*/ 5470 h 3241504"/>
                    <a:gd name="connsiteX1-629" fmla="*/ 1096679 w 1103176"/>
                    <a:gd name="connsiteY1-630" fmla="*/ 590921 h 3241504"/>
                    <a:gd name="connsiteX2-631" fmla="*/ 754433 w 1103176"/>
                    <a:gd name="connsiteY2-632" fmla="*/ 1523041 h 3241504"/>
                    <a:gd name="connsiteX3-633" fmla="*/ 792088 w 1103176"/>
                    <a:gd name="connsiteY3-634" fmla="*/ 3241504 h 3241504"/>
                    <a:gd name="connsiteX4-635" fmla="*/ 792088 w 1103176"/>
                    <a:gd name="connsiteY4-636" fmla="*/ 3241504 h 3241504"/>
                    <a:gd name="connsiteX5-637" fmla="*/ 0 w 1103176"/>
                    <a:gd name="connsiteY5-638" fmla="*/ 3241504 h 3241504"/>
                    <a:gd name="connsiteX6-639" fmla="*/ 0 w 1103176"/>
                    <a:gd name="connsiteY6-640" fmla="*/ 3241504 h 3241504"/>
                    <a:gd name="connsiteX7-641" fmla="*/ 0 w 1103176"/>
                    <a:gd name="connsiteY7-642" fmla="*/ 892396 h 3241504"/>
                    <a:gd name="connsiteX8-643" fmla="*/ 397829 w 1103176"/>
                    <a:gd name="connsiteY8-644" fmla="*/ 5470 h 3241504"/>
                    <a:gd name="connsiteX0-645" fmla="*/ 397829 w 1103176"/>
                    <a:gd name="connsiteY0-646" fmla="*/ 5470 h 3241504"/>
                    <a:gd name="connsiteX1-647" fmla="*/ 1096679 w 1103176"/>
                    <a:gd name="connsiteY1-648" fmla="*/ 590921 h 3241504"/>
                    <a:gd name="connsiteX2-649" fmla="*/ 754433 w 1103176"/>
                    <a:gd name="connsiteY2-650" fmla="*/ 1503991 h 3241504"/>
                    <a:gd name="connsiteX3-651" fmla="*/ 792088 w 1103176"/>
                    <a:gd name="connsiteY3-652" fmla="*/ 3241504 h 3241504"/>
                    <a:gd name="connsiteX4-653" fmla="*/ 792088 w 1103176"/>
                    <a:gd name="connsiteY4-654" fmla="*/ 3241504 h 3241504"/>
                    <a:gd name="connsiteX5-655" fmla="*/ 0 w 1103176"/>
                    <a:gd name="connsiteY5-656" fmla="*/ 3241504 h 3241504"/>
                    <a:gd name="connsiteX6-657" fmla="*/ 0 w 1103176"/>
                    <a:gd name="connsiteY6-658" fmla="*/ 3241504 h 3241504"/>
                    <a:gd name="connsiteX7-659" fmla="*/ 0 w 1103176"/>
                    <a:gd name="connsiteY7-660" fmla="*/ 892396 h 3241504"/>
                    <a:gd name="connsiteX8-661" fmla="*/ 397829 w 1103176"/>
                    <a:gd name="connsiteY8-662" fmla="*/ 5470 h 3241504"/>
                    <a:gd name="connsiteX0-663" fmla="*/ 397829 w 1193682"/>
                    <a:gd name="connsiteY0-664" fmla="*/ 5721 h 3241755"/>
                    <a:gd name="connsiteX1-665" fmla="*/ 1188312 w 1193682"/>
                    <a:gd name="connsiteY1-666" fmla="*/ 572122 h 3241755"/>
                    <a:gd name="connsiteX2-667" fmla="*/ 754433 w 1193682"/>
                    <a:gd name="connsiteY2-668" fmla="*/ 1504242 h 3241755"/>
                    <a:gd name="connsiteX3-669" fmla="*/ 792088 w 1193682"/>
                    <a:gd name="connsiteY3-670" fmla="*/ 3241755 h 3241755"/>
                    <a:gd name="connsiteX4-671" fmla="*/ 792088 w 1193682"/>
                    <a:gd name="connsiteY4-672" fmla="*/ 3241755 h 3241755"/>
                    <a:gd name="connsiteX5-673" fmla="*/ 0 w 1193682"/>
                    <a:gd name="connsiteY5-674" fmla="*/ 3241755 h 3241755"/>
                    <a:gd name="connsiteX6-675" fmla="*/ 0 w 1193682"/>
                    <a:gd name="connsiteY6-676" fmla="*/ 3241755 h 3241755"/>
                    <a:gd name="connsiteX7-677" fmla="*/ 0 w 1193682"/>
                    <a:gd name="connsiteY7-678" fmla="*/ 892647 h 3241755"/>
                    <a:gd name="connsiteX8-679" fmla="*/ 397829 w 1193682"/>
                    <a:gd name="connsiteY8-680" fmla="*/ 5721 h 3241755"/>
                    <a:gd name="connsiteX0-681" fmla="*/ 397829 w 1188313"/>
                    <a:gd name="connsiteY0-682" fmla="*/ 5721 h 3241755"/>
                    <a:gd name="connsiteX1-683" fmla="*/ 1188312 w 1188313"/>
                    <a:gd name="connsiteY1-684" fmla="*/ 572122 h 3241755"/>
                    <a:gd name="connsiteX2-685" fmla="*/ 754433 w 1188313"/>
                    <a:gd name="connsiteY2-686" fmla="*/ 1504242 h 3241755"/>
                    <a:gd name="connsiteX3-687" fmla="*/ 792088 w 1188313"/>
                    <a:gd name="connsiteY3-688" fmla="*/ 3241755 h 3241755"/>
                    <a:gd name="connsiteX4-689" fmla="*/ 792088 w 1188313"/>
                    <a:gd name="connsiteY4-690" fmla="*/ 3241755 h 3241755"/>
                    <a:gd name="connsiteX5-691" fmla="*/ 0 w 1188313"/>
                    <a:gd name="connsiteY5-692" fmla="*/ 3241755 h 3241755"/>
                    <a:gd name="connsiteX6-693" fmla="*/ 0 w 1188313"/>
                    <a:gd name="connsiteY6-694" fmla="*/ 3241755 h 3241755"/>
                    <a:gd name="connsiteX7-695" fmla="*/ 0 w 1188313"/>
                    <a:gd name="connsiteY7-696" fmla="*/ 892647 h 3241755"/>
                    <a:gd name="connsiteX8-697" fmla="*/ 397829 w 1188313"/>
                    <a:gd name="connsiteY8-698" fmla="*/ 5721 h 3241755"/>
                    <a:gd name="connsiteX0-699" fmla="*/ 397829 w 1200430"/>
                    <a:gd name="connsiteY0-700" fmla="*/ 6518 h 3242552"/>
                    <a:gd name="connsiteX1-701" fmla="*/ 1188312 w 1200430"/>
                    <a:gd name="connsiteY1-702" fmla="*/ 572919 h 3242552"/>
                    <a:gd name="connsiteX2-703" fmla="*/ 754433 w 1200430"/>
                    <a:gd name="connsiteY2-704" fmla="*/ 1505039 h 3242552"/>
                    <a:gd name="connsiteX3-705" fmla="*/ 792088 w 1200430"/>
                    <a:gd name="connsiteY3-706" fmla="*/ 3242552 h 3242552"/>
                    <a:gd name="connsiteX4-707" fmla="*/ 792088 w 1200430"/>
                    <a:gd name="connsiteY4-708" fmla="*/ 3242552 h 3242552"/>
                    <a:gd name="connsiteX5-709" fmla="*/ 0 w 1200430"/>
                    <a:gd name="connsiteY5-710" fmla="*/ 3242552 h 3242552"/>
                    <a:gd name="connsiteX6-711" fmla="*/ 0 w 1200430"/>
                    <a:gd name="connsiteY6-712" fmla="*/ 3242552 h 3242552"/>
                    <a:gd name="connsiteX7-713" fmla="*/ 0 w 1200430"/>
                    <a:gd name="connsiteY7-714" fmla="*/ 893444 h 3242552"/>
                    <a:gd name="connsiteX8-715" fmla="*/ 397829 w 1200430"/>
                    <a:gd name="connsiteY8-716" fmla="*/ 6518 h 3242552"/>
                    <a:gd name="connsiteX0-717" fmla="*/ 367285 w 1200000"/>
                    <a:gd name="connsiteY0-718" fmla="*/ 7711 h 3186595"/>
                    <a:gd name="connsiteX1-719" fmla="*/ 1188312 w 1200000"/>
                    <a:gd name="connsiteY1-720" fmla="*/ 516962 h 3186595"/>
                    <a:gd name="connsiteX2-721" fmla="*/ 754433 w 1200000"/>
                    <a:gd name="connsiteY2-722" fmla="*/ 1449082 h 3186595"/>
                    <a:gd name="connsiteX3-723" fmla="*/ 792088 w 1200000"/>
                    <a:gd name="connsiteY3-724" fmla="*/ 3186595 h 3186595"/>
                    <a:gd name="connsiteX4-725" fmla="*/ 792088 w 1200000"/>
                    <a:gd name="connsiteY4-726" fmla="*/ 3186595 h 3186595"/>
                    <a:gd name="connsiteX5-727" fmla="*/ 0 w 1200000"/>
                    <a:gd name="connsiteY5-728" fmla="*/ 3186595 h 3186595"/>
                    <a:gd name="connsiteX6-729" fmla="*/ 0 w 1200000"/>
                    <a:gd name="connsiteY6-730" fmla="*/ 3186595 h 3186595"/>
                    <a:gd name="connsiteX7-731" fmla="*/ 0 w 1200000"/>
                    <a:gd name="connsiteY7-732" fmla="*/ 837487 h 3186595"/>
                    <a:gd name="connsiteX8-733" fmla="*/ 367285 w 1200000"/>
                    <a:gd name="connsiteY8-734" fmla="*/ 7711 h 3186595"/>
                    <a:gd name="connsiteX0-735" fmla="*/ 367285 w 1200505"/>
                    <a:gd name="connsiteY0-736" fmla="*/ 1566 h 3180450"/>
                    <a:gd name="connsiteX1-737" fmla="*/ 1188312 w 1200505"/>
                    <a:gd name="connsiteY1-738" fmla="*/ 510817 h 3180450"/>
                    <a:gd name="connsiteX2-739" fmla="*/ 754433 w 1200505"/>
                    <a:gd name="connsiteY2-740" fmla="*/ 1442937 h 3180450"/>
                    <a:gd name="connsiteX3-741" fmla="*/ 792088 w 1200505"/>
                    <a:gd name="connsiteY3-742" fmla="*/ 3180450 h 3180450"/>
                    <a:gd name="connsiteX4-743" fmla="*/ 792088 w 1200505"/>
                    <a:gd name="connsiteY4-744" fmla="*/ 3180450 h 3180450"/>
                    <a:gd name="connsiteX5-745" fmla="*/ 0 w 1200505"/>
                    <a:gd name="connsiteY5-746" fmla="*/ 3180450 h 3180450"/>
                    <a:gd name="connsiteX6-747" fmla="*/ 0 w 1200505"/>
                    <a:gd name="connsiteY6-748" fmla="*/ 3180450 h 3180450"/>
                    <a:gd name="connsiteX7-749" fmla="*/ 0 w 1200505"/>
                    <a:gd name="connsiteY7-750" fmla="*/ 831342 h 3180450"/>
                    <a:gd name="connsiteX8-751" fmla="*/ 367285 w 1200505"/>
                    <a:gd name="connsiteY8-752" fmla="*/ 1566 h 3180450"/>
                    <a:gd name="connsiteX0-753" fmla="*/ 367858 w 1201078"/>
                    <a:gd name="connsiteY0-754" fmla="*/ 1566 h 3180450"/>
                    <a:gd name="connsiteX1-755" fmla="*/ 1188885 w 1201078"/>
                    <a:gd name="connsiteY1-756" fmla="*/ 510817 h 3180450"/>
                    <a:gd name="connsiteX2-757" fmla="*/ 755006 w 1201078"/>
                    <a:gd name="connsiteY2-758" fmla="*/ 1442937 h 3180450"/>
                    <a:gd name="connsiteX3-759" fmla="*/ 792661 w 1201078"/>
                    <a:gd name="connsiteY3-760" fmla="*/ 3180450 h 3180450"/>
                    <a:gd name="connsiteX4-761" fmla="*/ 792661 w 1201078"/>
                    <a:gd name="connsiteY4-762" fmla="*/ 3180450 h 3180450"/>
                    <a:gd name="connsiteX5-763" fmla="*/ 573 w 1201078"/>
                    <a:gd name="connsiteY5-764" fmla="*/ 3180450 h 3180450"/>
                    <a:gd name="connsiteX6-765" fmla="*/ 573 w 1201078"/>
                    <a:gd name="connsiteY6-766" fmla="*/ 3180450 h 3180450"/>
                    <a:gd name="connsiteX7-767" fmla="*/ 573 w 1201078"/>
                    <a:gd name="connsiteY7-768" fmla="*/ 831342 h 3180450"/>
                    <a:gd name="connsiteX8-769" fmla="*/ 367858 w 1201078"/>
                    <a:gd name="connsiteY8-770" fmla="*/ 1566 h 3180450"/>
                    <a:gd name="connsiteX0-771" fmla="*/ 367859 w 1249271"/>
                    <a:gd name="connsiteY0-772" fmla="*/ 1508 h 3180392"/>
                    <a:gd name="connsiteX1-773" fmla="*/ 1237757 w 1249271"/>
                    <a:gd name="connsiteY1-774" fmla="*/ 520284 h 3180392"/>
                    <a:gd name="connsiteX2-775" fmla="*/ 755007 w 1249271"/>
                    <a:gd name="connsiteY2-776" fmla="*/ 1442879 h 3180392"/>
                    <a:gd name="connsiteX3-777" fmla="*/ 792662 w 1249271"/>
                    <a:gd name="connsiteY3-778" fmla="*/ 3180392 h 3180392"/>
                    <a:gd name="connsiteX4-779" fmla="*/ 792662 w 1249271"/>
                    <a:gd name="connsiteY4-780" fmla="*/ 3180392 h 3180392"/>
                    <a:gd name="connsiteX5-781" fmla="*/ 574 w 1249271"/>
                    <a:gd name="connsiteY5-782" fmla="*/ 3180392 h 3180392"/>
                    <a:gd name="connsiteX6-783" fmla="*/ 574 w 1249271"/>
                    <a:gd name="connsiteY6-784" fmla="*/ 3180392 h 3180392"/>
                    <a:gd name="connsiteX7-785" fmla="*/ 574 w 1249271"/>
                    <a:gd name="connsiteY7-786" fmla="*/ 831284 h 3180392"/>
                    <a:gd name="connsiteX8-787" fmla="*/ 367859 w 1249271"/>
                    <a:gd name="connsiteY8-788" fmla="*/ 1508 h 3180392"/>
                    <a:gd name="connsiteX0-789" fmla="*/ 367859 w 1249271"/>
                    <a:gd name="connsiteY0-790" fmla="*/ 1508 h 3180392"/>
                    <a:gd name="connsiteX1-791" fmla="*/ 1237757 w 1249271"/>
                    <a:gd name="connsiteY1-792" fmla="*/ 520284 h 3180392"/>
                    <a:gd name="connsiteX2-793" fmla="*/ 755007 w 1249271"/>
                    <a:gd name="connsiteY2-794" fmla="*/ 1442879 h 3180392"/>
                    <a:gd name="connsiteX3-795" fmla="*/ 792662 w 1249271"/>
                    <a:gd name="connsiteY3-796" fmla="*/ 3180392 h 3180392"/>
                    <a:gd name="connsiteX4-797" fmla="*/ 792662 w 1249271"/>
                    <a:gd name="connsiteY4-798" fmla="*/ 3180392 h 3180392"/>
                    <a:gd name="connsiteX5-799" fmla="*/ 574 w 1249271"/>
                    <a:gd name="connsiteY5-800" fmla="*/ 3180392 h 3180392"/>
                    <a:gd name="connsiteX6-801" fmla="*/ 574 w 1249271"/>
                    <a:gd name="connsiteY6-802" fmla="*/ 3180392 h 3180392"/>
                    <a:gd name="connsiteX7-803" fmla="*/ 574 w 1249271"/>
                    <a:gd name="connsiteY7-804" fmla="*/ 831284 h 3180392"/>
                    <a:gd name="connsiteX8-805" fmla="*/ 367859 w 1249271"/>
                    <a:gd name="connsiteY8-806" fmla="*/ 1508 h 3180392"/>
                    <a:gd name="connsiteX0-807" fmla="*/ 367859 w 1240085"/>
                    <a:gd name="connsiteY0-808" fmla="*/ 1764 h 3180648"/>
                    <a:gd name="connsiteX1-809" fmla="*/ 1237757 w 1240085"/>
                    <a:gd name="connsiteY1-810" fmla="*/ 520540 h 3180648"/>
                    <a:gd name="connsiteX2-811" fmla="*/ 755007 w 1240085"/>
                    <a:gd name="connsiteY2-812" fmla="*/ 1443135 h 3180648"/>
                    <a:gd name="connsiteX3-813" fmla="*/ 792662 w 1240085"/>
                    <a:gd name="connsiteY3-814" fmla="*/ 3180648 h 3180648"/>
                    <a:gd name="connsiteX4-815" fmla="*/ 792662 w 1240085"/>
                    <a:gd name="connsiteY4-816" fmla="*/ 3180648 h 3180648"/>
                    <a:gd name="connsiteX5-817" fmla="*/ 574 w 1240085"/>
                    <a:gd name="connsiteY5-818" fmla="*/ 3180648 h 3180648"/>
                    <a:gd name="connsiteX6-819" fmla="*/ 574 w 1240085"/>
                    <a:gd name="connsiteY6-820" fmla="*/ 3180648 h 3180648"/>
                    <a:gd name="connsiteX7-821" fmla="*/ 574 w 1240085"/>
                    <a:gd name="connsiteY7-822" fmla="*/ 831540 h 3180648"/>
                    <a:gd name="connsiteX8-823" fmla="*/ 367859 w 1240085"/>
                    <a:gd name="connsiteY8-824" fmla="*/ 1764 h 3180648"/>
                    <a:gd name="connsiteX0-825" fmla="*/ 367859 w 1240086"/>
                    <a:gd name="connsiteY0-826" fmla="*/ 1764 h 3180648"/>
                    <a:gd name="connsiteX1-827" fmla="*/ 1237757 w 1240086"/>
                    <a:gd name="connsiteY1-828" fmla="*/ 520540 h 3180648"/>
                    <a:gd name="connsiteX2-829" fmla="*/ 755007 w 1240086"/>
                    <a:gd name="connsiteY2-830" fmla="*/ 1443135 h 3180648"/>
                    <a:gd name="connsiteX3-831" fmla="*/ 792662 w 1240086"/>
                    <a:gd name="connsiteY3-832" fmla="*/ 3180648 h 3180648"/>
                    <a:gd name="connsiteX4-833" fmla="*/ 792662 w 1240086"/>
                    <a:gd name="connsiteY4-834" fmla="*/ 3180648 h 3180648"/>
                    <a:gd name="connsiteX5-835" fmla="*/ 574 w 1240086"/>
                    <a:gd name="connsiteY5-836" fmla="*/ 3180648 h 3180648"/>
                    <a:gd name="connsiteX6-837" fmla="*/ 574 w 1240086"/>
                    <a:gd name="connsiteY6-838" fmla="*/ 3180648 h 3180648"/>
                    <a:gd name="connsiteX7-839" fmla="*/ 574 w 1240086"/>
                    <a:gd name="connsiteY7-840" fmla="*/ 831540 h 3180648"/>
                    <a:gd name="connsiteX8-841" fmla="*/ 367859 w 1240086"/>
                    <a:gd name="connsiteY8-842" fmla="*/ 1764 h 3180648"/>
                    <a:gd name="connsiteX0-843" fmla="*/ 373394 w 1239532"/>
                    <a:gd name="connsiteY0-844" fmla="*/ 1562 h 3209021"/>
                    <a:gd name="connsiteX1-845" fmla="*/ 1237184 w 1239532"/>
                    <a:gd name="connsiteY1-846" fmla="*/ 548913 h 3209021"/>
                    <a:gd name="connsiteX2-847" fmla="*/ 754434 w 1239532"/>
                    <a:gd name="connsiteY2-848" fmla="*/ 1471508 h 3209021"/>
                    <a:gd name="connsiteX3-849" fmla="*/ 792089 w 1239532"/>
                    <a:gd name="connsiteY3-850" fmla="*/ 3209021 h 3209021"/>
                    <a:gd name="connsiteX4-851" fmla="*/ 792089 w 1239532"/>
                    <a:gd name="connsiteY4-852" fmla="*/ 3209021 h 3209021"/>
                    <a:gd name="connsiteX5-853" fmla="*/ 1 w 1239532"/>
                    <a:gd name="connsiteY5-854" fmla="*/ 3209021 h 3209021"/>
                    <a:gd name="connsiteX6-855" fmla="*/ 1 w 1239532"/>
                    <a:gd name="connsiteY6-856" fmla="*/ 3209021 h 3209021"/>
                    <a:gd name="connsiteX7-857" fmla="*/ 1 w 1239532"/>
                    <a:gd name="connsiteY7-858" fmla="*/ 859913 h 3209021"/>
                    <a:gd name="connsiteX8-859" fmla="*/ 373394 w 1239532"/>
                    <a:gd name="connsiteY8-860" fmla="*/ 1562 h 3209021"/>
                    <a:gd name="connsiteX0-861" fmla="*/ 373393 w 1239758"/>
                    <a:gd name="connsiteY0-862" fmla="*/ 0 h 3207459"/>
                    <a:gd name="connsiteX1-863" fmla="*/ 1237183 w 1239758"/>
                    <a:gd name="connsiteY1-864" fmla="*/ 547351 h 3207459"/>
                    <a:gd name="connsiteX2-865" fmla="*/ 754433 w 1239758"/>
                    <a:gd name="connsiteY2-866" fmla="*/ 1469946 h 3207459"/>
                    <a:gd name="connsiteX3-867" fmla="*/ 792088 w 1239758"/>
                    <a:gd name="connsiteY3-868" fmla="*/ 3207459 h 3207459"/>
                    <a:gd name="connsiteX4-869" fmla="*/ 792088 w 1239758"/>
                    <a:gd name="connsiteY4-870" fmla="*/ 3207459 h 3207459"/>
                    <a:gd name="connsiteX5-871" fmla="*/ 0 w 1239758"/>
                    <a:gd name="connsiteY5-872" fmla="*/ 3207459 h 3207459"/>
                    <a:gd name="connsiteX6-873" fmla="*/ 0 w 1239758"/>
                    <a:gd name="connsiteY6-874" fmla="*/ 3207459 h 3207459"/>
                    <a:gd name="connsiteX7-875" fmla="*/ 0 w 1239758"/>
                    <a:gd name="connsiteY7-876" fmla="*/ 858351 h 3207459"/>
                    <a:gd name="connsiteX8-877" fmla="*/ 373393 w 1239758"/>
                    <a:gd name="connsiteY8-878" fmla="*/ 0 h 3207459"/>
                    <a:gd name="connsiteX0-879" fmla="*/ 380199 w 1246564"/>
                    <a:gd name="connsiteY0-880" fmla="*/ 0 h 3207459"/>
                    <a:gd name="connsiteX1-881" fmla="*/ 1243989 w 1246564"/>
                    <a:gd name="connsiteY1-882" fmla="*/ 547351 h 3207459"/>
                    <a:gd name="connsiteX2-883" fmla="*/ 761239 w 1246564"/>
                    <a:gd name="connsiteY2-884" fmla="*/ 1469946 h 3207459"/>
                    <a:gd name="connsiteX3-885" fmla="*/ 798894 w 1246564"/>
                    <a:gd name="connsiteY3-886" fmla="*/ 3207459 h 3207459"/>
                    <a:gd name="connsiteX4-887" fmla="*/ 798894 w 1246564"/>
                    <a:gd name="connsiteY4-888" fmla="*/ 3207459 h 3207459"/>
                    <a:gd name="connsiteX5-889" fmla="*/ 6806 w 1246564"/>
                    <a:gd name="connsiteY5-890" fmla="*/ 3207459 h 3207459"/>
                    <a:gd name="connsiteX6-891" fmla="*/ 6806 w 1246564"/>
                    <a:gd name="connsiteY6-892" fmla="*/ 3207459 h 3207459"/>
                    <a:gd name="connsiteX7-893" fmla="*/ 6806 w 1246564"/>
                    <a:gd name="connsiteY7-894" fmla="*/ 858351 h 3207459"/>
                    <a:gd name="connsiteX8-895" fmla="*/ 380199 w 1246564"/>
                    <a:gd name="connsiteY8-896" fmla="*/ 0 h 3207459"/>
                    <a:gd name="connsiteX0-897" fmla="*/ 380199 w 1246610"/>
                    <a:gd name="connsiteY0-898" fmla="*/ 233 h 3207692"/>
                    <a:gd name="connsiteX1-899" fmla="*/ 1243989 w 1246610"/>
                    <a:gd name="connsiteY1-900" fmla="*/ 547584 h 3207692"/>
                    <a:gd name="connsiteX2-901" fmla="*/ 761239 w 1246610"/>
                    <a:gd name="connsiteY2-902" fmla="*/ 1470179 h 3207692"/>
                    <a:gd name="connsiteX3-903" fmla="*/ 798894 w 1246610"/>
                    <a:gd name="connsiteY3-904" fmla="*/ 3207692 h 3207692"/>
                    <a:gd name="connsiteX4-905" fmla="*/ 798894 w 1246610"/>
                    <a:gd name="connsiteY4-906" fmla="*/ 3207692 h 3207692"/>
                    <a:gd name="connsiteX5-907" fmla="*/ 6806 w 1246610"/>
                    <a:gd name="connsiteY5-908" fmla="*/ 3207692 h 3207692"/>
                    <a:gd name="connsiteX6-909" fmla="*/ 6806 w 1246610"/>
                    <a:gd name="connsiteY6-910" fmla="*/ 3207692 h 3207692"/>
                    <a:gd name="connsiteX7-911" fmla="*/ 6806 w 1246610"/>
                    <a:gd name="connsiteY7-912" fmla="*/ 858584 h 3207692"/>
                    <a:gd name="connsiteX8-913" fmla="*/ 380199 w 1246610"/>
                    <a:gd name="connsiteY8-914" fmla="*/ 233 h 3207692"/>
                    <a:gd name="connsiteX0-915" fmla="*/ 380199 w 1301393"/>
                    <a:gd name="connsiteY0-916" fmla="*/ 233 h 3207692"/>
                    <a:gd name="connsiteX1-917" fmla="*/ 1298970 w 1301393"/>
                    <a:gd name="connsiteY1-918" fmla="*/ 547584 h 3207692"/>
                    <a:gd name="connsiteX2-919" fmla="*/ 761239 w 1301393"/>
                    <a:gd name="connsiteY2-920" fmla="*/ 1470179 h 3207692"/>
                    <a:gd name="connsiteX3-921" fmla="*/ 798894 w 1301393"/>
                    <a:gd name="connsiteY3-922" fmla="*/ 3207692 h 3207692"/>
                    <a:gd name="connsiteX4-923" fmla="*/ 798894 w 1301393"/>
                    <a:gd name="connsiteY4-924" fmla="*/ 3207692 h 3207692"/>
                    <a:gd name="connsiteX5-925" fmla="*/ 6806 w 1301393"/>
                    <a:gd name="connsiteY5-926" fmla="*/ 3207692 h 3207692"/>
                    <a:gd name="connsiteX6-927" fmla="*/ 6806 w 1301393"/>
                    <a:gd name="connsiteY6-928" fmla="*/ 3207692 h 3207692"/>
                    <a:gd name="connsiteX7-929" fmla="*/ 6806 w 1301393"/>
                    <a:gd name="connsiteY7-930" fmla="*/ 858584 h 3207692"/>
                    <a:gd name="connsiteX8-931" fmla="*/ 380199 w 1301393"/>
                    <a:gd name="connsiteY8-932" fmla="*/ 233 h 3207692"/>
                    <a:gd name="connsiteX0-933" fmla="*/ 380199 w 1301394"/>
                    <a:gd name="connsiteY0-934" fmla="*/ 233 h 3207692"/>
                    <a:gd name="connsiteX1-935" fmla="*/ 1298970 w 1301394"/>
                    <a:gd name="connsiteY1-936" fmla="*/ 547584 h 3207692"/>
                    <a:gd name="connsiteX2-937" fmla="*/ 761239 w 1301394"/>
                    <a:gd name="connsiteY2-938" fmla="*/ 1470179 h 3207692"/>
                    <a:gd name="connsiteX3-939" fmla="*/ 798894 w 1301394"/>
                    <a:gd name="connsiteY3-940" fmla="*/ 3207692 h 3207692"/>
                    <a:gd name="connsiteX4-941" fmla="*/ 798894 w 1301394"/>
                    <a:gd name="connsiteY4-942" fmla="*/ 3207692 h 3207692"/>
                    <a:gd name="connsiteX5-943" fmla="*/ 6806 w 1301394"/>
                    <a:gd name="connsiteY5-944" fmla="*/ 3207692 h 3207692"/>
                    <a:gd name="connsiteX6-945" fmla="*/ 6806 w 1301394"/>
                    <a:gd name="connsiteY6-946" fmla="*/ 3207692 h 3207692"/>
                    <a:gd name="connsiteX7-947" fmla="*/ 6806 w 1301394"/>
                    <a:gd name="connsiteY7-948" fmla="*/ 858584 h 3207692"/>
                    <a:gd name="connsiteX8-949" fmla="*/ 380199 w 1301394"/>
                    <a:gd name="connsiteY8-950" fmla="*/ 233 h 3207692"/>
                    <a:gd name="connsiteX0-951" fmla="*/ 380199 w 1318174"/>
                    <a:gd name="connsiteY0-952" fmla="*/ 211 h 3207670"/>
                    <a:gd name="connsiteX1-953" fmla="*/ 1298970 w 1318174"/>
                    <a:gd name="connsiteY1-954" fmla="*/ 547562 h 3207670"/>
                    <a:gd name="connsiteX2-955" fmla="*/ 761239 w 1318174"/>
                    <a:gd name="connsiteY2-956" fmla="*/ 1470157 h 3207670"/>
                    <a:gd name="connsiteX3-957" fmla="*/ 798894 w 1318174"/>
                    <a:gd name="connsiteY3-958" fmla="*/ 3207670 h 3207670"/>
                    <a:gd name="connsiteX4-959" fmla="*/ 798894 w 1318174"/>
                    <a:gd name="connsiteY4-960" fmla="*/ 3207670 h 3207670"/>
                    <a:gd name="connsiteX5-961" fmla="*/ 6806 w 1318174"/>
                    <a:gd name="connsiteY5-962" fmla="*/ 3207670 h 3207670"/>
                    <a:gd name="connsiteX6-963" fmla="*/ 6806 w 1318174"/>
                    <a:gd name="connsiteY6-964" fmla="*/ 3207670 h 3207670"/>
                    <a:gd name="connsiteX7-965" fmla="*/ 6806 w 1318174"/>
                    <a:gd name="connsiteY7-966" fmla="*/ 858562 h 3207670"/>
                    <a:gd name="connsiteX8-967" fmla="*/ 380199 w 1318174"/>
                    <a:gd name="connsiteY8-968" fmla="*/ 211 h 3207670"/>
                    <a:gd name="connsiteX0-969" fmla="*/ 380199 w 1318174"/>
                    <a:gd name="connsiteY0-970" fmla="*/ 211 h 3207670"/>
                    <a:gd name="connsiteX1-971" fmla="*/ 1298970 w 1318174"/>
                    <a:gd name="connsiteY1-972" fmla="*/ 547562 h 3207670"/>
                    <a:gd name="connsiteX2-973" fmla="*/ 761239 w 1318174"/>
                    <a:gd name="connsiteY2-974" fmla="*/ 1470157 h 3207670"/>
                    <a:gd name="connsiteX3-975" fmla="*/ 798894 w 1318174"/>
                    <a:gd name="connsiteY3-976" fmla="*/ 3207670 h 3207670"/>
                    <a:gd name="connsiteX4-977" fmla="*/ 798894 w 1318174"/>
                    <a:gd name="connsiteY4-978" fmla="*/ 3207670 h 3207670"/>
                    <a:gd name="connsiteX5-979" fmla="*/ 6806 w 1318174"/>
                    <a:gd name="connsiteY5-980" fmla="*/ 3207670 h 3207670"/>
                    <a:gd name="connsiteX6-981" fmla="*/ 6806 w 1318174"/>
                    <a:gd name="connsiteY6-982" fmla="*/ 3207670 h 3207670"/>
                    <a:gd name="connsiteX7-983" fmla="*/ 6806 w 1318174"/>
                    <a:gd name="connsiteY7-984" fmla="*/ 858562 h 3207670"/>
                    <a:gd name="connsiteX8-985" fmla="*/ 380199 w 1318174"/>
                    <a:gd name="connsiteY8-986" fmla="*/ 211 h 3207670"/>
                    <a:gd name="connsiteX0-987" fmla="*/ 380199 w 1318174"/>
                    <a:gd name="connsiteY0-988" fmla="*/ 211 h 3207670"/>
                    <a:gd name="connsiteX1-989" fmla="*/ 1298970 w 1318174"/>
                    <a:gd name="connsiteY1-990" fmla="*/ 547562 h 3207670"/>
                    <a:gd name="connsiteX2-991" fmla="*/ 761239 w 1318174"/>
                    <a:gd name="connsiteY2-992" fmla="*/ 1470157 h 3207670"/>
                    <a:gd name="connsiteX3-993" fmla="*/ 798894 w 1318174"/>
                    <a:gd name="connsiteY3-994" fmla="*/ 3207670 h 3207670"/>
                    <a:gd name="connsiteX4-995" fmla="*/ 798894 w 1318174"/>
                    <a:gd name="connsiteY4-996" fmla="*/ 3207670 h 3207670"/>
                    <a:gd name="connsiteX5-997" fmla="*/ 6806 w 1318174"/>
                    <a:gd name="connsiteY5-998" fmla="*/ 3207670 h 3207670"/>
                    <a:gd name="connsiteX6-999" fmla="*/ 6806 w 1318174"/>
                    <a:gd name="connsiteY6-1000" fmla="*/ 3207670 h 3207670"/>
                    <a:gd name="connsiteX7-1001" fmla="*/ 6806 w 1318174"/>
                    <a:gd name="connsiteY7-1002" fmla="*/ 858562 h 3207670"/>
                    <a:gd name="connsiteX8-1003" fmla="*/ 380199 w 1318174"/>
                    <a:gd name="connsiteY8-1004" fmla="*/ 211 h 3207670"/>
                    <a:gd name="connsiteX0-1005" fmla="*/ 380199 w 1318174"/>
                    <a:gd name="connsiteY0-1006" fmla="*/ 211 h 3207670"/>
                    <a:gd name="connsiteX1-1007" fmla="*/ 1298970 w 1318174"/>
                    <a:gd name="connsiteY1-1008" fmla="*/ 547562 h 3207670"/>
                    <a:gd name="connsiteX2-1009" fmla="*/ 761239 w 1318174"/>
                    <a:gd name="connsiteY2-1010" fmla="*/ 1470157 h 3207670"/>
                    <a:gd name="connsiteX3-1011" fmla="*/ 798894 w 1318174"/>
                    <a:gd name="connsiteY3-1012" fmla="*/ 3207670 h 3207670"/>
                    <a:gd name="connsiteX4-1013" fmla="*/ 798894 w 1318174"/>
                    <a:gd name="connsiteY4-1014" fmla="*/ 3207670 h 3207670"/>
                    <a:gd name="connsiteX5-1015" fmla="*/ 6806 w 1318174"/>
                    <a:gd name="connsiteY5-1016" fmla="*/ 3207670 h 3207670"/>
                    <a:gd name="connsiteX6-1017" fmla="*/ 6806 w 1318174"/>
                    <a:gd name="connsiteY6-1018" fmla="*/ 3207670 h 3207670"/>
                    <a:gd name="connsiteX7-1019" fmla="*/ 6806 w 1318174"/>
                    <a:gd name="connsiteY7-1020" fmla="*/ 858562 h 3207670"/>
                    <a:gd name="connsiteX8-1021" fmla="*/ 380199 w 1318174"/>
                    <a:gd name="connsiteY8-1022" fmla="*/ 211 h 3207670"/>
                    <a:gd name="connsiteX0-1023" fmla="*/ 380199 w 1318174"/>
                    <a:gd name="connsiteY0-1024" fmla="*/ 211 h 3207670"/>
                    <a:gd name="connsiteX1-1025" fmla="*/ 1298970 w 1318174"/>
                    <a:gd name="connsiteY1-1026" fmla="*/ 547562 h 3207670"/>
                    <a:gd name="connsiteX2-1027" fmla="*/ 761239 w 1318174"/>
                    <a:gd name="connsiteY2-1028" fmla="*/ 1470157 h 3207670"/>
                    <a:gd name="connsiteX3-1029" fmla="*/ 798894 w 1318174"/>
                    <a:gd name="connsiteY3-1030" fmla="*/ 3207670 h 3207670"/>
                    <a:gd name="connsiteX4-1031" fmla="*/ 798894 w 1318174"/>
                    <a:gd name="connsiteY4-1032" fmla="*/ 3207670 h 3207670"/>
                    <a:gd name="connsiteX5-1033" fmla="*/ 6806 w 1318174"/>
                    <a:gd name="connsiteY5-1034" fmla="*/ 3207670 h 3207670"/>
                    <a:gd name="connsiteX6-1035" fmla="*/ 6806 w 1318174"/>
                    <a:gd name="connsiteY6-1036" fmla="*/ 3207670 h 3207670"/>
                    <a:gd name="connsiteX7-1037" fmla="*/ 6806 w 1318174"/>
                    <a:gd name="connsiteY7-1038" fmla="*/ 858562 h 3207670"/>
                    <a:gd name="connsiteX8-1039" fmla="*/ 380199 w 1318174"/>
                    <a:gd name="connsiteY8-1040" fmla="*/ 211 h 3207670"/>
                    <a:gd name="connsiteX0-1041" fmla="*/ 658146 w 1319958"/>
                    <a:gd name="connsiteY0-1042" fmla="*/ 211 h 3207670"/>
                    <a:gd name="connsiteX1-1043" fmla="*/ 1292164 w 1319958"/>
                    <a:gd name="connsiteY1-1044" fmla="*/ 547562 h 3207670"/>
                    <a:gd name="connsiteX2-1045" fmla="*/ 754433 w 1319958"/>
                    <a:gd name="connsiteY2-1046" fmla="*/ 1470157 h 3207670"/>
                    <a:gd name="connsiteX3-1047" fmla="*/ 792088 w 1319958"/>
                    <a:gd name="connsiteY3-1048" fmla="*/ 3207670 h 3207670"/>
                    <a:gd name="connsiteX4-1049" fmla="*/ 792088 w 1319958"/>
                    <a:gd name="connsiteY4-1050" fmla="*/ 3207670 h 3207670"/>
                    <a:gd name="connsiteX5-1051" fmla="*/ 0 w 1319958"/>
                    <a:gd name="connsiteY5-1052" fmla="*/ 3207670 h 3207670"/>
                    <a:gd name="connsiteX6-1053" fmla="*/ 0 w 1319958"/>
                    <a:gd name="connsiteY6-1054" fmla="*/ 3207670 h 3207670"/>
                    <a:gd name="connsiteX7-1055" fmla="*/ 0 w 1319958"/>
                    <a:gd name="connsiteY7-1056" fmla="*/ 858562 h 3207670"/>
                    <a:gd name="connsiteX8-1057" fmla="*/ 658146 w 1319958"/>
                    <a:gd name="connsiteY8-1058" fmla="*/ 211 h 3207670"/>
                    <a:gd name="connsiteX0-1059" fmla="*/ 786963 w 1326878"/>
                    <a:gd name="connsiteY0-1060" fmla="*/ 205 h 3212949"/>
                    <a:gd name="connsiteX1-1061" fmla="*/ 1292164 w 1326878"/>
                    <a:gd name="connsiteY1-1062" fmla="*/ 552841 h 3212949"/>
                    <a:gd name="connsiteX2-1063" fmla="*/ 754433 w 1326878"/>
                    <a:gd name="connsiteY2-1064" fmla="*/ 1475436 h 3212949"/>
                    <a:gd name="connsiteX3-1065" fmla="*/ 792088 w 1326878"/>
                    <a:gd name="connsiteY3-1066" fmla="*/ 3212949 h 3212949"/>
                    <a:gd name="connsiteX4-1067" fmla="*/ 792088 w 1326878"/>
                    <a:gd name="connsiteY4-1068" fmla="*/ 3212949 h 3212949"/>
                    <a:gd name="connsiteX5-1069" fmla="*/ 0 w 1326878"/>
                    <a:gd name="connsiteY5-1070" fmla="*/ 3212949 h 3212949"/>
                    <a:gd name="connsiteX6-1071" fmla="*/ 0 w 1326878"/>
                    <a:gd name="connsiteY6-1072" fmla="*/ 3212949 h 3212949"/>
                    <a:gd name="connsiteX7-1073" fmla="*/ 0 w 1326878"/>
                    <a:gd name="connsiteY7-1074" fmla="*/ 863841 h 3212949"/>
                    <a:gd name="connsiteX8-1075" fmla="*/ 786963 w 1326878"/>
                    <a:gd name="connsiteY8-1076" fmla="*/ 205 h 3212949"/>
                    <a:gd name="connsiteX0-1077" fmla="*/ 786963 w 1279105"/>
                    <a:gd name="connsiteY0-1078" fmla="*/ 234 h 3212978"/>
                    <a:gd name="connsiteX1-1079" fmla="*/ 1240608 w 1279105"/>
                    <a:gd name="connsiteY1-1080" fmla="*/ 522725 h 3212978"/>
                    <a:gd name="connsiteX2-1081" fmla="*/ 754433 w 1279105"/>
                    <a:gd name="connsiteY2-1082" fmla="*/ 1475465 h 3212978"/>
                    <a:gd name="connsiteX3-1083" fmla="*/ 792088 w 1279105"/>
                    <a:gd name="connsiteY3-1084" fmla="*/ 3212978 h 3212978"/>
                    <a:gd name="connsiteX4-1085" fmla="*/ 792088 w 1279105"/>
                    <a:gd name="connsiteY4-1086" fmla="*/ 3212978 h 3212978"/>
                    <a:gd name="connsiteX5-1087" fmla="*/ 0 w 1279105"/>
                    <a:gd name="connsiteY5-1088" fmla="*/ 3212978 h 3212978"/>
                    <a:gd name="connsiteX6-1089" fmla="*/ 0 w 1279105"/>
                    <a:gd name="connsiteY6-1090" fmla="*/ 3212978 h 3212978"/>
                    <a:gd name="connsiteX7-1091" fmla="*/ 0 w 1279105"/>
                    <a:gd name="connsiteY7-1092" fmla="*/ 863870 h 3212978"/>
                    <a:gd name="connsiteX8-1093" fmla="*/ 786963 w 1279105"/>
                    <a:gd name="connsiteY8-1094" fmla="*/ 234 h 3212978"/>
                    <a:gd name="connsiteX0-1095" fmla="*/ 786963 w 1232192"/>
                    <a:gd name="connsiteY0-1096" fmla="*/ 272 h 3213016"/>
                    <a:gd name="connsiteX1-1097" fmla="*/ 1189052 w 1232192"/>
                    <a:gd name="connsiteY1-1098" fmla="*/ 492618 h 3213016"/>
                    <a:gd name="connsiteX2-1099" fmla="*/ 754433 w 1232192"/>
                    <a:gd name="connsiteY2-1100" fmla="*/ 1475503 h 3213016"/>
                    <a:gd name="connsiteX3-1101" fmla="*/ 792088 w 1232192"/>
                    <a:gd name="connsiteY3-1102" fmla="*/ 3213016 h 3213016"/>
                    <a:gd name="connsiteX4-1103" fmla="*/ 792088 w 1232192"/>
                    <a:gd name="connsiteY4-1104" fmla="*/ 3213016 h 3213016"/>
                    <a:gd name="connsiteX5-1105" fmla="*/ 0 w 1232192"/>
                    <a:gd name="connsiteY5-1106" fmla="*/ 3213016 h 3213016"/>
                    <a:gd name="connsiteX6-1107" fmla="*/ 0 w 1232192"/>
                    <a:gd name="connsiteY6-1108" fmla="*/ 3213016 h 3213016"/>
                    <a:gd name="connsiteX7-1109" fmla="*/ 0 w 1232192"/>
                    <a:gd name="connsiteY7-1110" fmla="*/ 863908 h 3213016"/>
                    <a:gd name="connsiteX8-1111" fmla="*/ 786963 w 1232192"/>
                    <a:gd name="connsiteY8-1112" fmla="*/ 272 h 3213016"/>
                    <a:gd name="connsiteX0-1113" fmla="*/ 883632 w 1244333"/>
                    <a:gd name="connsiteY0-1114" fmla="*/ 288 h 3202984"/>
                    <a:gd name="connsiteX1-1115" fmla="*/ 1189052 w 1244333"/>
                    <a:gd name="connsiteY1-1116" fmla="*/ 482586 h 3202984"/>
                    <a:gd name="connsiteX2-1117" fmla="*/ 754433 w 1244333"/>
                    <a:gd name="connsiteY2-1118" fmla="*/ 1465471 h 3202984"/>
                    <a:gd name="connsiteX3-1119" fmla="*/ 792088 w 1244333"/>
                    <a:gd name="connsiteY3-1120" fmla="*/ 3202984 h 3202984"/>
                    <a:gd name="connsiteX4-1121" fmla="*/ 792088 w 1244333"/>
                    <a:gd name="connsiteY4-1122" fmla="*/ 3202984 h 3202984"/>
                    <a:gd name="connsiteX5-1123" fmla="*/ 0 w 1244333"/>
                    <a:gd name="connsiteY5-1124" fmla="*/ 3202984 h 3202984"/>
                    <a:gd name="connsiteX6-1125" fmla="*/ 0 w 1244333"/>
                    <a:gd name="connsiteY6-1126" fmla="*/ 3202984 h 3202984"/>
                    <a:gd name="connsiteX7-1127" fmla="*/ 0 w 1244333"/>
                    <a:gd name="connsiteY7-1128" fmla="*/ 853876 h 3202984"/>
                    <a:gd name="connsiteX8-1129" fmla="*/ 883632 w 1244333"/>
                    <a:gd name="connsiteY8-1130" fmla="*/ 288 h 32029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67" name="Round Same Side Corner Rectangle 8"/>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1" fmla="*/ 25563 w 1192801"/>
                    <a:gd name="connsiteY0-2" fmla="*/ 0 h 3231671"/>
                    <a:gd name="connsiteX1-3" fmla="*/ 886801 w 1192801"/>
                    <a:gd name="connsiteY1-4" fmla="*/ 414670 h 3231671"/>
                    <a:gd name="connsiteX2-5" fmla="*/ 1192801 w 1192801"/>
                    <a:gd name="connsiteY2-6" fmla="*/ 720670 h 3231671"/>
                    <a:gd name="connsiteX3-7" fmla="*/ 1192801 w 1192801"/>
                    <a:gd name="connsiteY3-8" fmla="*/ 3231671 h 3231671"/>
                    <a:gd name="connsiteX4-9" fmla="*/ 1192801 w 1192801"/>
                    <a:gd name="connsiteY4-10" fmla="*/ 3231671 h 3231671"/>
                    <a:gd name="connsiteX5-11" fmla="*/ 580801 w 1192801"/>
                    <a:gd name="connsiteY5-12" fmla="*/ 3231671 h 3231671"/>
                    <a:gd name="connsiteX6-13" fmla="*/ 580801 w 1192801"/>
                    <a:gd name="connsiteY6-14" fmla="*/ 3231671 h 3231671"/>
                    <a:gd name="connsiteX7-15" fmla="*/ 580801 w 1192801"/>
                    <a:gd name="connsiteY7-16" fmla="*/ 720670 h 3231671"/>
                    <a:gd name="connsiteX8-17" fmla="*/ 25563 w 1192801"/>
                    <a:gd name="connsiteY8-18" fmla="*/ 0 h 3231671"/>
                    <a:gd name="connsiteX0-19" fmla="*/ 25563 w 1192801"/>
                    <a:gd name="connsiteY0-20" fmla="*/ 0 h 3231671"/>
                    <a:gd name="connsiteX1-21" fmla="*/ 1192801 w 1192801"/>
                    <a:gd name="connsiteY1-22" fmla="*/ 720670 h 3231671"/>
                    <a:gd name="connsiteX2-23" fmla="*/ 1192801 w 1192801"/>
                    <a:gd name="connsiteY2-24" fmla="*/ 3231671 h 3231671"/>
                    <a:gd name="connsiteX3-25" fmla="*/ 1192801 w 1192801"/>
                    <a:gd name="connsiteY3-26" fmla="*/ 3231671 h 3231671"/>
                    <a:gd name="connsiteX4-27" fmla="*/ 580801 w 1192801"/>
                    <a:gd name="connsiteY4-28" fmla="*/ 3231671 h 3231671"/>
                    <a:gd name="connsiteX5-29" fmla="*/ 580801 w 1192801"/>
                    <a:gd name="connsiteY5-30" fmla="*/ 3231671 h 3231671"/>
                    <a:gd name="connsiteX6-31" fmla="*/ 580801 w 1192801"/>
                    <a:gd name="connsiteY6-32" fmla="*/ 720670 h 3231671"/>
                    <a:gd name="connsiteX7-33" fmla="*/ 25563 w 1192801"/>
                    <a:gd name="connsiteY7-34" fmla="*/ 0 h 3231671"/>
                    <a:gd name="connsiteX0-35" fmla="*/ 30147 w 1197385"/>
                    <a:gd name="connsiteY0-36" fmla="*/ 0 h 3231671"/>
                    <a:gd name="connsiteX1-37" fmla="*/ 1197385 w 1197385"/>
                    <a:gd name="connsiteY1-38" fmla="*/ 720670 h 3231671"/>
                    <a:gd name="connsiteX2-39" fmla="*/ 1197385 w 1197385"/>
                    <a:gd name="connsiteY2-40" fmla="*/ 3231671 h 3231671"/>
                    <a:gd name="connsiteX3-41" fmla="*/ 1197385 w 1197385"/>
                    <a:gd name="connsiteY3-42" fmla="*/ 3231671 h 3231671"/>
                    <a:gd name="connsiteX4-43" fmla="*/ 585385 w 1197385"/>
                    <a:gd name="connsiteY4-44" fmla="*/ 3231671 h 3231671"/>
                    <a:gd name="connsiteX5-45" fmla="*/ 585385 w 1197385"/>
                    <a:gd name="connsiteY5-46" fmla="*/ 3231671 h 3231671"/>
                    <a:gd name="connsiteX6-47" fmla="*/ 457794 w 1197385"/>
                    <a:gd name="connsiteY6-48" fmla="*/ 1018382 h 3231671"/>
                    <a:gd name="connsiteX7-49" fmla="*/ 30147 w 1197385"/>
                    <a:gd name="connsiteY7-50" fmla="*/ 0 h 3231671"/>
                    <a:gd name="connsiteX0-51" fmla="*/ 311465 w 1478703"/>
                    <a:gd name="connsiteY0-52" fmla="*/ 1443 h 3233114"/>
                    <a:gd name="connsiteX1-53" fmla="*/ 1478703 w 1478703"/>
                    <a:gd name="connsiteY1-54" fmla="*/ 722113 h 3233114"/>
                    <a:gd name="connsiteX2-55" fmla="*/ 1478703 w 1478703"/>
                    <a:gd name="connsiteY2-56" fmla="*/ 3233114 h 3233114"/>
                    <a:gd name="connsiteX3-57" fmla="*/ 1478703 w 1478703"/>
                    <a:gd name="connsiteY3-58" fmla="*/ 3233114 h 3233114"/>
                    <a:gd name="connsiteX4-59" fmla="*/ 866703 w 1478703"/>
                    <a:gd name="connsiteY4-60" fmla="*/ 3233114 h 3233114"/>
                    <a:gd name="connsiteX5-61" fmla="*/ 866703 w 1478703"/>
                    <a:gd name="connsiteY5-62" fmla="*/ 3233114 h 3233114"/>
                    <a:gd name="connsiteX6-63" fmla="*/ 739112 w 1478703"/>
                    <a:gd name="connsiteY6-64" fmla="*/ 1019825 h 3233114"/>
                    <a:gd name="connsiteX7-65" fmla="*/ 15213 w 1478703"/>
                    <a:gd name="connsiteY7-66" fmla="*/ 1379751 h 3233114"/>
                    <a:gd name="connsiteX8-67" fmla="*/ 311465 w 1478703"/>
                    <a:gd name="connsiteY8-68" fmla="*/ 1443 h 3233114"/>
                    <a:gd name="connsiteX0-69" fmla="*/ 188447 w 1355685"/>
                    <a:gd name="connsiteY0-70" fmla="*/ 1409 h 3233080"/>
                    <a:gd name="connsiteX1-71" fmla="*/ 1355685 w 1355685"/>
                    <a:gd name="connsiteY1-72" fmla="*/ 722079 h 3233080"/>
                    <a:gd name="connsiteX2-73" fmla="*/ 1355685 w 1355685"/>
                    <a:gd name="connsiteY2-74" fmla="*/ 3233080 h 3233080"/>
                    <a:gd name="connsiteX3-75" fmla="*/ 1355685 w 1355685"/>
                    <a:gd name="connsiteY3-76" fmla="*/ 3233080 h 3233080"/>
                    <a:gd name="connsiteX4-77" fmla="*/ 743685 w 1355685"/>
                    <a:gd name="connsiteY4-78" fmla="*/ 3233080 h 3233080"/>
                    <a:gd name="connsiteX5-79" fmla="*/ 743685 w 1355685"/>
                    <a:gd name="connsiteY5-80" fmla="*/ 3233080 h 3233080"/>
                    <a:gd name="connsiteX6-81" fmla="*/ 616094 w 1355685"/>
                    <a:gd name="connsiteY6-82" fmla="*/ 1019791 h 3233080"/>
                    <a:gd name="connsiteX7-83" fmla="*/ 30418 w 1355685"/>
                    <a:gd name="connsiteY7-84" fmla="*/ 1411615 h 3233080"/>
                    <a:gd name="connsiteX8-85" fmla="*/ 188447 w 1355685"/>
                    <a:gd name="connsiteY8-86" fmla="*/ 1409 h 3233080"/>
                    <a:gd name="connsiteX0-87" fmla="*/ 405131 w 1572369"/>
                    <a:gd name="connsiteY0-88" fmla="*/ 1994 h 3233665"/>
                    <a:gd name="connsiteX1-89" fmla="*/ 1572369 w 1572369"/>
                    <a:gd name="connsiteY1-90" fmla="*/ 722664 h 3233665"/>
                    <a:gd name="connsiteX2-91" fmla="*/ 1572369 w 1572369"/>
                    <a:gd name="connsiteY2-92" fmla="*/ 3233665 h 3233665"/>
                    <a:gd name="connsiteX3-93" fmla="*/ 1572369 w 1572369"/>
                    <a:gd name="connsiteY3-94" fmla="*/ 3233665 h 3233665"/>
                    <a:gd name="connsiteX4-95" fmla="*/ 960369 w 1572369"/>
                    <a:gd name="connsiteY4-96" fmla="*/ 3233665 h 3233665"/>
                    <a:gd name="connsiteX5-97" fmla="*/ 960369 w 1572369"/>
                    <a:gd name="connsiteY5-98" fmla="*/ 3233665 h 3233665"/>
                    <a:gd name="connsiteX6-99" fmla="*/ 832778 w 1572369"/>
                    <a:gd name="connsiteY6-100" fmla="*/ 1020376 h 3233665"/>
                    <a:gd name="connsiteX7-101" fmla="*/ 247102 w 1572369"/>
                    <a:gd name="connsiteY7-102" fmla="*/ 1412200 h 3233665"/>
                    <a:gd name="connsiteX8-103" fmla="*/ 405131 w 1572369"/>
                    <a:gd name="connsiteY8-104" fmla="*/ 1994 h 3233665"/>
                    <a:gd name="connsiteX0-105" fmla="*/ 405131 w 1572369"/>
                    <a:gd name="connsiteY0-106" fmla="*/ 1994 h 3233665"/>
                    <a:gd name="connsiteX1-107" fmla="*/ 1572369 w 1572369"/>
                    <a:gd name="connsiteY1-108" fmla="*/ 722664 h 3233665"/>
                    <a:gd name="connsiteX2-109" fmla="*/ 1572369 w 1572369"/>
                    <a:gd name="connsiteY2-110" fmla="*/ 3233665 h 3233665"/>
                    <a:gd name="connsiteX3-111" fmla="*/ 1572369 w 1572369"/>
                    <a:gd name="connsiteY3-112" fmla="*/ 3233665 h 3233665"/>
                    <a:gd name="connsiteX4-113" fmla="*/ 960369 w 1572369"/>
                    <a:gd name="connsiteY4-114" fmla="*/ 3233665 h 3233665"/>
                    <a:gd name="connsiteX5-115" fmla="*/ 960369 w 1572369"/>
                    <a:gd name="connsiteY5-116" fmla="*/ 3233665 h 3233665"/>
                    <a:gd name="connsiteX6-117" fmla="*/ 832778 w 1572369"/>
                    <a:gd name="connsiteY6-118" fmla="*/ 1020376 h 3233665"/>
                    <a:gd name="connsiteX7-119" fmla="*/ 247102 w 1572369"/>
                    <a:gd name="connsiteY7-120" fmla="*/ 1412200 h 3233665"/>
                    <a:gd name="connsiteX8-121" fmla="*/ 405131 w 1572369"/>
                    <a:gd name="connsiteY8-122" fmla="*/ 1994 h 3233665"/>
                    <a:gd name="connsiteX0-123" fmla="*/ 405131 w 1572369"/>
                    <a:gd name="connsiteY0-124" fmla="*/ 1994 h 3233665"/>
                    <a:gd name="connsiteX1-125" fmla="*/ 1572369 w 1572369"/>
                    <a:gd name="connsiteY1-126" fmla="*/ 722664 h 3233665"/>
                    <a:gd name="connsiteX2-127" fmla="*/ 1572369 w 1572369"/>
                    <a:gd name="connsiteY2-128" fmla="*/ 3233665 h 3233665"/>
                    <a:gd name="connsiteX3-129" fmla="*/ 1572369 w 1572369"/>
                    <a:gd name="connsiteY3-130" fmla="*/ 3233665 h 3233665"/>
                    <a:gd name="connsiteX4-131" fmla="*/ 960369 w 1572369"/>
                    <a:gd name="connsiteY4-132" fmla="*/ 3233665 h 3233665"/>
                    <a:gd name="connsiteX5-133" fmla="*/ 960369 w 1572369"/>
                    <a:gd name="connsiteY5-134" fmla="*/ 3233665 h 3233665"/>
                    <a:gd name="connsiteX6-135" fmla="*/ 832778 w 1572369"/>
                    <a:gd name="connsiteY6-136" fmla="*/ 1020376 h 3233665"/>
                    <a:gd name="connsiteX7-137" fmla="*/ 247102 w 1572369"/>
                    <a:gd name="connsiteY7-138" fmla="*/ 1412200 h 3233665"/>
                    <a:gd name="connsiteX8-139" fmla="*/ 405131 w 1572369"/>
                    <a:gd name="connsiteY8-140" fmla="*/ 1994 h 3233665"/>
                    <a:gd name="connsiteX0-141" fmla="*/ 405131 w 1572369"/>
                    <a:gd name="connsiteY0-142" fmla="*/ 1994 h 3233665"/>
                    <a:gd name="connsiteX1-143" fmla="*/ 1572369 w 1572369"/>
                    <a:gd name="connsiteY1-144" fmla="*/ 722664 h 3233665"/>
                    <a:gd name="connsiteX2-145" fmla="*/ 1572369 w 1572369"/>
                    <a:gd name="connsiteY2-146" fmla="*/ 3233665 h 3233665"/>
                    <a:gd name="connsiteX3-147" fmla="*/ 1572369 w 1572369"/>
                    <a:gd name="connsiteY3-148" fmla="*/ 3233665 h 3233665"/>
                    <a:gd name="connsiteX4-149" fmla="*/ 960369 w 1572369"/>
                    <a:gd name="connsiteY4-150" fmla="*/ 3233665 h 3233665"/>
                    <a:gd name="connsiteX5-151" fmla="*/ 960369 w 1572369"/>
                    <a:gd name="connsiteY5-152" fmla="*/ 3233665 h 3233665"/>
                    <a:gd name="connsiteX6-153" fmla="*/ 832778 w 1572369"/>
                    <a:gd name="connsiteY6-154" fmla="*/ 1020376 h 3233665"/>
                    <a:gd name="connsiteX7-155" fmla="*/ 247102 w 1572369"/>
                    <a:gd name="connsiteY7-156" fmla="*/ 1412200 h 3233665"/>
                    <a:gd name="connsiteX8-157" fmla="*/ 405131 w 1572369"/>
                    <a:gd name="connsiteY8-158" fmla="*/ 1994 h 3233665"/>
                    <a:gd name="connsiteX0-159" fmla="*/ 405131 w 1572369"/>
                    <a:gd name="connsiteY0-160" fmla="*/ 1994 h 3233665"/>
                    <a:gd name="connsiteX1-161" fmla="*/ 1572369 w 1572369"/>
                    <a:gd name="connsiteY1-162" fmla="*/ 722664 h 3233665"/>
                    <a:gd name="connsiteX2-163" fmla="*/ 1572369 w 1572369"/>
                    <a:gd name="connsiteY2-164" fmla="*/ 3233665 h 3233665"/>
                    <a:gd name="connsiteX3-165" fmla="*/ 1572369 w 1572369"/>
                    <a:gd name="connsiteY3-166" fmla="*/ 3233665 h 3233665"/>
                    <a:gd name="connsiteX4-167" fmla="*/ 960369 w 1572369"/>
                    <a:gd name="connsiteY4-168" fmla="*/ 3233665 h 3233665"/>
                    <a:gd name="connsiteX5-169" fmla="*/ 960369 w 1572369"/>
                    <a:gd name="connsiteY5-170" fmla="*/ 3233665 h 3233665"/>
                    <a:gd name="connsiteX6-171" fmla="*/ 832778 w 1572369"/>
                    <a:gd name="connsiteY6-172" fmla="*/ 1020376 h 3233665"/>
                    <a:gd name="connsiteX7-173" fmla="*/ 247102 w 1572369"/>
                    <a:gd name="connsiteY7-174" fmla="*/ 1412200 h 3233665"/>
                    <a:gd name="connsiteX8-175" fmla="*/ 405131 w 1572369"/>
                    <a:gd name="connsiteY8-176" fmla="*/ 1994 h 3233665"/>
                    <a:gd name="connsiteX0-177" fmla="*/ 405131 w 1572369"/>
                    <a:gd name="connsiteY0-178" fmla="*/ 1994 h 3233665"/>
                    <a:gd name="connsiteX1-179" fmla="*/ 1476676 w 1572369"/>
                    <a:gd name="connsiteY1-180" fmla="*/ 935315 h 3233665"/>
                    <a:gd name="connsiteX2-181" fmla="*/ 1572369 w 1572369"/>
                    <a:gd name="connsiteY2-182" fmla="*/ 3233665 h 3233665"/>
                    <a:gd name="connsiteX3-183" fmla="*/ 1572369 w 1572369"/>
                    <a:gd name="connsiteY3-184" fmla="*/ 3233665 h 3233665"/>
                    <a:gd name="connsiteX4-185" fmla="*/ 960369 w 1572369"/>
                    <a:gd name="connsiteY4-186" fmla="*/ 3233665 h 3233665"/>
                    <a:gd name="connsiteX5-187" fmla="*/ 960369 w 1572369"/>
                    <a:gd name="connsiteY5-188" fmla="*/ 3233665 h 3233665"/>
                    <a:gd name="connsiteX6-189" fmla="*/ 832778 w 1572369"/>
                    <a:gd name="connsiteY6-190" fmla="*/ 1020376 h 3233665"/>
                    <a:gd name="connsiteX7-191" fmla="*/ 247102 w 1572369"/>
                    <a:gd name="connsiteY7-192" fmla="*/ 1412200 h 3233665"/>
                    <a:gd name="connsiteX8-193" fmla="*/ 405131 w 1572369"/>
                    <a:gd name="connsiteY8-194" fmla="*/ 1994 h 3233665"/>
                    <a:gd name="connsiteX0-195" fmla="*/ 405131 w 1572369"/>
                    <a:gd name="connsiteY0-196" fmla="*/ 1994 h 3233665"/>
                    <a:gd name="connsiteX1-197" fmla="*/ 1476676 w 1572369"/>
                    <a:gd name="connsiteY1-198" fmla="*/ 935315 h 3233665"/>
                    <a:gd name="connsiteX2-199" fmla="*/ 1572369 w 1572369"/>
                    <a:gd name="connsiteY2-200" fmla="*/ 3233665 h 3233665"/>
                    <a:gd name="connsiteX3-201" fmla="*/ 1572369 w 1572369"/>
                    <a:gd name="connsiteY3-202" fmla="*/ 3233665 h 3233665"/>
                    <a:gd name="connsiteX4-203" fmla="*/ 960369 w 1572369"/>
                    <a:gd name="connsiteY4-204" fmla="*/ 3233665 h 3233665"/>
                    <a:gd name="connsiteX5-205" fmla="*/ 960369 w 1572369"/>
                    <a:gd name="connsiteY5-206" fmla="*/ 3233665 h 3233665"/>
                    <a:gd name="connsiteX6-207" fmla="*/ 832778 w 1572369"/>
                    <a:gd name="connsiteY6-208" fmla="*/ 1020376 h 3233665"/>
                    <a:gd name="connsiteX7-209" fmla="*/ 247102 w 1572369"/>
                    <a:gd name="connsiteY7-210" fmla="*/ 1412200 h 3233665"/>
                    <a:gd name="connsiteX8-211" fmla="*/ 405131 w 1572369"/>
                    <a:gd name="connsiteY8-212" fmla="*/ 1994 h 3233665"/>
                    <a:gd name="connsiteX0-213" fmla="*/ 454087 w 1557530"/>
                    <a:gd name="connsiteY0-214" fmla="*/ 2221 h 3138199"/>
                    <a:gd name="connsiteX1-215" fmla="*/ 1461837 w 1557530"/>
                    <a:gd name="connsiteY1-216" fmla="*/ 839849 h 3138199"/>
                    <a:gd name="connsiteX2-217" fmla="*/ 1557530 w 1557530"/>
                    <a:gd name="connsiteY2-218" fmla="*/ 3138199 h 3138199"/>
                    <a:gd name="connsiteX3-219" fmla="*/ 1557530 w 1557530"/>
                    <a:gd name="connsiteY3-220" fmla="*/ 3138199 h 3138199"/>
                    <a:gd name="connsiteX4-221" fmla="*/ 945530 w 1557530"/>
                    <a:gd name="connsiteY4-222" fmla="*/ 3138199 h 3138199"/>
                    <a:gd name="connsiteX5-223" fmla="*/ 945530 w 1557530"/>
                    <a:gd name="connsiteY5-224" fmla="*/ 3138199 h 3138199"/>
                    <a:gd name="connsiteX6-225" fmla="*/ 817939 w 1557530"/>
                    <a:gd name="connsiteY6-226" fmla="*/ 924910 h 3138199"/>
                    <a:gd name="connsiteX7-227" fmla="*/ 232263 w 1557530"/>
                    <a:gd name="connsiteY7-228" fmla="*/ 1316734 h 3138199"/>
                    <a:gd name="connsiteX8-229" fmla="*/ 454087 w 1557530"/>
                    <a:gd name="connsiteY8-230" fmla="*/ 2221 h 3138199"/>
                    <a:gd name="connsiteX0-231" fmla="*/ 458217 w 1561660"/>
                    <a:gd name="connsiteY0-232" fmla="*/ 54 h 3136032"/>
                    <a:gd name="connsiteX1-233" fmla="*/ 1465967 w 1561660"/>
                    <a:gd name="connsiteY1-234" fmla="*/ 837682 h 3136032"/>
                    <a:gd name="connsiteX2-235" fmla="*/ 1561660 w 1561660"/>
                    <a:gd name="connsiteY2-236" fmla="*/ 3136032 h 3136032"/>
                    <a:gd name="connsiteX3-237" fmla="*/ 1561660 w 1561660"/>
                    <a:gd name="connsiteY3-238" fmla="*/ 3136032 h 3136032"/>
                    <a:gd name="connsiteX4-239" fmla="*/ 949660 w 1561660"/>
                    <a:gd name="connsiteY4-240" fmla="*/ 3136032 h 3136032"/>
                    <a:gd name="connsiteX5-241" fmla="*/ 949660 w 1561660"/>
                    <a:gd name="connsiteY5-242" fmla="*/ 3136032 h 3136032"/>
                    <a:gd name="connsiteX6-243" fmla="*/ 822069 w 1561660"/>
                    <a:gd name="connsiteY6-244" fmla="*/ 922743 h 3136032"/>
                    <a:gd name="connsiteX7-245" fmla="*/ 236393 w 1561660"/>
                    <a:gd name="connsiteY7-246" fmla="*/ 1314567 h 3136032"/>
                    <a:gd name="connsiteX8-247" fmla="*/ 458217 w 1561660"/>
                    <a:gd name="connsiteY8-248" fmla="*/ 54 h 3136032"/>
                    <a:gd name="connsiteX0-249" fmla="*/ 458217 w 1561660"/>
                    <a:gd name="connsiteY0-250" fmla="*/ 53790 h 3189768"/>
                    <a:gd name="connsiteX1-251" fmla="*/ 1465967 w 1561660"/>
                    <a:gd name="connsiteY1-252" fmla="*/ 891418 h 3189768"/>
                    <a:gd name="connsiteX2-253" fmla="*/ 1561660 w 1561660"/>
                    <a:gd name="connsiteY2-254" fmla="*/ 3189768 h 3189768"/>
                    <a:gd name="connsiteX3-255" fmla="*/ 1561660 w 1561660"/>
                    <a:gd name="connsiteY3-256" fmla="*/ 3189768 h 3189768"/>
                    <a:gd name="connsiteX4-257" fmla="*/ 949660 w 1561660"/>
                    <a:gd name="connsiteY4-258" fmla="*/ 3189768 h 3189768"/>
                    <a:gd name="connsiteX5-259" fmla="*/ 949660 w 1561660"/>
                    <a:gd name="connsiteY5-260" fmla="*/ 3189768 h 3189768"/>
                    <a:gd name="connsiteX6-261" fmla="*/ 822069 w 1561660"/>
                    <a:gd name="connsiteY6-262" fmla="*/ 976479 h 3189768"/>
                    <a:gd name="connsiteX7-263" fmla="*/ 236393 w 1561660"/>
                    <a:gd name="connsiteY7-264" fmla="*/ 1368303 h 3189768"/>
                    <a:gd name="connsiteX8-265" fmla="*/ 458217 w 1561660"/>
                    <a:gd name="connsiteY8-266" fmla="*/ 53790 h 3189768"/>
                    <a:gd name="connsiteX0-267" fmla="*/ 473561 w 1577004"/>
                    <a:gd name="connsiteY0-268" fmla="*/ 53790 h 3189768"/>
                    <a:gd name="connsiteX1-269" fmla="*/ 1481311 w 1577004"/>
                    <a:gd name="connsiteY1-270" fmla="*/ 891418 h 3189768"/>
                    <a:gd name="connsiteX2-271" fmla="*/ 1577004 w 1577004"/>
                    <a:gd name="connsiteY2-272" fmla="*/ 3189768 h 3189768"/>
                    <a:gd name="connsiteX3-273" fmla="*/ 1577004 w 1577004"/>
                    <a:gd name="connsiteY3-274" fmla="*/ 3189768 h 3189768"/>
                    <a:gd name="connsiteX4-275" fmla="*/ 965004 w 1577004"/>
                    <a:gd name="connsiteY4-276" fmla="*/ 3189768 h 3189768"/>
                    <a:gd name="connsiteX5-277" fmla="*/ 965004 w 1577004"/>
                    <a:gd name="connsiteY5-278" fmla="*/ 3189768 h 3189768"/>
                    <a:gd name="connsiteX6-279" fmla="*/ 837413 w 1577004"/>
                    <a:gd name="connsiteY6-280" fmla="*/ 976479 h 3189768"/>
                    <a:gd name="connsiteX7-281" fmla="*/ 251737 w 1577004"/>
                    <a:gd name="connsiteY7-282" fmla="*/ 1368303 h 3189768"/>
                    <a:gd name="connsiteX8-283" fmla="*/ 473561 w 1577004"/>
                    <a:gd name="connsiteY8-284" fmla="*/ 53790 h 3189768"/>
                    <a:gd name="connsiteX0-285" fmla="*/ 473561 w 1577004"/>
                    <a:gd name="connsiteY0-286" fmla="*/ 46232 h 3182210"/>
                    <a:gd name="connsiteX1-287" fmla="*/ 1481311 w 1577004"/>
                    <a:gd name="connsiteY1-288" fmla="*/ 883860 h 3182210"/>
                    <a:gd name="connsiteX2-289" fmla="*/ 1577004 w 1577004"/>
                    <a:gd name="connsiteY2-290" fmla="*/ 3182210 h 3182210"/>
                    <a:gd name="connsiteX3-291" fmla="*/ 1577004 w 1577004"/>
                    <a:gd name="connsiteY3-292" fmla="*/ 3182210 h 3182210"/>
                    <a:gd name="connsiteX4-293" fmla="*/ 965004 w 1577004"/>
                    <a:gd name="connsiteY4-294" fmla="*/ 3182210 h 3182210"/>
                    <a:gd name="connsiteX5-295" fmla="*/ 965004 w 1577004"/>
                    <a:gd name="connsiteY5-296" fmla="*/ 3182210 h 3182210"/>
                    <a:gd name="connsiteX6-297" fmla="*/ 837413 w 1577004"/>
                    <a:gd name="connsiteY6-298" fmla="*/ 968921 h 3182210"/>
                    <a:gd name="connsiteX7-299" fmla="*/ 251737 w 1577004"/>
                    <a:gd name="connsiteY7-300" fmla="*/ 1360745 h 3182210"/>
                    <a:gd name="connsiteX8-301" fmla="*/ 473561 w 1577004"/>
                    <a:gd name="connsiteY8-302" fmla="*/ 46232 h 3182210"/>
                    <a:gd name="connsiteX0-303" fmla="*/ 473561 w 1577004"/>
                    <a:gd name="connsiteY0-304" fmla="*/ 77283 h 3213261"/>
                    <a:gd name="connsiteX1-305" fmla="*/ 1336258 w 1577004"/>
                    <a:gd name="connsiteY1-306" fmla="*/ 232848 h 3213261"/>
                    <a:gd name="connsiteX2-307" fmla="*/ 1481311 w 1577004"/>
                    <a:gd name="connsiteY2-308" fmla="*/ 914911 h 3213261"/>
                    <a:gd name="connsiteX3-309" fmla="*/ 1577004 w 1577004"/>
                    <a:gd name="connsiteY3-310" fmla="*/ 3213261 h 3213261"/>
                    <a:gd name="connsiteX4-311" fmla="*/ 1577004 w 1577004"/>
                    <a:gd name="connsiteY4-312" fmla="*/ 3213261 h 3213261"/>
                    <a:gd name="connsiteX5-313" fmla="*/ 965004 w 1577004"/>
                    <a:gd name="connsiteY5-314" fmla="*/ 3213261 h 3213261"/>
                    <a:gd name="connsiteX6-315" fmla="*/ 965004 w 1577004"/>
                    <a:gd name="connsiteY6-316" fmla="*/ 3213261 h 3213261"/>
                    <a:gd name="connsiteX7-317" fmla="*/ 837413 w 1577004"/>
                    <a:gd name="connsiteY7-318" fmla="*/ 999972 h 3213261"/>
                    <a:gd name="connsiteX8-319" fmla="*/ 251737 w 1577004"/>
                    <a:gd name="connsiteY8-320" fmla="*/ 1391796 h 3213261"/>
                    <a:gd name="connsiteX9" fmla="*/ 473561 w 1577004"/>
                    <a:gd name="connsiteY9" fmla="*/ 77283 h 3213261"/>
                    <a:gd name="connsiteX0-321" fmla="*/ 473561 w 1577004"/>
                    <a:gd name="connsiteY0-322" fmla="*/ 75189 h 3211167"/>
                    <a:gd name="connsiteX1-323" fmla="*/ 1336258 w 1577004"/>
                    <a:gd name="connsiteY1-324" fmla="*/ 241387 h 3211167"/>
                    <a:gd name="connsiteX2-325" fmla="*/ 1481311 w 1577004"/>
                    <a:gd name="connsiteY2-326" fmla="*/ 912817 h 3211167"/>
                    <a:gd name="connsiteX3-327" fmla="*/ 1577004 w 1577004"/>
                    <a:gd name="connsiteY3-328" fmla="*/ 3211167 h 3211167"/>
                    <a:gd name="connsiteX4-329" fmla="*/ 1577004 w 1577004"/>
                    <a:gd name="connsiteY4-330" fmla="*/ 3211167 h 3211167"/>
                    <a:gd name="connsiteX5-331" fmla="*/ 965004 w 1577004"/>
                    <a:gd name="connsiteY5-332" fmla="*/ 3211167 h 3211167"/>
                    <a:gd name="connsiteX6-333" fmla="*/ 965004 w 1577004"/>
                    <a:gd name="connsiteY6-334" fmla="*/ 3211167 h 3211167"/>
                    <a:gd name="connsiteX7-335" fmla="*/ 837413 w 1577004"/>
                    <a:gd name="connsiteY7-336" fmla="*/ 997878 h 3211167"/>
                    <a:gd name="connsiteX8-337" fmla="*/ 251737 w 1577004"/>
                    <a:gd name="connsiteY8-338" fmla="*/ 1389702 h 3211167"/>
                    <a:gd name="connsiteX9-339" fmla="*/ 473561 w 1577004"/>
                    <a:gd name="connsiteY9-340" fmla="*/ 75189 h 3211167"/>
                    <a:gd name="connsiteX0-341" fmla="*/ 473561 w 1577004"/>
                    <a:gd name="connsiteY0-342" fmla="*/ 75189 h 3211167"/>
                    <a:gd name="connsiteX1-343" fmla="*/ 1336258 w 1577004"/>
                    <a:gd name="connsiteY1-344" fmla="*/ 241387 h 3211167"/>
                    <a:gd name="connsiteX2-345" fmla="*/ 1368156 w 1577004"/>
                    <a:gd name="connsiteY2-346" fmla="*/ 294550 h 3211167"/>
                    <a:gd name="connsiteX3-347" fmla="*/ 1481311 w 1577004"/>
                    <a:gd name="connsiteY3-348" fmla="*/ 912817 h 3211167"/>
                    <a:gd name="connsiteX4-349" fmla="*/ 1577004 w 1577004"/>
                    <a:gd name="connsiteY4-350" fmla="*/ 3211167 h 3211167"/>
                    <a:gd name="connsiteX5-351" fmla="*/ 1577004 w 1577004"/>
                    <a:gd name="connsiteY5-352" fmla="*/ 3211167 h 3211167"/>
                    <a:gd name="connsiteX6-353" fmla="*/ 965004 w 1577004"/>
                    <a:gd name="connsiteY6-354" fmla="*/ 3211167 h 3211167"/>
                    <a:gd name="connsiteX7-355" fmla="*/ 965004 w 1577004"/>
                    <a:gd name="connsiteY7-356" fmla="*/ 3211167 h 3211167"/>
                    <a:gd name="connsiteX8-357" fmla="*/ 837413 w 1577004"/>
                    <a:gd name="connsiteY8-358" fmla="*/ 997878 h 3211167"/>
                    <a:gd name="connsiteX9-359" fmla="*/ 251737 w 1577004"/>
                    <a:gd name="connsiteY9-360" fmla="*/ 1389702 h 3211167"/>
                    <a:gd name="connsiteX10" fmla="*/ 473561 w 1577004"/>
                    <a:gd name="connsiteY10" fmla="*/ 75189 h 3211167"/>
                    <a:gd name="connsiteX0-361" fmla="*/ 473561 w 1577004"/>
                    <a:gd name="connsiteY0-362" fmla="*/ 75189 h 3211167"/>
                    <a:gd name="connsiteX1-363" fmla="*/ 1336258 w 1577004"/>
                    <a:gd name="connsiteY1-364" fmla="*/ 241387 h 3211167"/>
                    <a:gd name="connsiteX2-365" fmla="*/ 1368156 w 1577004"/>
                    <a:gd name="connsiteY2-366" fmla="*/ 294550 h 3211167"/>
                    <a:gd name="connsiteX3-367" fmla="*/ 1481311 w 1577004"/>
                    <a:gd name="connsiteY3-368" fmla="*/ 912817 h 3211167"/>
                    <a:gd name="connsiteX4-369" fmla="*/ 1577004 w 1577004"/>
                    <a:gd name="connsiteY4-370" fmla="*/ 3211167 h 3211167"/>
                    <a:gd name="connsiteX5-371" fmla="*/ 1577004 w 1577004"/>
                    <a:gd name="connsiteY5-372" fmla="*/ 3211167 h 3211167"/>
                    <a:gd name="connsiteX6-373" fmla="*/ 965004 w 1577004"/>
                    <a:gd name="connsiteY6-374" fmla="*/ 3211167 h 3211167"/>
                    <a:gd name="connsiteX7-375" fmla="*/ 965004 w 1577004"/>
                    <a:gd name="connsiteY7-376" fmla="*/ 3211167 h 3211167"/>
                    <a:gd name="connsiteX8-377" fmla="*/ 837413 w 1577004"/>
                    <a:gd name="connsiteY8-378" fmla="*/ 997878 h 3211167"/>
                    <a:gd name="connsiteX9-379" fmla="*/ 251737 w 1577004"/>
                    <a:gd name="connsiteY9-380" fmla="*/ 1389702 h 3211167"/>
                    <a:gd name="connsiteX10-381" fmla="*/ 473561 w 1577004"/>
                    <a:gd name="connsiteY10-382" fmla="*/ 75189 h 3211167"/>
                    <a:gd name="connsiteX0-383" fmla="*/ 473561 w 1577004"/>
                    <a:gd name="connsiteY0-384" fmla="*/ 75189 h 3211167"/>
                    <a:gd name="connsiteX1-385" fmla="*/ 1336258 w 1577004"/>
                    <a:gd name="connsiteY1-386" fmla="*/ 241387 h 3211167"/>
                    <a:gd name="connsiteX2-387" fmla="*/ 1481311 w 1577004"/>
                    <a:gd name="connsiteY2-388" fmla="*/ 912817 h 3211167"/>
                    <a:gd name="connsiteX3-389" fmla="*/ 1577004 w 1577004"/>
                    <a:gd name="connsiteY3-390" fmla="*/ 3211167 h 3211167"/>
                    <a:gd name="connsiteX4-391" fmla="*/ 1577004 w 1577004"/>
                    <a:gd name="connsiteY4-392" fmla="*/ 3211167 h 3211167"/>
                    <a:gd name="connsiteX5-393" fmla="*/ 965004 w 1577004"/>
                    <a:gd name="connsiteY5-394" fmla="*/ 3211167 h 3211167"/>
                    <a:gd name="connsiteX6-395" fmla="*/ 965004 w 1577004"/>
                    <a:gd name="connsiteY6-396" fmla="*/ 3211167 h 3211167"/>
                    <a:gd name="connsiteX7-397" fmla="*/ 837413 w 1577004"/>
                    <a:gd name="connsiteY7-398" fmla="*/ 997878 h 3211167"/>
                    <a:gd name="connsiteX8-399" fmla="*/ 251737 w 1577004"/>
                    <a:gd name="connsiteY8-400" fmla="*/ 1389702 h 3211167"/>
                    <a:gd name="connsiteX9-401" fmla="*/ 473561 w 1577004"/>
                    <a:gd name="connsiteY9-402" fmla="*/ 75189 h 3211167"/>
                    <a:gd name="connsiteX0-403" fmla="*/ 473561 w 1577004"/>
                    <a:gd name="connsiteY0-404" fmla="*/ 75189 h 3211167"/>
                    <a:gd name="connsiteX1-405" fmla="*/ 1336258 w 1577004"/>
                    <a:gd name="connsiteY1-406" fmla="*/ 241387 h 3211167"/>
                    <a:gd name="connsiteX2-407" fmla="*/ 1481311 w 1577004"/>
                    <a:gd name="connsiteY2-408" fmla="*/ 912817 h 3211167"/>
                    <a:gd name="connsiteX3-409" fmla="*/ 1577004 w 1577004"/>
                    <a:gd name="connsiteY3-410" fmla="*/ 3211167 h 3211167"/>
                    <a:gd name="connsiteX4-411" fmla="*/ 1577004 w 1577004"/>
                    <a:gd name="connsiteY4-412" fmla="*/ 3211167 h 3211167"/>
                    <a:gd name="connsiteX5-413" fmla="*/ 965004 w 1577004"/>
                    <a:gd name="connsiteY5-414" fmla="*/ 3211167 h 3211167"/>
                    <a:gd name="connsiteX6-415" fmla="*/ 965004 w 1577004"/>
                    <a:gd name="connsiteY6-416" fmla="*/ 3211167 h 3211167"/>
                    <a:gd name="connsiteX7-417" fmla="*/ 837413 w 1577004"/>
                    <a:gd name="connsiteY7-418" fmla="*/ 997878 h 3211167"/>
                    <a:gd name="connsiteX8-419" fmla="*/ 251737 w 1577004"/>
                    <a:gd name="connsiteY8-420" fmla="*/ 1389702 h 3211167"/>
                    <a:gd name="connsiteX9-421" fmla="*/ 473561 w 1577004"/>
                    <a:gd name="connsiteY9-422" fmla="*/ 75189 h 3211167"/>
                    <a:gd name="connsiteX0-423" fmla="*/ 473561 w 1577004"/>
                    <a:gd name="connsiteY0-424" fmla="*/ 75189 h 3211167"/>
                    <a:gd name="connsiteX1-425" fmla="*/ 1336258 w 1577004"/>
                    <a:gd name="connsiteY1-426" fmla="*/ 241387 h 3211167"/>
                    <a:gd name="connsiteX2-427" fmla="*/ 1481311 w 1577004"/>
                    <a:gd name="connsiteY2-428" fmla="*/ 912817 h 3211167"/>
                    <a:gd name="connsiteX3-429" fmla="*/ 1577004 w 1577004"/>
                    <a:gd name="connsiteY3-430" fmla="*/ 3211167 h 3211167"/>
                    <a:gd name="connsiteX4-431" fmla="*/ 1577004 w 1577004"/>
                    <a:gd name="connsiteY4-432" fmla="*/ 3211167 h 3211167"/>
                    <a:gd name="connsiteX5-433" fmla="*/ 965004 w 1577004"/>
                    <a:gd name="connsiteY5-434" fmla="*/ 3211167 h 3211167"/>
                    <a:gd name="connsiteX6-435" fmla="*/ 965004 w 1577004"/>
                    <a:gd name="connsiteY6-436" fmla="*/ 3211167 h 3211167"/>
                    <a:gd name="connsiteX7-437" fmla="*/ 837413 w 1577004"/>
                    <a:gd name="connsiteY7-438" fmla="*/ 997878 h 3211167"/>
                    <a:gd name="connsiteX8-439" fmla="*/ 251737 w 1577004"/>
                    <a:gd name="connsiteY8-440" fmla="*/ 1389702 h 3211167"/>
                    <a:gd name="connsiteX9-441" fmla="*/ 473561 w 1577004"/>
                    <a:gd name="connsiteY9-442" fmla="*/ 75189 h 3211167"/>
                    <a:gd name="connsiteX0-443" fmla="*/ 473561 w 1577004"/>
                    <a:gd name="connsiteY0-444" fmla="*/ 10211 h 3146189"/>
                    <a:gd name="connsiteX1-445" fmla="*/ 1481311 w 1577004"/>
                    <a:gd name="connsiteY1-446" fmla="*/ 847839 h 3146189"/>
                    <a:gd name="connsiteX2-447" fmla="*/ 1577004 w 1577004"/>
                    <a:gd name="connsiteY2-448" fmla="*/ 3146189 h 3146189"/>
                    <a:gd name="connsiteX3-449" fmla="*/ 1577004 w 1577004"/>
                    <a:gd name="connsiteY3-450" fmla="*/ 3146189 h 3146189"/>
                    <a:gd name="connsiteX4-451" fmla="*/ 965004 w 1577004"/>
                    <a:gd name="connsiteY4-452" fmla="*/ 3146189 h 3146189"/>
                    <a:gd name="connsiteX5-453" fmla="*/ 965004 w 1577004"/>
                    <a:gd name="connsiteY5-454" fmla="*/ 3146189 h 3146189"/>
                    <a:gd name="connsiteX6-455" fmla="*/ 837413 w 1577004"/>
                    <a:gd name="connsiteY6-456" fmla="*/ 932900 h 3146189"/>
                    <a:gd name="connsiteX7-457" fmla="*/ 251737 w 1577004"/>
                    <a:gd name="connsiteY7-458" fmla="*/ 1324724 h 3146189"/>
                    <a:gd name="connsiteX8-459" fmla="*/ 473561 w 1577004"/>
                    <a:gd name="connsiteY8-460" fmla="*/ 10211 h 3146189"/>
                    <a:gd name="connsiteX0-461" fmla="*/ 473561 w 1577004"/>
                    <a:gd name="connsiteY0-462" fmla="*/ 81744 h 3217722"/>
                    <a:gd name="connsiteX1-463" fmla="*/ 1481311 w 1577004"/>
                    <a:gd name="connsiteY1-464" fmla="*/ 919372 h 3217722"/>
                    <a:gd name="connsiteX2-465" fmla="*/ 1577004 w 1577004"/>
                    <a:gd name="connsiteY2-466" fmla="*/ 3217722 h 3217722"/>
                    <a:gd name="connsiteX3-467" fmla="*/ 1577004 w 1577004"/>
                    <a:gd name="connsiteY3-468" fmla="*/ 3217722 h 3217722"/>
                    <a:gd name="connsiteX4-469" fmla="*/ 965004 w 1577004"/>
                    <a:gd name="connsiteY4-470" fmla="*/ 3217722 h 3217722"/>
                    <a:gd name="connsiteX5-471" fmla="*/ 965004 w 1577004"/>
                    <a:gd name="connsiteY5-472" fmla="*/ 3217722 h 3217722"/>
                    <a:gd name="connsiteX6-473" fmla="*/ 837413 w 1577004"/>
                    <a:gd name="connsiteY6-474" fmla="*/ 1004433 h 3217722"/>
                    <a:gd name="connsiteX7-475" fmla="*/ 251737 w 1577004"/>
                    <a:gd name="connsiteY7-476" fmla="*/ 1396257 h 3217722"/>
                    <a:gd name="connsiteX8-477" fmla="*/ 473561 w 1577004"/>
                    <a:gd name="connsiteY8-478" fmla="*/ 81744 h 3217722"/>
                    <a:gd name="connsiteX0-479" fmla="*/ 473561 w 1577004"/>
                    <a:gd name="connsiteY0-480" fmla="*/ 81744 h 3217722"/>
                    <a:gd name="connsiteX1-481" fmla="*/ 1481311 w 1577004"/>
                    <a:gd name="connsiteY1-482" fmla="*/ 919372 h 3217722"/>
                    <a:gd name="connsiteX2-483" fmla="*/ 1577004 w 1577004"/>
                    <a:gd name="connsiteY2-484" fmla="*/ 3217722 h 3217722"/>
                    <a:gd name="connsiteX3-485" fmla="*/ 1577004 w 1577004"/>
                    <a:gd name="connsiteY3-486" fmla="*/ 3217722 h 3217722"/>
                    <a:gd name="connsiteX4-487" fmla="*/ 965004 w 1577004"/>
                    <a:gd name="connsiteY4-488" fmla="*/ 3217722 h 3217722"/>
                    <a:gd name="connsiteX5-489" fmla="*/ 965004 w 1577004"/>
                    <a:gd name="connsiteY5-490" fmla="*/ 3217722 h 3217722"/>
                    <a:gd name="connsiteX6-491" fmla="*/ 879944 w 1577004"/>
                    <a:gd name="connsiteY6-492" fmla="*/ 1068228 h 3217722"/>
                    <a:gd name="connsiteX7-493" fmla="*/ 251737 w 1577004"/>
                    <a:gd name="connsiteY7-494" fmla="*/ 1396257 h 3217722"/>
                    <a:gd name="connsiteX8-495" fmla="*/ 473561 w 1577004"/>
                    <a:gd name="connsiteY8-496" fmla="*/ 81744 h 3217722"/>
                    <a:gd name="connsiteX0-497" fmla="*/ 473561 w 1577004"/>
                    <a:gd name="connsiteY0-498" fmla="*/ 81744 h 3217722"/>
                    <a:gd name="connsiteX1-499" fmla="*/ 1481311 w 1577004"/>
                    <a:gd name="connsiteY1-500" fmla="*/ 919372 h 3217722"/>
                    <a:gd name="connsiteX2-501" fmla="*/ 1577004 w 1577004"/>
                    <a:gd name="connsiteY2-502" fmla="*/ 3217722 h 3217722"/>
                    <a:gd name="connsiteX3-503" fmla="*/ 1577004 w 1577004"/>
                    <a:gd name="connsiteY3-504" fmla="*/ 3217722 h 3217722"/>
                    <a:gd name="connsiteX4-505" fmla="*/ 965004 w 1577004"/>
                    <a:gd name="connsiteY4-506" fmla="*/ 3217722 h 3217722"/>
                    <a:gd name="connsiteX5-507" fmla="*/ 965004 w 1577004"/>
                    <a:gd name="connsiteY5-508" fmla="*/ 3217722 h 3217722"/>
                    <a:gd name="connsiteX6-509" fmla="*/ 879944 w 1577004"/>
                    <a:gd name="connsiteY6-510" fmla="*/ 1068228 h 3217722"/>
                    <a:gd name="connsiteX7-511" fmla="*/ 251737 w 1577004"/>
                    <a:gd name="connsiteY7-512" fmla="*/ 1396257 h 3217722"/>
                    <a:gd name="connsiteX8-513" fmla="*/ 473561 w 1577004"/>
                    <a:gd name="connsiteY8-514" fmla="*/ 81744 h 3217722"/>
                    <a:gd name="connsiteX0-515" fmla="*/ 473561 w 1577004"/>
                    <a:gd name="connsiteY0-516" fmla="*/ 81744 h 3217722"/>
                    <a:gd name="connsiteX1-517" fmla="*/ 1481311 w 1577004"/>
                    <a:gd name="connsiteY1-518" fmla="*/ 919372 h 3217722"/>
                    <a:gd name="connsiteX2-519" fmla="*/ 1577004 w 1577004"/>
                    <a:gd name="connsiteY2-520" fmla="*/ 3217722 h 3217722"/>
                    <a:gd name="connsiteX3-521" fmla="*/ 1577004 w 1577004"/>
                    <a:gd name="connsiteY3-522" fmla="*/ 3217722 h 3217722"/>
                    <a:gd name="connsiteX4-523" fmla="*/ 965004 w 1577004"/>
                    <a:gd name="connsiteY4-524" fmla="*/ 3217722 h 3217722"/>
                    <a:gd name="connsiteX5-525" fmla="*/ 965004 w 1577004"/>
                    <a:gd name="connsiteY5-526" fmla="*/ 3217722 h 3217722"/>
                    <a:gd name="connsiteX6-527" fmla="*/ 879944 w 1577004"/>
                    <a:gd name="connsiteY6-528" fmla="*/ 1068228 h 3217722"/>
                    <a:gd name="connsiteX7-529" fmla="*/ 251737 w 1577004"/>
                    <a:gd name="connsiteY7-530" fmla="*/ 1396257 h 3217722"/>
                    <a:gd name="connsiteX8-531" fmla="*/ 473561 w 1577004"/>
                    <a:gd name="connsiteY8-532" fmla="*/ 81744 h 3217722"/>
                    <a:gd name="connsiteX0-533" fmla="*/ 473561 w 1577004"/>
                    <a:gd name="connsiteY0-534" fmla="*/ 81744 h 3217722"/>
                    <a:gd name="connsiteX1-535" fmla="*/ 1481311 w 1577004"/>
                    <a:gd name="connsiteY1-536" fmla="*/ 919372 h 3217722"/>
                    <a:gd name="connsiteX2-537" fmla="*/ 1538277 w 1577004"/>
                    <a:gd name="connsiteY2-538" fmla="*/ 960324 h 3217722"/>
                    <a:gd name="connsiteX3-539" fmla="*/ 1577004 w 1577004"/>
                    <a:gd name="connsiteY3-540" fmla="*/ 3217722 h 3217722"/>
                    <a:gd name="connsiteX4-541" fmla="*/ 1577004 w 1577004"/>
                    <a:gd name="connsiteY4-542" fmla="*/ 3217722 h 3217722"/>
                    <a:gd name="connsiteX5-543" fmla="*/ 965004 w 1577004"/>
                    <a:gd name="connsiteY5-544" fmla="*/ 3217722 h 3217722"/>
                    <a:gd name="connsiteX6-545" fmla="*/ 965004 w 1577004"/>
                    <a:gd name="connsiteY6-546" fmla="*/ 3217722 h 3217722"/>
                    <a:gd name="connsiteX7-547" fmla="*/ 879944 w 1577004"/>
                    <a:gd name="connsiteY7-548" fmla="*/ 1068228 h 3217722"/>
                    <a:gd name="connsiteX8-549" fmla="*/ 251737 w 1577004"/>
                    <a:gd name="connsiteY8-550" fmla="*/ 1396257 h 3217722"/>
                    <a:gd name="connsiteX9-551" fmla="*/ 473561 w 1577004"/>
                    <a:gd name="connsiteY9-552" fmla="*/ 81744 h 3217722"/>
                    <a:gd name="connsiteX0-553" fmla="*/ 473561 w 1577004"/>
                    <a:gd name="connsiteY0-554" fmla="*/ 88256 h 3224234"/>
                    <a:gd name="connsiteX1-555" fmla="*/ 1481311 w 1577004"/>
                    <a:gd name="connsiteY1-556" fmla="*/ 904619 h 3224234"/>
                    <a:gd name="connsiteX2-557" fmla="*/ 1538277 w 1577004"/>
                    <a:gd name="connsiteY2-558" fmla="*/ 966836 h 3224234"/>
                    <a:gd name="connsiteX3-559" fmla="*/ 1577004 w 1577004"/>
                    <a:gd name="connsiteY3-560" fmla="*/ 3224234 h 3224234"/>
                    <a:gd name="connsiteX4-561" fmla="*/ 1577004 w 1577004"/>
                    <a:gd name="connsiteY4-562" fmla="*/ 3224234 h 3224234"/>
                    <a:gd name="connsiteX5-563" fmla="*/ 965004 w 1577004"/>
                    <a:gd name="connsiteY5-564" fmla="*/ 3224234 h 3224234"/>
                    <a:gd name="connsiteX6-565" fmla="*/ 965004 w 1577004"/>
                    <a:gd name="connsiteY6-566" fmla="*/ 3224234 h 3224234"/>
                    <a:gd name="connsiteX7-567" fmla="*/ 879944 w 1577004"/>
                    <a:gd name="connsiteY7-568" fmla="*/ 1074740 h 3224234"/>
                    <a:gd name="connsiteX8-569" fmla="*/ 251737 w 1577004"/>
                    <a:gd name="connsiteY8-570" fmla="*/ 1402769 h 3224234"/>
                    <a:gd name="connsiteX9-571" fmla="*/ 473561 w 1577004"/>
                    <a:gd name="connsiteY9-572" fmla="*/ 88256 h 3224234"/>
                    <a:gd name="connsiteX0-573" fmla="*/ 473561 w 1577004"/>
                    <a:gd name="connsiteY0-574" fmla="*/ 88256 h 3224234"/>
                    <a:gd name="connsiteX1-575" fmla="*/ 1481311 w 1577004"/>
                    <a:gd name="connsiteY1-576" fmla="*/ 904619 h 3224234"/>
                    <a:gd name="connsiteX2-577" fmla="*/ 1538277 w 1577004"/>
                    <a:gd name="connsiteY2-578" fmla="*/ 966836 h 3224234"/>
                    <a:gd name="connsiteX3-579" fmla="*/ 1577004 w 1577004"/>
                    <a:gd name="connsiteY3-580" fmla="*/ 3224234 h 3224234"/>
                    <a:gd name="connsiteX4-581" fmla="*/ 1577004 w 1577004"/>
                    <a:gd name="connsiteY4-582" fmla="*/ 3224234 h 3224234"/>
                    <a:gd name="connsiteX5-583" fmla="*/ 965004 w 1577004"/>
                    <a:gd name="connsiteY5-584" fmla="*/ 3224234 h 3224234"/>
                    <a:gd name="connsiteX6-585" fmla="*/ 965004 w 1577004"/>
                    <a:gd name="connsiteY6-586" fmla="*/ 3224234 h 3224234"/>
                    <a:gd name="connsiteX7-587" fmla="*/ 879944 w 1577004"/>
                    <a:gd name="connsiteY7-588" fmla="*/ 1074740 h 3224234"/>
                    <a:gd name="connsiteX8-589" fmla="*/ 251737 w 1577004"/>
                    <a:gd name="connsiteY8-590" fmla="*/ 1402769 h 3224234"/>
                    <a:gd name="connsiteX9-591" fmla="*/ 473561 w 1577004"/>
                    <a:gd name="connsiteY9-592" fmla="*/ 88256 h 3224234"/>
                    <a:gd name="connsiteX0-593" fmla="*/ 473561 w 1577004"/>
                    <a:gd name="connsiteY0-594" fmla="*/ 8062 h 3144040"/>
                    <a:gd name="connsiteX1-595" fmla="*/ 1538277 w 1577004"/>
                    <a:gd name="connsiteY1-596" fmla="*/ 886642 h 3144040"/>
                    <a:gd name="connsiteX2-597" fmla="*/ 1577004 w 1577004"/>
                    <a:gd name="connsiteY2-598" fmla="*/ 3144040 h 3144040"/>
                    <a:gd name="connsiteX3-599" fmla="*/ 1577004 w 1577004"/>
                    <a:gd name="connsiteY3-600" fmla="*/ 3144040 h 3144040"/>
                    <a:gd name="connsiteX4-601" fmla="*/ 965004 w 1577004"/>
                    <a:gd name="connsiteY4-602" fmla="*/ 3144040 h 3144040"/>
                    <a:gd name="connsiteX5-603" fmla="*/ 965004 w 1577004"/>
                    <a:gd name="connsiteY5-604" fmla="*/ 3144040 h 3144040"/>
                    <a:gd name="connsiteX6-605" fmla="*/ 879944 w 1577004"/>
                    <a:gd name="connsiteY6-606" fmla="*/ 994546 h 3144040"/>
                    <a:gd name="connsiteX7-607" fmla="*/ 251737 w 1577004"/>
                    <a:gd name="connsiteY7-608" fmla="*/ 1322575 h 3144040"/>
                    <a:gd name="connsiteX8-609" fmla="*/ 473561 w 1577004"/>
                    <a:gd name="connsiteY8-610" fmla="*/ 8062 h 3144040"/>
                    <a:gd name="connsiteX0-611" fmla="*/ 473561 w 1577004"/>
                    <a:gd name="connsiteY0-612" fmla="*/ 16144 h 3152122"/>
                    <a:gd name="connsiteX1-613" fmla="*/ 1538277 w 1577004"/>
                    <a:gd name="connsiteY1-614" fmla="*/ 894724 h 3152122"/>
                    <a:gd name="connsiteX2-615" fmla="*/ 1577004 w 1577004"/>
                    <a:gd name="connsiteY2-616" fmla="*/ 3152122 h 3152122"/>
                    <a:gd name="connsiteX3-617" fmla="*/ 1577004 w 1577004"/>
                    <a:gd name="connsiteY3-618" fmla="*/ 3152122 h 3152122"/>
                    <a:gd name="connsiteX4-619" fmla="*/ 965004 w 1577004"/>
                    <a:gd name="connsiteY4-620" fmla="*/ 3152122 h 3152122"/>
                    <a:gd name="connsiteX5-621" fmla="*/ 965004 w 1577004"/>
                    <a:gd name="connsiteY5-622" fmla="*/ 3152122 h 3152122"/>
                    <a:gd name="connsiteX6-623" fmla="*/ 879944 w 1577004"/>
                    <a:gd name="connsiteY6-624" fmla="*/ 1002628 h 3152122"/>
                    <a:gd name="connsiteX7-625" fmla="*/ 251737 w 1577004"/>
                    <a:gd name="connsiteY7-626" fmla="*/ 1330657 h 3152122"/>
                    <a:gd name="connsiteX8-627" fmla="*/ 473561 w 1577004"/>
                    <a:gd name="connsiteY8-628" fmla="*/ 16144 h 3152122"/>
                    <a:gd name="connsiteX0-629" fmla="*/ 473561 w 1577004"/>
                    <a:gd name="connsiteY0-630" fmla="*/ 30120 h 3166098"/>
                    <a:gd name="connsiteX1-631" fmla="*/ 1538277 w 1577004"/>
                    <a:gd name="connsiteY1-632" fmla="*/ 908700 h 3166098"/>
                    <a:gd name="connsiteX2-633" fmla="*/ 1577004 w 1577004"/>
                    <a:gd name="connsiteY2-634" fmla="*/ 3166098 h 3166098"/>
                    <a:gd name="connsiteX3-635" fmla="*/ 1577004 w 1577004"/>
                    <a:gd name="connsiteY3-636" fmla="*/ 3166098 h 3166098"/>
                    <a:gd name="connsiteX4-637" fmla="*/ 965004 w 1577004"/>
                    <a:gd name="connsiteY4-638" fmla="*/ 3166098 h 3166098"/>
                    <a:gd name="connsiteX5-639" fmla="*/ 965004 w 1577004"/>
                    <a:gd name="connsiteY5-640" fmla="*/ 3166098 h 3166098"/>
                    <a:gd name="connsiteX6-641" fmla="*/ 879944 w 1577004"/>
                    <a:gd name="connsiteY6-642" fmla="*/ 1016604 h 3166098"/>
                    <a:gd name="connsiteX7-643" fmla="*/ 251737 w 1577004"/>
                    <a:gd name="connsiteY7-644" fmla="*/ 1344633 h 3166098"/>
                    <a:gd name="connsiteX8-645" fmla="*/ 473561 w 1577004"/>
                    <a:gd name="connsiteY8-646" fmla="*/ 30120 h 3166098"/>
                    <a:gd name="connsiteX0-647" fmla="*/ 473561 w 1577004"/>
                    <a:gd name="connsiteY0-648" fmla="*/ 30120 h 3166098"/>
                    <a:gd name="connsiteX1-649" fmla="*/ 1538277 w 1577004"/>
                    <a:gd name="connsiteY1-650" fmla="*/ 908700 h 3166098"/>
                    <a:gd name="connsiteX2-651" fmla="*/ 1577004 w 1577004"/>
                    <a:gd name="connsiteY2-652" fmla="*/ 3166098 h 3166098"/>
                    <a:gd name="connsiteX3-653" fmla="*/ 1577004 w 1577004"/>
                    <a:gd name="connsiteY3-654" fmla="*/ 3166098 h 3166098"/>
                    <a:gd name="connsiteX4-655" fmla="*/ 965004 w 1577004"/>
                    <a:gd name="connsiteY4-656" fmla="*/ 3166098 h 3166098"/>
                    <a:gd name="connsiteX5-657" fmla="*/ 965004 w 1577004"/>
                    <a:gd name="connsiteY5-658" fmla="*/ 3166098 h 3166098"/>
                    <a:gd name="connsiteX6-659" fmla="*/ 879944 w 1577004"/>
                    <a:gd name="connsiteY6-660" fmla="*/ 1016604 h 3166098"/>
                    <a:gd name="connsiteX7-661" fmla="*/ 251737 w 1577004"/>
                    <a:gd name="connsiteY7-662" fmla="*/ 1344633 h 3166098"/>
                    <a:gd name="connsiteX8-663" fmla="*/ 473561 w 1577004"/>
                    <a:gd name="connsiteY8-664" fmla="*/ 30120 h 3166098"/>
                    <a:gd name="connsiteX0-665" fmla="*/ 473561 w 1577004"/>
                    <a:gd name="connsiteY0-666" fmla="*/ 30120 h 3166098"/>
                    <a:gd name="connsiteX1-667" fmla="*/ 1538277 w 1577004"/>
                    <a:gd name="connsiteY1-668" fmla="*/ 908700 h 3166098"/>
                    <a:gd name="connsiteX2-669" fmla="*/ 1577004 w 1577004"/>
                    <a:gd name="connsiteY2-670" fmla="*/ 3166098 h 3166098"/>
                    <a:gd name="connsiteX3-671" fmla="*/ 1577004 w 1577004"/>
                    <a:gd name="connsiteY3-672" fmla="*/ 3166098 h 3166098"/>
                    <a:gd name="connsiteX4-673" fmla="*/ 965004 w 1577004"/>
                    <a:gd name="connsiteY4-674" fmla="*/ 3166098 h 3166098"/>
                    <a:gd name="connsiteX5-675" fmla="*/ 965004 w 1577004"/>
                    <a:gd name="connsiteY5-676" fmla="*/ 3166098 h 3166098"/>
                    <a:gd name="connsiteX6-677" fmla="*/ 879944 w 1577004"/>
                    <a:gd name="connsiteY6-678" fmla="*/ 1016604 h 3166098"/>
                    <a:gd name="connsiteX7-679" fmla="*/ 251737 w 1577004"/>
                    <a:gd name="connsiteY7-680" fmla="*/ 1344633 h 3166098"/>
                    <a:gd name="connsiteX8-681" fmla="*/ 473561 w 1577004"/>
                    <a:gd name="connsiteY8-682" fmla="*/ 30120 h 3166098"/>
                    <a:gd name="connsiteX0-683" fmla="*/ 488521 w 1591964"/>
                    <a:gd name="connsiteY0-684" fmla="*/ 30120 h 3166098"/>
                    <a:gd name="connsiteX1-685" fmla="*/ 1553237 w 1591964"/>
                    <a:gd name="connsiteY1-686" fmla="*/ 908700 h 3166098"/>
                    <a:gd name="connsiteX2-687" fmla="*/ 1591964 w 1591964"/>
                    <a:gd name="connsiteY2-688" fmla="*/ 3166098 h 3166098"/>
                    <a:gd name="connsiteX3-689" fmla="*/ 1591964 w 1591964"/>
                    <a:gd name="connsiteY3-690" fmla="*/ 3166098 h 3166098"/>
                    <a:gd name="connsiteX4-691" fmla="*/ 979964 w 1591964"/>
                    <a:gd name="connsiteY4-692" fmla="*/ 3166098 h 3166098"/>
                    <a:gd name="connsiteX5-693" fmla="*/ 979964 w 1591964"/>
                    <a:gd name="connsiteY5-694" fmla="*/ 3166098 h 3166098"/>
                    <a:gd name="connsiteX6-695" fmla="*/ 894904 w 1591964"/>
                    <a:gd name="connsiteY6-696" fmla="*/ 1016604 h 3166098"/>
                    <a:gd name="connsiteX7-697" fmla="*/ 266697 w 1591964"/>
                    <a:gd name="connsiteY7-698" fmla="*/ 1344633 h 3166098"/>
                    <a:gd name="connsiteX8-699" fmla="*/ 488521 w 1591964"/>
                    <a:gd name="connsiteY8-700" fmla="*/ 30120 h 3166098"/>
                    <a:gd name="connsiteX0-701" fmla="*/ 488521 w 1591964"/>
                    <a:gd name="connsiteY0-702" fmla="*/ 9506 h 3145484"/>
                    <a:gd name="connsiteX1-703" fmla="*/ 1553237 w 1591964"/>
                    <a:gd name="connsiteY1-704" fmla="*/ 888086 h 3145484"/>
                    <a:gd name="connsiteX2-705" fmla="*/ 1591964 w 1591964"/>
                    <a:gd name="connsiteY2-706" fmla="*/ 3145484 h 3145484"/>
                    <a:gd name="connsiteX3-707" fmla="*/ 1591964 w 1591964"/>
                    <a:gd name="connsiteY3-708" fmla="*/ 3145484 h 3145484"/>
                    <a:gd name="connsiteX4-709" fmla="*/ 979964 w 1591964"/>
                    <a:gd name="connsiteY4-710" fmla="*/ 3145484 h 3145484"/>
                    <a:gd name="connsiteX5-711" fmla="*/ 979964 w 1591964"/>
                    <a:gd name="connsiteY5-712" fmla="*/ 3145484 h 3145484"/>
                    <a:gd name="connsiteX6-713" fmla="*/ 894904 w 1591964"/>
                    <a:gd name="connsiteY6-714" fmla="*/ 995990 h 3145484"/>
                    <a:gd name="connsiteX7-715" fmla="*/ 266697 w 1591964"/>
                    <a:gd name="connsiteY7-716" fmla="*/ 1324019 h 3145484"/>
                    <a:gd name="connsiteX8-717" fmla="*/ 488521 w 1591964"/>
                    <a:gd name="connsiteY8-718" fmla="*/ 9506 h 3145484"/>
                    <a:gd name="connsiteX0-719" fmla="*/ 496444 w 1599887"/>
                    <a:gd name="connsiteY0-720" fmla="*/ 9506 h 3145484"/>
                    <a:gd name="connsiteX1-721" fmla="*/ 1561160 w 1599887"/>
                    <a:gd name="connsiteY1-722" fmla="*/ 888086 h 3145484"/>
                    <a:gd name="connsiteX2-723" fmla="*/ 1599887 w 1599887"/>
                    <a:gd name="connsiteY2-724" fmla="*/ 3145484 h 3145484"/>
                    <a:gd name="connsiteX3-725" fmla="*/ 1599887 w 1599887"/>
                    <a:gd name="connsiteY3-726" fmla="*/ 3145484 h 3145484"/>
                    <a:gd name="connsiteX4-727" fmla="*/ 987887 w 1599887"/>
                    <a:gd name="connsiteY4-728" fmla="*/ 3145484 h 3145484"/>
                    <a:gd name="connsiteX5-729" fmla="*/ 987887 w 1599887"/>
                    <a:gd name="connsiteY5-730" fmla="*/ 3145484 h 3145484"/>
                    <a:gd name="connsiteX6-731" fmla="*/ 902827 w 1599887"/>
                    <a:gd name="connsiteY6-732" fmla="*/ 995990 h 3145484"/>
                    <a:gd name="connsiteX7-733" fmla="*/ 274620 w 1599887"/>
                    <a:gd name="connsiteY7-734" fmla="*/ 1324019 h 3145484"/>
                    <a:gd name="connsiteX8-735" fmla="*/ 496444 w 1599887"/>
                    <a:gd name="connsiteY8-736" fmla="*/ 9506 h 3145484"/>
                    <a:gd name="connsiteX0-737" fmla="*/ 503267 w 1597185"/>
                    <a:gd name="connsiteY0-738" fmla="*/ 5188 h 3203079"/>
                    <a:gd name="connsiteX1-739" fmla="*/ 1558458 w 1597185"/>
                    <a:gd name="connsiteY1-740" fmla="*/ 945681 h 3203079"/>
                    <a:gd name="connsiteX2-741" fmla="*/ 1597185 w 1597185"/>
                    <a:gd name="connsiteY2-742" fmla="*/ 3203079 h 3203079"/>
                    <a:gd name="connsiteX3-743" fmla="*/ 1597185 w 1597185"/>
                    <a:gd name="connsiteY3-744" fmla="*/ 3203079 h 3203079"/>
                    <a:gd name="connsiteX4-745" fmla="*/ 985185 w 1597185"/>
                    <a:gd name="connsiteY4-746" fmla="*/ 3203079 h 3203079"/>
                    <a:gd name="connsiteX5-747" fmla="*/ 985185 w 1597185"/>
                    <a:gd name="connsiteY5-748" fmla="*/ 3203079 h 3203079"/>
                    <a:gd name="connsiteX6-749" fmla="*/ 900125 w 1597185"/>
                    <a:gd name="connsiteY6-750" fmla="*/ 1053585 h 3203079"/>
                    <a:gd name="connsiteX7-751" fmla="*/ 271918 w 1597185"/>
                    <a:gd name="connsiteY7-752" fmla="*/ 1381614 h 3203079"/>
                    <a:gd name="connsiteX8-753" fmla="*/ 503267 w 1597185"/>
                    <a:gd name="connsiteY8-754" fmla="*/ 5188 h 3203079"/>
                    <a:gd name="connsiteX0-755" fmla="*/ 503267 w 1597185"/>
                    <a:gd name="connsiteY0-756" fmla="*/ 5413 h 3203304"/>
                    <a:gd name="connsiteX1-757" fmla="*/ 1558458 w 1597185"/>
                    <a:gd name="connsiteY1-758" fmla="*/ 945906 h 3203304"/>
                    <a:gd name="connsiteX2-759" fmla="*/ 1597185 w 1597185"/>
                    <a:gd name="connsiteY2-760" fmla="*/ 3203304 h 3203304"/>
                    <a:gd name="connsiteX3-761" fmla="*/ 1597185 w 1597185"/>
                    <a:gd name="connsiteY3-762" fmla="*/ 3203304 h 3203304"/>
                    <a:gd name="connsiteX4-763" fmla="*/ 985185 w 1597185"/>
                    <a:gd name="connsiteY4-764" fmla="*/ 3203304 h 3203304"/>
                    <a:gd name="connsiteX5-765" fmla="*/ 985185 w 1597185"/>
                    <a:gd name="connsiteY5-766" fmla="*/ 3203304 h 3203304"/>
                    <a:gd name="connsiteX6-767" fmla="*/ 900125 w 1597185"/>
                    <a:gd name="connsiteY6-768" fmla="*/ 1053810 h 3203304"/>
                    <a:gd name="connsiteX7-769" fmla="*/ 271918 w 1597185"/>
                    <a:gd name="connsiteY7-770" fmla="*/ 1381839 h 3203304"/>
                    <a:gd name="connsiteX8-771" fmla="*/ 503267 w 1597185"/>
                    <a:gd name="connsiteY8-772" fmla="*/ 5413 h 3203304"/>
                    <a:gd name="connsiteX0-773" fmla="*/ 644333 w 1552513"/>
                    <a:gd name="connsiteY0-774" fmla="*/ 4742 h 3216920"/>
                    <a:gd name="connsiteX1-775" fmla="*/ 1513786 w 1552513"/>
                    <a:gd name="connsiteY1-776" fmla="*/ 959522 h 3216920"/>
                    <a:gd name="connsiteX2-777" fmla="*/ 1552513 w 1552513"/>
                    <a:gd name="connsiteY2-778" fmla="*/ 3216920 h 3216920"/>
                    <a:gd name="connsiteX3-779" fmla="*/ 1552513 w 1552513"/>
                    <a:gd name="connsiteY3-780" fmla="*/ 3216920 h 3216920"/>
                    <a:gd name="connsiteX4-781" fmla="*/ 940513 w 1552513"/>
                    <a:gd name="connsiteY4-782" fmla="*/ 3216920 h 3216920"/>
                    <a:gd name="connsiteX5-783" fmla="*/ 940513 w 1552513"/>
                    <a:gd name="connsiteY5-784" fmla="*/ 3216920 h 3216920"/>
                    <a:gd name="connsiteX6-785" fmla="*/ 855453 w 1552513"/>
                    <a:gd name="connsiteY6-786" fmla="*/ 1067426 h 3216920"/>
                    <a:gd name="connsiteX7-787" fmla="*/ 227246 w 1552513"/>
                    <a:gd name="connsiteY7-788" fmla="*/ 1395455 h 3216920"/>
                    <a:gd name="connsiteX8-789" fmla="*/ 644333 w 1552513"/>
                    <a:gd name="connsiteY8-790" fmla="*/ 4742 h 3216920"/>
                    <a:gd name="connsiteX0-791" fmla="*/ 693588 w 1601768"/>
                    <a:gd name="connsiteY0-792" fmla="*/ 4742 h 3216920"/>
                    <a:gd name="connsiteX1-793" fmla="*/ 1563041 w 1601768"/>
                    <a:gd name="connsiteY1-794" fmla="*/ 959522 h 3216920"/>
                    <a:gd name="connsiteX2-795" fmla="*/ 1601768 w 1601768"/>
                    <a:gd name="connsiteY2-796" fmla="*/ 3216920 h 3216920"/>
                    <a:gd name="connsiteX3-797" fmla="*/ 1601768 w 1601768"/>
                    <a:gd name="connsiteY3-798" fmla="*/ 3216920 h 3216920"/>
                    <a:gd name="connsiteX4-799" fmla="*/ 989768 w 1601768"/>
                    <a:gd name="connsiteY4-800" fmla="*/ 3216920 h 3216920"/>
                    <a:gd name="connsiteX5-801" fmla="*/ 989768 w 1601768"/>
                    <a:gd name="connsiteY5-802" fmla="*/ 3216920 h 3216920"/>
                    <a:gd name="connsiteX6-803" fmla="*/ 904708 w 1601768"/>
                    <a:gd name="connsiteY6-804" fmla="*/ 1067426 h 3216920"/>
                    <a:gd name="connsiteX7-805" fmla="*/ 276501 w 1601768"/>
                    <a:gd name="connsiteY7-806" fmla="*/ 1395455 h 3216920"/>
                    <a:gd name="connsiteX8-807" fmla="*/ 693588 w 1601768"/>
                    <a:gd name="connsiteY8-808" fmla="*/ 4742 h 3216920"/>
                    <a:gd name="connsiteX0-809" fmla="*/ 693588 w 1601768"/>
                    <a:gd name="connsiteY0-810" fmla="*/ 80 h 3212258"/>
                    <a:gd name="connsiteX1-811" fmla="*/ 1563041 w 1601768"/>
                    <a:gd name="connsiteY1-812" fmla="*/ 954860 h 3212258"/>
                    <a:gd name="connsiteX2-813" fmla="*/ 1601768 w 1601768"/>
                    <a:gd name="connsiteY2-814" fmla="*/ 3212258 h 3212258"/>
                    <a:gd name="connsiteX3-815" fmla="*/ 1601768 w 1601768"/>
                    <a:gd name="connsiteY3-816" fmla="*/ 3212258 h 3212258"/>
                    <a:gd name="connsiteX4-817" fmla="*/ 989768 w 1601768"/>
                    <a:gd name="connsiteY4-818" fmla="*/ 3212258 h 3212258"/>
                    <a:gd name="connsiteX5-819" fmla="*/ 989768 w 1601768"/>
                    <a:gd name="connsiteY5-820" fmla="*/ 3212258 h 3212258"/>
                    <a:gd name="connsiteX6-821" fmla="*/ 904708 w 1601768"/>
                    <a:gd name="connsiteY6-822" fmla="*/ 1062764 h 3212258"/>
                    <a:gd name="connsiteX7-823" fmla="*/ 276501 w 1601768"/>
                    <a:gd name="connsiteY7-824" fmla="*/ 1390793 h 3212258"/>
                    <a:gd name="connsiteX8-825" fmla="*/ 693588 w 1601768"/>
                    <a:gd name="connsiteY8-826" fmla="*/ 80 h 3212258"/>
                    <a:gd name="connsiteX0-827" fmla="*/ 693588 w 1601768"/>
                    <a:gd name="connsiteY0-828" fmla="*/ 80 h 3212258"/>
                    <a:gd name="connsiteX1-829" fmla="*/ 1563041 w 1601768"/>
                    <a:gd name="connsiteY1-830" fmla="*/ 954860 h 3212258"/>
                    <a:gd name="connsiteX2-831" fmla="*/ 1601768 w 1601768"/>
                    <a:gd name="connsiteY2-832" fmla="*/ 3212258 h 3212258"/>
                    <a:gd name="connsiteX3-833" fmla="*/ 1601768 w 1601768"/>
                    <a:gd name="connsiteY3-834" fmla="*/ 3212258 h 3212258"/>
                    <a:gd name="connsiteX4-835" fmla="*/ 989768 w 1601768"/>
                    <a:gd name="connsiteY4-836" fmla="*/ 3212258 h 3212258"/>
                    <a:gd name="connsiteX5-837" fmla="*/ 989768 w 1601768"/>
                    <a:gd name="connsiteY5-838" fmla="*/ 3212258 h 3212258"/>
                    <a:gd name="connsiteX6-839" fmla="*/ 904708 w 1601768"/>
                    <a:gd name="connsiteY6-840" fmla="*/ 1062764 h 3212258"/>
                    <a:gd name="connsiteX7-841" fmla="*/ 276501 w 1601768"/>
                    <a:gd name="connsiteY7-842" fmla="*/ 1390793 h 3212258"/>
                    <a:gd name="connsiteX8-843" fmla="*/ 693588 w 1601768"/>
                    <a:gd name="connsiteY8-844" fmla="*/ 80 h 3212258"/>
                    <a:gd name="connsiteX0-845" fmla="*/ 693588 w 1601768"/>
                    <a:gd name="connsiteY0-846" fmla="*/ 80 h 3212258"/>
                    <a:gd name="connsiteX1-847" fmla="*/ 1563041 w 1601768"/>
                    <a:gd name="connsiteY1-848" fmla="*/ 954860 h 3212258"/>
                    <a:gd name="connsiteX2-849" fmla="*/ 1601768 w 1601768"/>
                    <a:gd name="connsiteY2-850" fmla="*/ 3212258 h 3212258"/>
                    <a:gd name="connsiteX3-851" fmla="*/ 1601768 w 1601768"/>
                    <a:gd name="connsiteY3-852" fmla="*/ 3212258 h 3212258"/>
                    <a:gd name="connsiteX4-853" fmla="*/ 989768 w 1601768"/>
                    <a:gd name="connsiteY4-854" fmla="*/ 3212258 h 3212258"/>
                    <a:gd name="connsiteX5-855" fmla="*/ 989768 w 1601768"/>
                    <a:gd name="connsiteY5-856" fmla="*/ 3212258 h 3212258"/>
                    <a:gd name="connsiteX6-857" fmla="*/ 904708 w 1601768"/>
                    <a:gd name="connsiteY6-858" fmla="*/ 1062764 h 3212258"/>
                    <a:gd name="connsiteX7-859" fmla="*/ 276501 w 1601768"/>
                    <a:gd name="connsiteY7-860" fmla="*/ 1390793 h 3212258"/>
                    <a:gd name="connsiteX8-861" fmla="*/ 693588 w 1601768"/>
                    <a:gd name="connsiteY8-862" fmla="*/ 80 h 3212258"/>
                    <a:gd name="connsiteX0-863" fmla="*/ 693588 w 1601768"/>
                    <a:gd name="connsiteY0-864" fmla="*/ 80 h 3212258"/>
                    <a:gd name="connsiteX1-865" fmla="*/ 1563041 w 1601768"/>
                    <a:gd name="connsiteY1-866" fmla="*/ 954860 h 3212258"/>
                    <a:gd name="connsiteX2-867" fmla="*/ 1601768 w 1601768"/>
                    <a:gd name="connsiteY2-868" fmla="*/ 3212258 h 3212258"/>
                    <a:gd name="connsiteX3-869" fmla="*/ 1601768 w 1601768"/>
                    <a:gd name="connsiteY3-870" fmla="*/ 3212258 h 3212258"/>
                    <a:gd name="connsiteX4-871" fmla="*/ 989768 w 1601768"/>
                    <a:gd name="connsiteY4-872" fmla="*/ 3212258 h 3212258"/>
                    <a:gd name="connsiteX5-873" fmla="*/ 989768 w 1601768"/>
                    <a:gd name="connsiteY5-874" fmla="*/ 3212258 h 3212258"/>
                    <a:gd name="connsiteX6-875" fmla="*/ 904708 w 1601768"/>
                    <a:gd name="connsiteY6-876" fmla="*/ 1062764 h 3212258"/>
                    <a:gd name="connsiteX7-877" fmla="*/ 276501 w 1601768"/>
                    <a:gd name="connsiteY7-878" fmla="*/ 1390793 h 3212258"/>
                    <a:gd name="connsiteX8-879" fmla="*/ 693588 w 1601768"/>
                    <a:gd name="connsiteY8-880" fmla="*/ 80 h 3212258"/>
                    <a:gd name="connsiteX0-881" fmla="*/ 693588 w 1601768"/>
                    <a:gd name="connsiteY0-882" fmla="*/ 80 h 3212258"/>
                    <a:gd name="connsiteX1-883" fmla="*/ 1563041 w 1601768"/>
                    <a:gd name="connsiteY1-884" fmla="*/ 954860 h 3212258"/>
                    <a:gd name="connsiteX2-885" fmla="*/ 1601768 w 1601768"/>
                    <a:gd name="connsiteY2-886" fmla="*/ 3212258 h 3212258"/>
                    <a:gd name="connsiteX3-887" fmla="*/ 1601768 w 1601768"/>
                    <a:gd name="connsiteY3-888" fmla="*/ 3212258 h 3212258"/>
                    <a:gd name="connsiteX4-889" fmla="*/ 989768 w 1601768"/>
                    <a:gd name="connsiteY4-890" fmla="*/ 3212258 h 3212258"/>
                    <a:gd name="connsiteX5-891" fmla="*/ 989768 w 1601768"/>
                    <a:gd name="connsiteY5-892" fmla="*/ 3212258 h 3212258"/>
                    <a:gd name="connsiteX6-893" fmla="*/ 904708 w 1601768"/>
                    <a:gd name="connsiteY6-894" fmla="*/ 1062764 h 3212258"/>
                    <a:gd name="connsiteX7-895" fmla="*/ 276501 w 1601768"/>
                    <a:gd name="connsiteY7-896" fmla="*/ 1390793 h 3212258"/>
                    <a:gd name="connsiteX8-897" fmla="*/ 693588 w 1601768"/>
                    <a:gd name="connsiteY8-898" fmla="*/ 80 h 3212258"/>
                    <a:gd name="connsiteX0-899" fmla="*/ 693588 w 1601768"/>
                    <a:gd name="connsiteY0-900" fmla="*/ 119 h 3212297"/>
                    <a:gd name="connsiteX1-901" fmla="*/ 1563041 w 1601768"/>
                    <a:gd name="connsiteY1-902" fmla="*/ 954899 h 3212297"/>
                    <a:gd name="connsiteX2-903" fmla="*/ 1601768 w 1601768"/>
                    <a:gd name="connsiteY2-904" fmla="*/ 3212297 h 3212297"/>
                    <a:gd name="connsiteX3-905" fmla="*/ 1601768 w 1601768"/>
                    <a:gd name="connsiteY3-906" fmla="*/ 3212297 h 3212297"/>
                    <a:gd name="connsiteX4-907" fmla="*/ 989768 w 1601768"/>
                    <a:gd name="connsiteY4-908" fmla="*/ 3212297 h 3212297"/>
                    <a:gd name="connsiteX5-909" fmla="*/ 989768 w 1601768"/>
                    <a:gd name="connsiteY5-910" fmla="*/ 3212297 h 3212297"/>
                    <a:gd name="connsiteX6-911" fmla="*/ 904708 w 1601768"/>
                    <a:gd name="connsiteY6-912" fmla="*/ 1062803 h 3212297"/>
                    <a:gd name="connsiteX7-913" fmla="*/ 276501 w 1601768"/>
                    <a:gd name="connsiteY7-914" fmla="*/ 1390832 h 3212297"/>
                    <a:gd name="connsiteX8-915" fmla="*/ 693588 w 1601768"/>
                    <a:gd name="connsiteY8-916" fmla="*/ 119 h 3212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grpSp>
        <p:grpSp>
          <p:nvGrpSpPr>
            <p:cNvPr id="51" name="Group 50"/>
            <p:cNvGrpSpPr/>
            <p:nvPr/>
          </p:nvGrpSpPr>
          <p:grpSpPr>
            <a:xfrm>
              <a:off x="2425921" y="1859611"/>
              <a:ext cx="722803" cy="968883"/>
              <a:chOff x="4174666" y="3101601"/>
              <a:chExt cx="722803" cy="968883"/>
            </a:xfrm>
          </p:grpSpPr>
          <p:sp>
            <p:nvSpPr>
              <p:cNvPr id="61" name="Rectangle 60"/>
              <p:cNvSpPr/>
              <p:nvPr/>
            </p:nvSpPr>
            <p:spPr>
              <a:xfrm>
                <a:off x="4180376" y="3255344"/>
                <a:ext cx="717093" cy="7170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ame 1"/>
              <p:cNvSpPr/>
              <p:nvPr/>
            </p:nvSpPr>
            <p:spPr>
              <a:xfrm>
                <a:off x="4174666" y="3101601"/>
                <a:ext cx="717093" cy="968883"/>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grpSp>
          <p:nvGrpSpPr>
            <p:cNvPr id="52" name="Group 51"/>
            <p:cNvGrpSpPr/>
            <p:nvPr/>
          </p:nvGrpSpPr>
          <p:grpSpPr>
            <a:xfrm>
              <a:off x="2428776" y="3575579"/>
              <a:ext cx="717093" cy="778957"/>
              <a:chOff x="5737934" y="3255343"/>
              <a:chExt cx="717093" cy="778957"/>
            </a:xfrm>
          </p:grpSpPr>
          <p:sp>
            <p:nvSpPr>
              <p:cNvPr id="59" name="Rectangle 58"/>
              <p:cNvSpPr/>
              <p:nvPr/>
            </p:nvSpPr>
            <p:spPr>
              <a:xfrm>
                <a:off x="5737934" y="3255343"/>
                <a:ext cx="717093" cy="717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21"/>
              <p:cNvSpPr/>
              <p:nvPr/>
            </p:nvSpPr>
            <p:spPr>
              <a:xfrm rot="14306008">
                <a:off x="5704639" y="3324674"/>
                <a:ext cx="778004" cy="64124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sp>
          <p:nvSpPr>
            <p:cNvPr id="53" name="Freeform: Shape 52"/>
            <p:cNvSpPr/>
            <p:nvPr/>
          </p:nvSpPr>
          <p:spPr>
            <a:xfrm>
              <a:off x="1659521" y="1977532"/>
              <a:ext cx="579588" cy="752916"/>
            </a:xfrm>
            <a:custGeom>
              <a:avLst/>
              <a:gdLst/>
              <a:ahLst/>
              <a:cxnLst/>
              <a:rect l="l" t="t" r="r" b="b"/>
              <a:pathLst>
                <a:path w="347365" h="451246">
                  <a:moveTo>
                    <a:pt x="170260" y="0"/>
                  </a:moveTo>
                  <a:cubicBezTo>
                    <a:pt x="202605" y="0"/>
                    <a:pt x="231131" y="5209"/>
                    <a:pt x="255836" y="15627"/>
                  </a:cubicBezTo>
                  <a:cubicBezTo>
                    <a:pt x="280541" y="26045"/>
                    <a:pt x="299542" y="41374"/>
                    <a:pt x="312837" y="61614"/>
                  </a:cubicBezTo>
                  <a:cubicBezTo>
                    <a:pt x="326132" y="81855"/>
                    <a:pt x="333276" y="104775"/>
                    <a:pt x="334268" y="130373"/>
                  </a:cubicBezTo>
                  <a:lnTo>
                    <a:pt x="278904" y="134540"/>
                  </a:lnTo>
                  <a:cubicBezTo>
                    <a:pt x="275928" y="106957"/>
                    <a:pt x="265857" y="86121"/>
                    <a:pt x="248692" y="72032"/>
                  </a:cubicBezTo>
                  <a:cubicBezTo>
                    <a:pt x="231527" y="57943"/>
                    <a:pt x="206177" y="50899"/>
                    <a:pt x="172641" y="50899"/>
                  </a:cubicBezTo>
                  <a:cubicBezTo>
                    <a:pt x="137716" y="50899"/>
                    <a:pt x="112266" y="57298"/>
                    <a:pt x="96292" y="70098"/>
                  </a:cubicBezTo>
                  <a:cubicBezTo>
                    <a:pt x="80318" y="82897"/>
                    <a:pt x="72331" y="98325"/>
                    <a:pt x="72331" y="116383"/>
                  </a:cubicBezTo>
                  <a:cubicBezTo>
                    <a:pt x="72331" y="132060"/>
                    <a:pt x="77986" y="144958"/>
                    <a:pt x="89297" y="155079"/>
                  </a:cubicBezTo>
                  <a:cubicBezTo>
                    <a:pt x="100410" y="165199"/>
                    <a:pt x="129431" y="175567"/>
                    <a:pt x="176362" y="186184"/>
                  </a:cubicBezTo>
                  <a:cubicBezTo>
                    <a:pt x="223292" y="196800"/>
                    <a:pt x="255489" y="206077"/>
                    <a:pt x="272951" y="214014"/>
                  </a:cubicBezTo>
                  <a:cubicBezTo>
                    <a:pt x="298351" y="225722"/>
                    <a:pt x="317104" y="240555"/>
                    <a:pt x="329208" y="258514"/>
                  </a:cubicBezTo>
                  <a:cubicBezTo>
                    <a:pt x="341313" y="276473"/>
                    <a:pt x="347365" y="297160"/>
                    <a:pt x="347365" y="320575"/>
                  </a:cubicBezTo>
                  <a:cubicBezTo>
                    <a:pt x="347365" y="343793"/>
                    <a:pt x="340718" y="365670"/>
                    <a:pt x="327422" y="386209"/>
                  </a:cubicBezTo>
                  <a:cubicBezTo>
                    <a:pt x="314127" y="406747"/>
                    <a:pt x="295027" y="422721"/>
                    <a:pt x="270123" y="434131"/>
                  </a:cubicBezTo>
                  <a:cubicBezTo>
                    <a:pt x="245220" y="445541"/>
                    <a:pt x="217190" y="451246"/>
                    <a:pt x="186036" y="451246"/>
                  </a:cubicBezTo>
                  <a:cubicBezTo>
                    <a:pt x="146547" y="451246"/>
                    <a:pt x="113457" y="445492"/>
                    <a:pt x="86767" y="433982"/>
                  </a:cubicBezTo>
                  <a:cubicBezTo>
                    <a:pt x="60077" y="422473"/>
                    <a:pt x="39142" y="405159"/>
                    <a:pt x="23962" y="382041"/>
                  </a:cubicBezTo>
                  <a:cubicBezTo>
                    <a:pt x="8781" y="358923"/>
                    <a:pt x="794" y="332779"/>
                    <a:pt x="0" y="303609"/>
                  </a:cubicBezTo>
                  <a:lnTo>
                    <a:pt x="54472" y="298846"/>
                  </a:lnTo>
                  <a:cubicBezTo>
                    <a:pt x="57051" y="320675"/>
                    <a:pt x="63054" y="338584"/>
                    <a:pt x="72480" y="352573"/>
                  </a:cubicBezTo>
                  <a:cubicBezTo>
                    <a:pt x="81906" y="366563"/>
                    <a:pt x="96540" y="377874"/>
                    <a:pt x="116384" y="386506"/>
                  </a:cubicBezTo>
                  <a:cubicBezTo>
                    <a:pt x="136228" y="395138"/>
                    <a:pt x="158552" y="399454"/>
                    <a:pt x="183357" y="399454"/>
                  </a:cubicBezTo>
                  <a:cubicBezTo>
                    <a:pt x="205383" y="399454"/>
                    <a:pt x="224830" y="396180"/>
                    <a:pt x="241697" y="389632"/>
                  </a:cubicBezTo>
                  <a:cubicBezTo>
                    <a:pt x="258565" y="383083"/>
                    <a:pt x="271116" y="374104"/>
                    <a:pt x="279351" y="362694"/>
                  </a:cubicBezTo>
                  <a:cubicBezTo>
                    <a:pt x="287586" y="351284"/>
                    <a:pt x="291704" y="338832"/>
                    <a:pt x="291704" y="325338"/>
                  </a:cubicBezTo>
                  <a:cubicBezTo>
                    <a:pt x="291704" y="311646"/>
                    <a:pt x="287735" y="299690"/>
                    <a:pt x="279797" y="289470"/>
                  </a:cubicBezTo>
                  <a:cubicBezTo>
                    <a:pt x="271860" y="279251"/>
                    <a:pt x="258763" y="270668"/>
                    <a:pt x="240507" y="263723"/>
                  </a:cubicBezTo>
                  <a:cubicBezTo>
                    <a:pt x="228799" y="259159"/>
                    <a:pt x="202903" y="252065"/>
                    <a:pt x="162818" y="242441"/>
                  </a:cubicBezTo>
                  <a:cubicBezTo>
                    <a:pt x="122734" y="232816"/>
                    <a:pt x="94655" y="223738"/>
                    <a:pt x="78582" y="215205"/>
                  </a:cubicBezTo>
                  <a:cubicBezTo>
                    <a:pt x="57746" y="204291"/>
                    <a:pt x="42218" y="190748"/>
                    <a:pt x="31998" y="174575"/>
                  </a:cubicBezTo>
                  <a:cubicBezTo>
                    <a:pt x="21779" y="158402"/>
                    <a:pt x="16669" y="140295"/>
                    <a:pt x="16669" y="120253"/>
                  </a:cubicBezTo>
                  <a:cubicBezTo>
                    <a:pt x="16669" y="98226"/>
                    <a:pt x="22920" y="77638"/>
                    <a:pt x="35422" y="58489"/>
                  </a:cubicBezTo>
                  <a:cubicBezTo>
                    <a:pt x="47923" y="39340"/>
                    <a:pt x="66179" y="24804"/>
                    <a:pt x="90190" y="14882"/>
                  </a:cubicBezTo>
                  <a:cubicBezTo>
                    <a:pt x="114201" y="4961"/>
                    <a:pt x="140891" y="0"/>
                    <a:pt x="17026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p:cNvSpPr/>
            <p:nvPr/>
          </p:nvSpPr>
          <p:spPr>
            <a:xfrm>
              <a:off x="1660764" y="2784812"/>
              <a:ext cx="577103" cy="728085"/>
            </a:xfrm>
            <a:custGeom>
              <a:avLst/>
              <a:gdLst/>
              <a:ahLst/>
              <a:cxnLst/>
              <a:rect l="l" t="t" r="r" b="b"/>
              <a:pathLst>
                <a:path w="345876" h="436364">
                  <a:moveTo>
                    <a:pt x="0" y="0"/>
                  </a:moveTo>
                  <a:lnTo>
                    <a:pt x="345876" y="0"/>
                  </a:lnTo>
                  <a:lnTo>
                    <a:pt x="345876" y="51495"/>
                  </a:lnTo>
                  <a:lnTo>
                    <a:pt x="201513" y="51495"/>
                  </a:lnTo>
                  <a:lnTo>
                    <a:pt x="201513" y="436364"/>
                  </a:lnTo>
                  <a:lnTo>
                    <a:pt x="143768" y="436364"/>
                  </a:lnTo>
                  <a:lnTo>
                    <a:pt x="143768" y="51495"/>
                  </a:lnTo>
                  <a:lnTo>
                    <a:pt x="0" y="514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p:cNvSpPr/>
            <p:nvPr/>
          </p:nvSpPr>
          <p:spPr>
            <a:xfrm>
              <a:off x="1677649" y="3567261"/>
              <a:ext cx="543332" cy="728085"/>
            </a:xfrm>
            <a:custGeom>
              <a:avLst/>
              <a:gdLst/>
              <a:ahLst/>
              <a:cxnLst/>
              <a:rect l="l" t="t" r="r" b="b"/>
              <a:pathLst>
                <a:path w="325636" h="436364">
                  <a:moveTo>
                    <a:pt x="0" y="0"/>
                  </a:moveTo>
                  <a:lnTo>
                    <a:pt x="315516" y="0"/>
                  </a:lnTo>
                  <a:lnTo>
                    <a:pt x="315516" y="51495"/>
                  </a:lnTo>
                  <a:lnTo>
                    <a:pt x="57746" y="51495"/>
                  </a:lnTo>
                  <a:lnTo>
                    <a:pt x="57746" y="185142"/>
                  </a:lnTo>
                  <a:lnTo>
                    <a:pt x="299145" y="185142"/>
                  </a:lnTo>
                  <a:lnTo>
                    <a:pt x="299145" y="236339"/>
                  </a:lnTo>
                  <a:lnTo>
                    <a:pt x="57746" y="236339"/>
                  </a:lnTo>
                  <a:lnTo>
                    <a:pt x="57746" y="384870"/>
                  </a:lnTo>
                  <a:lnTo>
                    <a:pt x="325636" y="384870"/>
                  </a:lnTo>
                  <a:lnTo>
                    <a:pt x="325636" y="436364"/>
                  </a:lnTo>
                  <a:lnTo>
                    <a:pt x="0" y="43636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p:cNvSpPr/>
            <p:nvPr/>
          </p:nvSpPr>
          <p:spPr>
            <a:xfrm>
              <a:off x="1608615" y="4349710"/>
              <a:ext cx="681401" cy="728085"/>
            </a:xfrm>
            <a:custGeom>
              <a:avLst/>
              <a:gdLst/>
              <a:ahLst/>
              <a:cxnLst/>
              <a:rect l="l" t="t" r="r" b="b"/>
              <a:pathLst>
                <a:path w="408385" h="436364">
                  <a:moveTo>
                    <a:pt x="197346" y="45839"/>
                  </a:moveTo>
                  <a:cubicBezTo>
                    <a:pt x="191790" y="73819"/>
                    <a:pt x="183952" y="101600"/>
                    <a:pt x="173832" y="129183"/>
                  </a:cubicBezTo>
                  <a:lnTo>
                    <a:pt x="125909" y="257175"/>
                  </a:lnTo>
                  <a:lnTo>
                    <a:pt x="273844" y="257175"/>
                  </a:lnTo>
                  <a:lnTo>
                    <a:pt x="228303" y="136327"/>
                  </a:lnTo>
                  <a:cubicBezTo>
                    <a:pt x="214412" y="99616"/>
                    <a:pt x="204093" y="69453"/>
                    <a:pt x="197346" y="45839"/>
                  </a:cubicBezTo>
                  <a:close/>
                  <a:moveTo>
                    <a:pt x="167581" y="0"/>
                  </a:moveTo>
                  <a:lnTo>
                    <a:pt x="229791" y="0"/>
                  </a:lnTo>
                  <a:lnTo>
                    <a:pt x="408385" y="436364"/>
                  </a:lnTo>
                  <a:lnTo>
                    <a:pt x="342603" y="436364"/>
                  </a:lnTo>
                  <a:lnTo>
                    <a:pt x="291703" y="304205"/>
                  </a:lnTo>
                  <a:lnTo>
                    <a:pt x="109240" y="304205"/>
                  </a:lnTo>
                  <a:lnTo>
                    <a:pt x="61317" y="436364"/>
                  </a:lnTo>
                  <a:lnTo>
                    <a:pt x="0" y="43636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p:cNvSpPr/>
            <p:nvPr/>
          </p:nvSpPr>
          <p:spPr>
            <a:xfrm>
              <a:off x="1601911" y="5132161"/>
              <a:ext cx="694809" cy="728085"/>
            </a:xfrm>
            <a:custGeom>
              <a:avLst/>
              <a:gdLst/>
              <a:ahLst/>
              <a:cxnLst/>
              <a:rect l="l" t="t" r="r" b="b"/>
              <a:pathLst>
                <a:path w="416421" h="436364">
                  <a:moveTo>
                    <a:pt x="0" y="0"/>
                  </a:moveTo>
                  <a:lnTo>
                    <a:pt x="86916" y="0"/>
                  </a:lnTo>
                  <a:lnTo>
                    <a:pt x="190202" y="308967"/>
                  </a:lnTo>
                  <a:cubicBezTo>
                    <a:pt x="199727" y="337741"/>
                    <a:pt x="206673" y="359271"/>
                    <a:pt x="211038" y="373559"/>
                  </a:cubicBezTo>
                  <a:cubicBezTo>
                    <a:pt x="215999" y="357684"/>
                    <a:pt x="223738" y="334367"/>
                    <a:pt x="234255" y="303609"/>
                  </a:cubicBezTo>
                  <a:lnTo>
                    <a:pt x="338733" y="0"/>
                  </a:lnTo>
                  <a:lnTo>
                    <a:pt x="416421" y="0"/>
                  </a:lnTo>
                  <a:lnTo>
                    <a:pt x="416421" y="436364"/>
                  </a:lnTo>
                  <a:lnTo>
                    <a:pt x="360759" y="436364"/>
                  </a:lnTo>
                  <a:lnTo>
                    <a:pt x="360759" y="71140"/>
                  </a:lnTo>
                  <a:lnTo>
                    <a:pt x="233958" y="436364"/>
                  </a:lnTo>
                  <a:lnTo>
                    <a:pt x="181868" y="436364"/>
                  </a:lnTo>
                  <a:lnTo>
                    <a:pt x="55662" y="64889"/>
                  </a:lnTo>
                  <a:lnTo>
                    <a:pt x="55662" y="436364"/>
                  </a:lnTo>
                  <a:lnTo>
                    <a:pt x="0" y="4363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p:cNvSpPr/>
            <p:nvPr/>
          </p:nvSpPr>
          <p:spPr>
            <a:xfrm rot="16200000">
              <a:off x="1687690" y="3765316"/>
              <a:ext cx="3797614" cy="376706"/>
            </a:xfrm>
            <a:custGeom>
              <a:avLst/>
              <a:gdLst/>
              <a:ahLst/>
              <a:cxnLst/>
              <a:rect l="l" t="t" r="r" b="b"/>
              <a:pathLst>
                <a:path w="2276029" h="225772">
                  <a:moveTo>
                    <a:pt x="294978" y="29616"/>
                  </a:moveTo>
                  <a:lnTo>
                    <a:pt x="294978" y="196304"/>
                  </a:lnTo>
                  <a:lnTo>
                    <a:pt x="341561" y="196304"/>
                  </a:lnTo>
                  <a:cubicBezTo>
                    <a:pt x="355948" y="196304"/>
                    <a:pt x="367234" y="194964"/>
                    <a:pt x="375419" y="192286"/>
                  </a:cubicBezTo>
                  <a:cubicBezTo>
                    <a:pt x="383605" y="189607"/>
                    <a:pt x="390128" y="185836"/>
                    <a:pt x="394990" y="180975"/>
                  </a:cubicBezTo>
                  <a:cubicBezTo>
                    <a:pt x="401836" y="174128"/>
                    <a:pt x="407169" y="164926"/>
                    <a:pt x="410989" y="153367"/>
                  </a:cubicBezTo>
                  <a:cubicBezTo>
                    <a:pt x="414809" y="141808"/>
                    <a:pt x="416719" y="127793"/>
                    <a:pt x="416719" y="111323"/>
                  </a:cubicBezTo>
                  <a:cubicBezTo>
                    <a:pt x="416719" y="88503"/>
                    <a:pt x="412974" y="70966"/>
                    <a:pt x="405483" y="58712"/>
                  </a:cubicBezTo>
                  <a:cubicBezTo>
                    <a:pt x="397992" y="46459"/>
                    <a:pt x="388888" y="38248"/>
                    <a:pt x="378173" y="34081"/>
                  </a:cubicBezTo>
                  <a:cubicBezTo>
                    <a:pt x="370434" y="31105"/>
                    <a:pt x="357981" y="29616"/>
                    <a:pt x="340817" y="29616"/>
                  </a:cubicBezTo>
                  <a:close/>
                  <a:moveTo>
                    <a:pt x="1207592" y="26789"/>
                  </a:moveTo>
                  <a:cubicBezTo>
                    <a:pt x="1204814" y="40778"/>
                    <a:pt x="1200895" y="54669"/>
                    <a:pt x="1195834" y="68461"/>
                  </a:cubicBezTo>
                  <a:lnTo>
                    <a:pt x="1171873" y="132457"/>
                  </a:lnTo>
                  <a:lnTo>
                    <a:pt x="1245841" y="132457"/>
                  </a:lnTo>
                  <a:lnTo>
                    <a:pt x="1223070" y="72032"/>
                  </a:lnTo>
                  <a:cubicBezTo>
                    <a:pt x="1216125" y="53677"/>
                    <a:pt x="1210965" y="38596"/>
                    <a:pt x="1207592" y="26789"/>
                  </a:cubicBezTo>
                  <a:close/>
                  <a:moveTo>
                    <a:pt x="1895475" y="24854"/>
                  </a:moveTo>
                  <a:cubicBezTo>
                    <a:pt x="1875036" y="24854"/>
                    <a:pt x="1857450" y="31874"/>
                    <a:pt x="1842716" y="45913"/>
                  </a:cubicBezTo>
                  <a:cubicBezTo>
                    <a:pt x="1827982" y="59953"/>
                    <a:pt x="1820615" y="83393"/>
                    <a:pt x="1820615" y="116234"/>
                  </a:cubicBezTo>
                  <a:cubicBezTo>
                    <a:pt x="1820615" y="142527"/>
                    <a:pt x="1827684" y="163239"/>
                    <a:pt x="1841823" y="178370"/>
                  </a:cubicBezTo>
                  <a:cubicBezTo>
                    <a:pt x="1855962" y="193501"/>
                    <a:pt x="1873697" y="201066"/>
                    <a:pt x="1895029" y="201066"/>
                  </a:cubicBezTo>
                  <a:cubicBezTo>
                    <a:pt x="1916758" y="201066"/>
                    <a:pt x="1934642" y="193427"/>
                    <a:pt x="1948681" y="178147"/>
                  </a:cubicBezTo>
                  <a:cubicBezTo>
                    <a:pt x="1962721" y="162867"/>
                    <a:pt x="1969741" y="141188"/>
                    <a:pt x="1969741" y="113109"/>
                  </a:cubicBezTo>
                  <a:cubicBezTo>
                    <a:pt x="1969741" y="95349"/>
                    <a:pt x="1966739" y="79846"/>
                    <a:pt x="1960737" y="66600"/>
                  </a:cubicBezTo>
                  <a:cubicBezTo>
                    <a:pt x="1954734" y="53354"/>
                    <a:pt x="1945953" y="43085"/>
                    <a:pt x="1934394" y="35793"/>
                  </a:cubicBezTo>
                  <a:cubicBezTo>
                    <a:pt x="1922835" y="28500"/>
                    <a:pt x="1909862" y="24854"/>
                    <a:pt x="1895475" y="24854"/>
                  </a:cubicBezTo>
                  <a:close/>
                  <a:moveTo>
                    <a:pt x="2104132" y="3869"/>
                  </a:moveTo>
                  <a:lnTo>
                    <a:pt x="2133749" y="3869"/>
                  </a:lnTo>
                  <a:lnTo>
                    <a:pt x="2248347" y="175170"/>
                  </a:lnTo>
                  <a:lnTo>
                    <a:pt x="2248347" y="3869"/>
                  </a:lnTo>
                  <a:lnTo>
                    <a:pt x="2276029" y="3869"/>
                  </a:lnTo>
                  <a:lnTo>
                    <a:pt x="2276029" y="222051"/>
                  </a:lnTo>
                  <a:lnTo>
                    <a:pt x="2246412" y="222051"/>
                  </a:lnTo>
                  <a:lnTo>
                    <a:pt x="2131814" y="50601"/>
                  </a:lnTo>
                  <a:lnTo>
                    <a:pt x="2131814" y="222051"/>
                  </a:lnTo>
                  <a:lnTo>
                    <a:pt x="2104132" y="222051"/>
                  </a:lnTo>
                  <a:close/>
                  <a:moveTo>
                    <a:pt x="1642616" y="3869"/>
                  </a:moveTo>
                  <a:lnTo>
                    <a:pt x="1671489" y="3869"/>
                  </a:lnTo>
                  <a:lnTo>
                    <a:pt x="1671489" y="222051"/>
                  </a:lnTo>
                  <a:lnTo>
                    <a:pt x="1642616" y="222051"/>
                  </a:lnTo>
                  <a:close/>
                  <a:moveTo>
                    <a:pt x="1373684" y="3869"/>
                  </a:moveTo>
                  <a:lnTo>
                    <a:pt x="1546622" y="3869"/>
                  </a:lnTo>
                  <a:lnTo>
                    <a:pt x="1546622" y="29616"/>
                  </a:lnTo>
                  <a:lnTo>
                    <a:pt x="1474441" y="29616"/>
                  </a:lnTo>
                  <a:lnTo>
                    <a:pt x="1474441" y="222051"/>
                  </a:lnTo>
                  <a:lnTo>
                    <a:pt x="1445568" y="222051"/>
                  </a:lnTo>
                  <a:lnTo>
                    <a:pt x="1445568" y="29616"/>
                  </a:lnTo>
                  <a:lnTo>
                    <a:pt x="1373684" y="29616"/>
                  </a:lnTo>
                  <a:close/>
                  <a:moveTo>
                    <a:pt x="1192709" y="3869"/>
                  </a:moveTo>
                  <a:lnTo>
                    <a:pt x="1223814" y="3869"/>
                  </a:lnTo>
                  <a:lnTo>
                    <a:pt x="1313111" y="222051"/>
                  </a:lnTo>
                  <a:lnTo>
                    <a:pt x="1280220" y="222051"/>
                  </a:lnTo>
                  <a:lnTo>
                    <a:pt x="1254770" y="155971"/>
                  </a:lnTo>
                  <a:lnTo>
                    <a:pt x="1163539" y="155971"/>
                  </a:lnTo>
                  <a:lnTo>
                    <a:pt x="1139577" y="222051"/>
                  </a:lnTo>
                  <a:lnTo>
                    <a:pt x="1108919" y="222051"/>
                  </a:lnTo>
                  <a:close/>
                  <a:moveTo>
                    <a:pt x="561827" y="3869"/>
                  </a:moveTo>
                  <a:lnTo>
                    <a:pt x="590699" y="3869"/>
                  </a:lnTo>
                  <a:lnTo>
                    <a:pt x="590699" y="129778"/>
                  </a:lnTo>
                  <a:cubicBezTo>
                    <a:pt x="590699" y="148728"/>
                    <a:pt x="592460" y="162694"/>
                    <a:pt x="595983" y="171673"/>
                  </a:cubicBezTo>
                  <a:cubicBezTo>
                    <a:pt x="599505" y="180652"/>
                    <a:pt x="605557" y="187573"/>
                    <a:pt x="614140" y="192434"/>
                  </a:cubicBezTo>
                  <a:cubicBezTo>
                    <a:pt x="622722" y="197296"/>
                    <a:pt x="633214" y="199727"/>
                    <a:pt x="645617" y="199727"/>
                  </a:cubicBezTo>
                  <a:cubicBezTo>
                    <a:pt x="666849" y="199727"/>
                    <a:pt x="681980" y="194915"/>
                    <a:pt x="691009" y="185291"/>
                  </a:cubicBezTo>
                  <a:cubicBezTo>
                    <a:pt x="700038" y="175666"/>
                    <a:pt x="704553" y="157162"/>
                    <a:pt x="704553" y="129778"/>
                  </a:cubicBezTo>
                  <a:lnTo>
                    <a:pt x="704553" y="3869"/>
                  </a:lnTo>
                  <a:lnTo>
                    <a:pt x="733425" y="3869"/>
                  </a:lnTo>
                  <a:lnTo>
                    <a:pt x="733425" y="129927"/>
                  </a:lnTo>
                  <a:cubicBezTo>
                    <a:pt x="733425" y="151854"/>
                    <a:pt x="730945" y="169267"/>
                    <a:pt x="725984" y="182165"/>
                  </a:cubicBezTo>
                  <a:cubicBezTo>
                    <a:pt x="721023" y="195064"/>
                    <a:pt x="712069" y="205556"/>
                    <a:pt x="699120" y="213642"/>
                  </a:cubicBezTo>
                  <a:cubicBezTo>
                    <a:pt x="686172" y="221729"/>
                    <a:pt x="669181" y="225772"/>
                    <a:pt x="648147" y="225772"/>
                  </a:cubicBezTo>
                  <a:cubicBezTo>
                    <a:pt x="627708" y="225772"/>
                    <a:pt x="610989" y="222250"/>
                    <a:pt x="597992" y="215205"/>
                  </a:cubicBezTo>
                  <a:cubicBezTo>
                    <a:pt x="584994" y="208161"/>
                    <a:pt x="575717" y="197966"/>
                    <a:pt x="570161" y="184621"/>
                  </a:cubicBezTo>
                  <a:cubicBezTo>
                    <a:pt x="564605" y="171276"/>
                    <a:pt x="561827" y="153044"/>
                    <a:pt x="561827" y="129927"/>
                  </a:cubicBezTo>
                  <a:close/>
                  <a:moveTo>
                    <a:pt x="266105" y="3869"/>
                  </a:moveTo>
                  <a:lnTo>
                    <a:pt x="341263" y="3869"/>
                  </a:lnTo>
                  <a:cubicBezTo>
                    <a:pt x="358230" y="3869"/>
                    <a:pt x="371178" y="4911"/>
                    <a:pt x="380107" y="6994"/>
                  </a:cubicBezTo>
                  <a:cubicBezTo>
                    <a:pt x="392609" y="9872"/>
                    <a:pt x="403275" y="15081"/>
                    <a:pt x="412105" y="22621"/>
                  </a:cubicBezTo>
                  <a:cubicBezTo>
                    <a:pt x="423615" y="32345"/>
                    <a:pt x="432222" y="44772"/>
                    <a:pt x="437927" y="59903"/>
                  </a:cubicBezTo>
                  <a:cubicBezTo>
                    <a:pt x="443632" y="75034"/>
                    <a:pt x="446485" y="92323"/>
                    <a:pt x="446485" y="111770"/>
                  </a:cubicBezTo>
                  <a:cubicBezTo>
                    <a:pt x="446485" y="128339"/>
                    <a:pt x="444550" y="143023"/>
                    <a:pt x="440680" y="155823"/>
                  </a:cubicBezTo>
                  <a:cubicBezTo>
                    <a:pt x="436811" y="168622"/>
                    <a:pt x="431850" y="179213"/>
                    <a:pt x="425798" y="187597"/>
                  </a:cubicBezTo>
                  <a:cubicBezTo>
                    <a:pt x="419745" y="195981"/>
                    <a:pt x="413122" y="202579"/>
                    <a:pt x="405929" y="207392"/>
                  </a:cubicBezTo>
                  <a:cubicBezTo>
                    <a:pt x="398736" y="212204"/>
                    <a:pt x="390054" y="215850"/>
                    <a:pt x="379884" y="218330"/>
                  </a:cubicBezTo>
                  <a:cubicBezTo>
                    <a:pt x="369714" y="220811"/>
                    <a:pt x="358031" y="222051"/>
                    <a:pt x="344835" y="222051"/>
                  </a:cubicBezTo>
                  <a:lnTo>
                    <a:pt x="266105" y="222051"/>
                  </a:lnTo>
                  <a:close/>
                  <a:moveTo>
                    <a:pt x="0" y="3869"/>
                  </a:moveTo>
                  <a:lnTo>
                    <a:pt x="157758" y="3869"/>
                  </a:lnTo>
                  <a:lnTo>
                    <a:pt x="157758" y="29616"/>
                  </a:lnTo>
                  <a:lnTo>
                    <a:pt x="28873" y="29616"/>
                  </a:lnTo>
                  <a:lnTo>
                    <a:pt x="28873" y="96440"/>
                  </a:lnTo>
                  <a:lnTo>
                    <a:pt x="149573" y="96440"/>
                  </a:lnTo>
                  <a:lnTo>
                    <a:pt x="149573" y="122039"/>
                  </a:lnTo>
                  <a:lnTo>
                    <a:pt x="28873" y="122039"/>
                  </a:lnTo>
                  <a:lnTo>
                    <a:pt x="28873" y="196304"/>
                  </a:lnTo>
                  <a:lnTo>
                    <a:pt x="162818" y="196304"/>
                  </a:lnTo>
                  <a:lnTo>
                    <a:pt x="162818" y="222051"/>
                  </a:lnTo>
                  <a:lnTo>
                    <a:pt x="0" y="222051"/>
                  </a:lnTo>
                  <a:close/>
                  <a:moveTo>
                    <a:pt x="941785" y="148"/>
                  </a:moveTo>
                  <a:cubicBezTo>
                    <a:pt x="963613" y="148"/>
                    <a:pt x="981968" y="5705"/>
                    <a:pt x="996851" y="16817"/>
                  </a:cubicBezTo>
                  <a:cubicBezTo>
                    <a:pt x="1011734" y="27930"/>
                    <a:pt x="1022102" y="43557"/>
                    <a:pt x="1027956" y="63698"/>
                  </a:cubicBezTo>
                  <a:lnTo>
                    <a:pt x="999530" y="70395"/>
                  </a:lnTo>
                  <a:cubicBezTo>
                    <a:pt x="994470" y="54520"/>
                    <a:pt x="987128" y="42961"/>
                    <a:pt x="977503" y="35718"/>
                  </a:cubicBezTo>
                  <a:cubicBezTo>
                    <a:pt x="967879" y="28475"/>
                    <a:pt x="955775" y="24854"/>
                    <a:pt x="941189" y="24854"/>
                  </a:cubicBezTo>
                  <a:cubicBezTo>
                    <a:pt x="924421" y="24854"/>
                    <a:pt x="910407" y="28872"/>
                    <a:pt x="899145" y="36909"/>
                  </a:cubicBezTo>
                  <a:cubicBezTo>
                    <a:pt x="887884" y="44946"/>
                    <a:pt x="879971" y="55736"/>
                    <a:pt x="875407" y="69279"/>
                  </a:cubicBezTo>
                  <a:cubicBezTo>
                    <a:pt x="870843" y="82822"/>
                    <a:pt x="868561" y="96787"/>
                    <a:pt x="868561" y="111174"/>
                  </a:cubicBezTo>
                  <a:cubicBezTo>
                    <a:pt x="868561" y="129728"/>
                    <a:pt x="871265" y="145926"/>
                    <a:pt x="876672" y="159767"/>
                  </a:cubicBezTo>
                  <a:cubicBezTo>
                    <a:pt x="882080" y="173608"/>
                    <a:pt x="890489" y="183951"/>
                    <a:pt x="901899" y="190797"/>
                  </a:cubicBezTo>
                  <a:cubicBezTo>
                    <a:pt x="913309" y="197643"/>
                    <a:pt x="925662" y="201066"/>
                    <a:pt x="938957" y="201066"/>
                  </a:cubicBezTo>
                  <a:cubicBezTo>
                    <a:pt x="955130" y="201066"/>
                    <a:pt x="968822" y="196403"/>
                    <a:pt x="980034" y="187077"/>
                  </a:cubicBezTo>
                  <a:cubicBezTo>
                    <a:pt x="991245" y="177750"/>
                    <a:pt x="998836" y="163909"/>
                    <a:pt x="1002804" y="145553"/>
                  </a:cubicBezTo>
                  <a:lnTo>
                    <a:pt x="1031677" y="152846"/>
                  </a:lnTo>
                  <a:cubicBezTo>
                    <a:pt x="1025625" y="176559"/>
                    <a:pt x="1014735" y="194642"/>
                    <a:pt x="999009" y="207094"/>
                  </a:cubicBezTo>
                  <a:cubicBezTo>
                    <a:pt x="983283" y="219546"/>
                    <a:pt x="964059" y="225772"/>
                    <a:pt x="941338" y="225772"/>
                  </a:cubicBezTo>
                  <a:cubicBezTo>
                    <a:pt x="917823" y="225772"/>
                    <a:pt x="898699" y="220985"/>
                    <a:pt x="883965" y="211410"/>
                  </a:cubicBezTo>
                  <a:cubicBezTo>
                    <a:pt x="869231" y="201835"/>
                    <a:pt x="858019" y="187970"/>
                    <a:pt x="850330" y="169812"/>
                  </a:cubicBezTo>
                  <a:cubicBezTo>
                    <a:pt x="842640" y="151655"/>
                    <a:pt x="838796" y="132159"/>
                    <a:pt x="838796" y="111323"/>
                  </a:cubicBezTo>
                  <a:cubicBezTo>
                    <a:pt x="838796" y="88602"/>
                    <a:pt x="843136" y="68783"/>
                    <a:pt x="851818" y="51866"/>
                  </a:cubicBezTo>
                  <a:cubicBezTo>
                    <a:pt x="860500" y="34949"/>
                    <a:pt x="872853" y="22101"/>
                    <a:pt x="888876" y="13320"/>
                  </a:cubicBezTo>
                  <a:cubicBezTo>
                    <a:pt x="904900" y="4539"/>
                    <a:pt x="922536" y="148"/>
                    <a:pt x="941785" y="148"/>
                  </a:cubicBezTo>
                  <a:close/>
                  <a:moveTo>
                    <a:pt x="1895327" y="0"/>
                  </a:moveTo>
                  <a:cubicBezTo>
                    <a:pt x="1915468" y="0"/>
                    <a:pt x="1933625" y="4812"/>
                    <a:pt x="1949798" y="14436"/>
                  </a:cubicBezTo>
                  <a:cubicBezTo>
                    <a:pt x="1965970" y="24060"/>
                    <a:pt x="1978298" y="37479"/>
                    <a:pt x="1986781" y="54694"/>
                  </a:cubicBezTo>
                  <a:cubicBezTo>
                    <a:pt x="1995265" y="71908"/>
                    <a:pt x="1999506" y="91430"/>
                    <a:pt x="1999506" y="113258"/>
                  </a:cubicBezTo>
                  <a:cubicBezTo>
                    <a:pt x="1999506" y="135384"/>
                    <a:pt x="1995041" y="155178"/>
                    <a:pt x="1986112" y="172640"/>
                  </a:cubicBezTo>
                  <a:cubicBezTo>
                    <a:pt x="1977182" y="190103"/>
                    <a:pt x="1964532" y="203324"/>
                    <a:pt x="1948161" y="212303"/>
                  </a:cubicBezTo>
                  <a:cubicBezTo>
                    <a:pt x="1931789" y="221282"/>
                    <a:pt x="1914128" y="225772"/>
                    <a:pt x="1895178" y="225772"/>
                  </a:cubicBezTo>
                  <a:cubicBezTo>
                    <a:pt x="1874639" y="225772"/>
                    <a:pt x="1856284" y="220811"/>
                    <a:pt x="1840111" y="210889"/>
                  </a:cubicBezTo>
                  <a:cubicBezTo>
                    <a:pt x="1823939" y="200967"/>
                    <a:pt x="1811685" y="187424"/>
                    <a:pt x="1803351" y="170259"/>
                  </a:cubicBezTo>
                  <a:cubicBezTo>
                    <a:pt x="1795016" y="153094"/>
                    <a:pt x="1790849" y="134937"/>
                    <a:pt x="1790849" y="115788"/>
                  </a:cubicBezTo>
                  <a:cubicBezTo>
                    <a:pt x="1790849" y="79573"/>
                    <a:pt x="1800573" y="51221"/>
                    <a:pt x="1820020" y="30733"/>
                  </a:cubicBezTo>
                  <a:cubicBezTo>
                    <a:pt x="1839466" y="10244"/>
                    <a:pt x="1864569" y="0"/>
                    <a:pt x="189532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345449" cy="838200"/>
          </a:xfrm>
        </p:spPr>
        <p:txBody>
          <a:bodyPr>
            <a:normAutofit fontScale="90000"/>
          </a:bodyPr>
          <a:lstStyle/>
          <a:p>
            <a:r>
              <a:rPr lang="sr-Latn-RS" dirty="0"/>
              <a:t>Teaching</a:t>
            </a:r>
            <a:r>
              <a:rPr lang="en-US" dirty="0"/>
              <a:t> at the Zoo in </a:t>
            </a:r>
            <a:r>
              <a:rPr lang="en-US" dirty="0" err="1"/>
              <a:t>jagodina</a:t>
            </a:r>
            <a:endParaRPr lang="en-US" dirty="0"/>
          </a:p>
        </p:txBody>
      </p:sp>
      <p:pic>
        <p:nvPicPr>
          <p:cNvPr id="4" name="Content Placeholder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1281880"/>
            <a:ext cx="4351338" cy="3594920"/>
          </a:xfrm>
          <a:prstGeom prst="rect">
            <a:avLst/>
          </a:prstGeom>
          <a:ln>
            <a:noFill/>
          </a:ln>
          <a:effectLst>
            <a:softEdge rad="112500"/>
          </a:effec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472" y="1281880"/>
            <a:ext cx="4793226" cy="3594919"/>
          </a:xfrm>
          <a:prstGeom prst="rect">
            <a:avLst/>
          </a:prstGeom>
          <a:ln>
            <a:noFill/>
          </a:ln>
          <a:effectLst>
            <a:softEdge rad="112500"/>
          </a:effectLst>
        </p:spPr>
      </p:pic>
      <p:sp>
        <p:nvSpPr>
          <p:cNvPr id="6" name="Freeform 3"/>
          <p:cNvSpPr/>
          <p:nvPr/>
        </p:nvSpPr>
        <p:spPr>
          <a:xfrm>
            <a:off x="417551" y="4953000"/>
            <a:ext cx="8461297" cy="1715711"/>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1" fmla="*/ 0 w 9144000"/>
              <a:gd name="connsiteY0-2" fmla="*/ 2457450 h 2466975"/>
              <a:gd name="connsiteX1-3" fmla="*/ 6610350 w 9144000"/>
              <a:gd name="connsiteY1-4" fmla="*/ 2457450 h 2466975"/>
              <a:gd name="connsiteX2-5" fmla="*/ 6591300 w 9144000"/>
              <a:gd name="connsiteY2-6" fmla="*/ 2219325 h 2466975"/>
              <a:gd name="connsiteX3-7" fmla="*/ 6000750 w 9144000"/>
              <a:gd name="connsiteY3-8" fmla="*/ 1152525 h 2466975"/>
              <a:gd name="connsiteX4-9" fmla="*/ 6124575 w 9144000"/>
              <a:gd name="connsiteY4-10" fmla="*/ 1009650 h 2466975"/>
              <a:gd name="connsiteX5-11" fmla="*/ 6619875 w 9144000"/>
              <a:gd name="connsiteY5-12" fmla="*/ 1466850 h 2466975"/>
              <a:gd name="connsiteX6-13" fmla="*/ 6562725 w 9144000"/>
              <a:gd name="connsiteY6-14" fmla="*/ 0 h 2466975"/>
              <a:gd name="connsiteX7-15" fmla="*/ 6838950 w 9144000"/>
              <a:gd name="connsiteY7-16" fmla="*/ 9525 h 2466975"/>
              <a:gd name="connsiteX8-17" fmla="*/ 6905625 w 9144000"/>
              <a:gd name="connsiteY8-18" fmla="*/ 981075 h 2466975"/>
              <a:gd name="connsiteX9-19" fmla="*/ 7239000 w 9144000"/>
              <a:gd name="connsiteY9-20" fmla="*/ 981075 h 2466975"/>
              <a:gd name="connsiteX10-21" fmla="*/ 7629525 w 9144000"/>
              <a:gd name="connsiteY10-22" fmla="*/ 981075 h 2466975"/>
              <a:gd name="connsiteX11-23" fmla="*/ 7915275 w 9144000"/>
              <a:gd name="connsiteY11-24" fmla="*/ 981075 h 2466975"/>
              <a:gd name="connsiteX12-25" fmla="*/ 7896225 w 9144000"/>
              <a:gd name="connsiteY12-26" fmla="*/ 1781175 h 2466975"/>
              <a:gd name="connsiteX13-27" fmla="*/ 7658100 w 9144000"/>
              <a:gd name="connsiteY13-28" fmla="*/ 2466975 h 2466975"/>
              <a:gd name="connsiteX14-29" fmla="*/ 9144000 w 9144000"/>
              <a:gd name="connsiteY14-30" fmla="*/ 2466975 h 2466975"/>
              <a:gd name="connsiteX0-31" fmla="*/ 0 w 9144000"/>
              <a:gd name="connsiteY0-32" fmla="*/ 2457450 h 2466975"/>
              <a:gd name="connsiteX1-33" fmla="*/ 6610350 w 9144000"/>
              <a:gd name="connsiteY1-34" fmla="*/ 2457450 h 2466975"/>
              <a:gd name="connsiteX2-35" fmla="*/ 6591300 w 9144000"/>
              <a:gd name="connsiteY2-36" fmla="*/ 2219325 h 2466975"/>
              <a:gd name="connsiteX3-37" fmla="*/ 6000750 w 9144000"/>
              <a:gd name="connsiteY3-38" fmla="*/ 1152525 h 2466975"/>
              <a:gd name="connsiteX4-39" fmla="*/ 6124575 w 9144000"/>
              <a:gd name="connsiteY4-40" fmla="*/ 1009650 h 2466975"/>
              <a:gd name="connsiteX5-41" fmla="*/ 6619875 w 9144000"/>
              <a:gd name="connsiteY5-42" fmla="*/ 1466850 h 2466975"/>
              <a:gd name="connsiteX6-43" fmla="*/ 6562725 w 9144000"/>
              <a:gd name="connsiteY6-44" fmla="*/ 0 h 2466975"/>
              <a:gd name="connsiteX7-45" fmla="*/ 6838950 w 9144000"/>
              <a:gd name="connsiteY7-46" fmla="*/ 9525 h 2466975"/>
              <a:gd name="connsiteX8-47" fmla="*/ 6905625 w 9144000"/>
              <a:gd name="connsiteY8-48" fmla="*/ 981075 h 2466975"/>
              <a:gd name="connsiteX9-49" fmla="*/ 7239000 w 9144000"/>
              <a:gd name="connsiteY9-50" fmla="*/ 981075 h 2466975"/>
              <a:gd name="connsiteX10-51" fmla="*/ 7629525 w 9144000"/>
              <a:gd name="connsiteY10-52" fmla="*/ 981075 h 2466975"/>
              <a:gd name="connsiteX11-53" fmla="*/ 7915275 w 9144000"/>
              <a:gd name="connsiteY11-54" fmla="*/ 981075 h 2466975"/>
              <a:gd name="connsiteX12-55" fmla="*/ 7896225 w 9144000"/>
              <a:gd name="connsiteY12-56" fmla="*/ 1781175 h 2466975"/>
              <a:gd name="connsiteX13-57" fmla="*/ 7658100 w 9144000"/>
              <a:gd name="connsiteY13-58" fmla="*/ 2466975 h 2466975"/>
              <a:gd name="connsiteX14-59" fmla="*/ 9144000 w 9144000"/>
              <a:gd name="connsiteY14-60" fmla="*/ 2466975 h 2466975"/>
              <a:gd name="connsiteX0-61" fmla="*/ 0 w 9144000"/>
              <a:gd name="connsiteY0-62" fmla="*/ 2457450 h 2466975"/>
              <a:gd name="connsiteX1-63" fmla="*/ 6610350 w 9144000"/>
              <a:gd name="connsiteY1-64" fmla="*/ 2457450 h 2466975"/>
              <a:gd name="connsiteX2-65" fmla="*/ 6591300 w 9144000"/>
              <a:gd name="connsiteY2-66" fmla="*/ 2219325 h 2466975"/>
              <a:gd name="connsiteX3-67" fmla="*/ 6000750 w 9144000"/>
              <a:gd name="connsiteY3-68" fmla="*/ 1152525 h 2466975"/>
              <a:gd name="connsiteX4-69" fmla="*/ 6124575 w 9144000"/>
              <a:gd name="connsiteY4-70" fmla="*/ 1009650 h 2466975"/>
              <a:gd name="connsiteX5-71" fmla="*/ 6619875 w 9144000"/>
              <a:gd name="connsiteY5-72" fmla="*/ 1466850 h 2466975"/>
              <a:gd name="connsiteX6-73" fmla="*/ 6562725 w 9144000"/>
              <a:gd name="connsiteY6-74" fmla="*/ 0 h 2466975"/>
              <a:gd name="connsiteX7-75" fmla="*/ 6838950 w 9144000"/>
              <a:gd name="connsiteY7-76" fmla="*/ 9525 h 2466975"/>
              <a:gd name="connsiteX8-77" fmla="*/ 6905625 w 9144000"/>
              <a:gd name="connsiteY8-78" fmla="*/ 981075 h 2466975"/>
              <a:gd name="connsiteX9-79" fmla="*/ 7239000 w 9144000"/>
              <a:gd name="connsiteY9-80" fmla="*/ 981075 h 2466975"/>
              <a:gd name="connsiteX10-81" fmla="*/ 7629525 w 9144000"/>
              <a:gd name="connsiteY10-82" fmla="*/ 981075 h 2466975"/>
              <a:gd name="connsiteX11-83" fmla="*/ 7915275 w 9144000"/>
              <a:gd name="connsiteY11-84" fmla="*/ 981075 h 2466975"/>
              <a:gd name="connsiteX12-85" fmla="*/ 7896225 w 9144000"/>
              <a:gd name="connsiteY12-86" fmla="*/ 1781175 h 2466975"/>
              <a:gd name="connsiteX13-87" fmla="*/ 7658100 w 9144000"/>
              <a:gd name="connsiteY13-88" fmla="*/ 2466975 h 2466975"/>
              <a:gd name="connsiteX14-89" fmla="*/ 9144000 w 9144000"/>
              <a:gd name="connsiteY14-90" fmla="*/ 2466975 h 2466975"/>
              <a:gd name="connsiteX0-91" fmla="*/ 0 w 9144000"/>
              <a:gd name="connsiteY0-92" fmla="*/ 2457450 h 2466975"/>
              <a:gd name="connsiteX1-93" fmla="*/ 6610350 w 9144000"/>
              <a:gd name="connsiteY1-94" fmla="*/ 2457450 h 2466975"/>
              <a:gd name="connsiteX2-95" fmla="*/ 6591300 w 9144000"/>
              <a:gd name="connsiteY2-96" fmla="*/ 2219325 h 2466975"/>
              <a:gd name="connsiteX3-97" fmla="*/ 6000750 w 9144000"/>
              <a:gd name="connsiteY3-98" fmla="*/ 1152525 h 2466975"/>
              <a:gd name="connsiteX4-99" fmla="*/ 6124575 w 9144000"/>
              <a:gd name="connsiteY4-100" fmla="*/ 1009650 h 2466975"/>
              <a:gd name="connsiteX5-101" fmla="*/ 6619875 w 9144000"/>
              <a:gd name="connsiteY5-102" fmla="*/ 1466850 h 2466975"/>
              <a:gd name="connsiteX6-103" fmla="*/ 6562725 w 9144000"/>
              <a:gd name="connsiteY6-104" fmla="*/ 0 h 2466975"/>
              <a:gd name="connsiteX7-105" fmla="*/ 6838950 w 9144000"/>
              <a:gd name="connsiteY7-106" fmla="*/ 9525 h 2466975"/>
              <a:gd name="connsiteX8-107" fmla="*/ 6905625 w 9144000"/>
              <a:gd name="connsiteY8-108" fmla="*/ 981075 h 2466975"/>
              <a:gd name="connsiteX9-109" fmla="*/ 7239000 w 9144000"/>
              <a:gd name="connsiteY9-110" fmla="*/ 981075 h 2466975"/>
              <a:gd name="connsiteX10-111" fmla="*/ 7629525 w 9144000"/>
              <a:gd name="connsiteY10-112" fmla="*/ 981075 h 2466975"/>
              <a:gd name="connsiteX11-113" fmla="*/ 7915275 w 9144000"/>
              <a:gd name="connsiteY11-114" fmla="*/ 981075 h 2466975"/>
              <a:gd name="connsiteX12-115" fmla="*/ 7896225 w 9144000"/>
              <a:gd name="connsiteY12-116" fmla="*/ 1781175 h 2466975"/>
              <a:gd name="connsiteX13-117" fmla="*/ 7658100 w 9144000"/>
              <a:gd name="connsiteY13-118" fmla="*/ 2466975 h 2466975"/>
              <a:gd name="connsiteX14-119" fmla="*/ 9144000 w 9144000"/>
              <a:gd name="connsiteY14-120" fmla="*/ 2466975 h 2466975"/>
              <a:gd name="connsiteX0-121" fmla="*/ 0 w 9144000"/>
              <a:gd name="connsiteY0-122" fmla="*/ 2457450 h 2466975"/>
              <a:gd name="connsiteX1-123" fmla="*/ 6610350 w 9144000"/>
              <a:gd name="connsiteY1-124" fmla="*/ 2457450 h 2466975"/>
              <a:gd name="connsiteX2-125" fmla="*/ 6591300 w 9144000"/>
              <a:gd name="connsiteY2-126" fmla="*/ 2219325 h 2466975"/>
              <a:gd name="connsiteX3-127" fmla="*/ 6000750 w 9144000"/>
              <a:gd name="connsiteY3-128" fmla="*/ 1152525 h 2466975"/>
              <a:gd name="connsiteX4-129" fmla="*/ 6124575 w 9144000"/>
              <a:gd name="connsiteY4-130" fmla="*/ 1009650 h 2466975"/>
              <a:gd name="connsiteX5-131" fmla="*/ 6619875 w 9144000"/>
              <a:gd name="connsiteY5-132" fmla="*/ 1466850 h 2466975"/>
              <a:gd name="connsiteX6-133" fmla="*/ 6562725 w 9144000"/>
              <a:gd name="connsiteY6-134" fmla="*/ 0 h 2466975"/>
              <a:gd name="connsiteX7-135" fmla="*/ 6838950 w 9144000"/>
              <a:gd name="connsiteY7-136" fmla="*/ 9525 h 2466975"/>
              <a:gd name="connsiteX8-137" fmla="*/ 6905625 w 9144000"/>
              <a:gd name="connsiteY8-138" fmla="*/ 981075 h 2466975"/>
              <a:gd name="connsiteX9-139" fmla="*/ 7239000 w 9144000"/>
              <a:gd name="connsiteY9-140" fmla="*/ 981075 h 2466975"/>
              <a:gd name="connsiteX10-141" fmla="*/ 7629525 w 9144000"/>
              <a:gd name="connsiteY10-142" fmla="*/ 981075 h 2466975"/>
              <a:gd name="connsiteX11-143" fmla="*/ 7915275 w 9144000"/>
              <a:gd name="connsiteY11-144" fmla="*/ 981075 h 2466975"/>
              <a:gd name="connsiteX12-145" fmla="*/ 7896225 w 9144000"/>
              <a:gd name="connsiteY12-146" fmla="*/ 1781175 h 2466975"/>
              <a:gd name="connsiteX13-147" fmla="*/ 7658100 w 9144000"/>
              <a:gd name="connsiteY13-148" fmla="*/ 2466975 h 2466975"/>
              <a:gd name="connsiteX14-149" fmla="*/ 9144000 w 9144000"/>
              <a:gd name="connsiteY14-150" fmla="*/ 2466975 h 2466975"/>
              <a:gd name="connsiteX0-151" fmla="*/ 0 w 9144000"/>
              <a:gd name="connsiteY0-152" fmla="*/ 2457450 h 2466975"/>
              <a:gd name="connsiteX1-153" fmla="*/ 6610350 w 9144000"/>
              <a:gd name="connsiteY1-154" fmla="*/ 2457450 h 2466975"/>
              <a:gd name="connsiteX2-155" fmla="*/ 6591300 w 9144000"/>
              <a:gd name="connsiteY2-156" fmla="*/ 2219325 h 2466975"/>
              <a:gd name="connsiteX3-157" fmla="*/ 6000750 w 9144000"/>
              <a:gd name="connsiteY3-158" fmla="*/ 1152525 h 2466975"/>
              <a:gd name="connsiteX4-159" fmla="*/ 6157493 w 9144000"/>
              <a:gd name="connsiteY4-160" fmla="*/ 998677 h 2466975"/>
              <a:gd name="connsiteX5-161" fmla="*/ 6619875 w 9144000"/>
              <a:gd name="connsiteY5-162" fmla="*/ 1466850 h 2466975"/>
              <a:gd name="connsiteX6-163" fmla="*/ 6562725 w 9144000"/>
              <a:gd name="connsiteY6-164" fmla="*/ 0 h 2466975"/>
              <a:gd name="connsiteX7-165" fmla="*/ 6838950 w 9144000"/>
              <a:gd name="connsiteY7-166" fmla="*/ 9525 h 2466975"/>
              <a:gd name="connsiteX8-167" fmla="*/ 6905625 w 9144000"/>
              <a:gd name="connsiteY8-168" fmla="*/ 981075 h 2466975"/>
              <a:gd name="connsiteX9-169" fmla="*/ 7239000 w 9144000"/>
              <a:gd name="connsiteY9-170" fmla="*/ 981075 h 2466975"/>
              <a:gd name="connsiteX10-171" fmla="*/ 7629525 w 9144000"/>
              <a:gd name="connsiteY10-172" fmla="*/ 981075 h 2466975"/>
              <a:gd name="connsiteX11-173" fmla="*/ 7915275 w 9144000"/>
              <a:gd name="connsiteY11-174" fmla="*/ 981075 h 2466975"/>
              <a:gd name="connsiteX12-175" fmla="*/ 7896225 w 9144000"/>
              <a:gd name="connsiteY12-176" fmla="*/ 1781175 h 2466975"/>
              <a:gd name="connsiteX13-177" fmla="*/ 7658100 w 9144000"/>
              <a:gd name="connsiteY13-178" fmla="*/ 2466975 h 2466975"/>
              <a:gd name="connsiteX14-179" fmla="*/ 9144000 w 9144000"/>
              <a:gd name="connsiteY14-180" fmla="*/ 2466975 h 2466975"/>
              <a:gd name="connsiteX0-181" fmla="*/ 0 w 9144000"/>
              <a:gd name="connsiteY0-182" fmla="*/ 2457450 h 2466975"/>
              <a:gd name="connsiteX1-183" fmla="*/ 6610350 w 9144000"/>
              <a:gd name="connsiteY1-184" fmla="*/ 2457450 h 2466975"/>
              <a:gd name="connsiteX2-185" fmla="*/ 6591300 w 9144000"/>
              <a:gd name="connsiteY2-186" fmla="*/ 2219325 h 2466975"/>
              <a:gd name="connsiteX3-187" fmla="*/ 6000750 w 9144000"/>
              <a:gd name="connsiteY3-188" fmla="*/ 1152525 h 2466975"/>
              <a:gd name="connsiteX4-189" fmla="*/ 6190411 w 9144000"/>
              <a:gd name="connsiteY4-190" fmla="*/ 998677 h 2466975"/>
              <a:gd name="connsiteX5-191" fmla="*/ 6619875 w 9144000"/>
              <a:gd name="connsiteY5-192" fmla="*/ 1466850 h 2466975"/>
              <a:gd name="connsiteX6-193" fmla="*/ 6562725 w 9144000"/>
              <a:gd name="connsiteY6-194" fmla="*/ 0 h 2466975"/>
              <a:gd name="connsiteX7-195" fmla="*/ 6838950 w 9144000"/>
              <a:gd name="connsiteY7-196" fmla="*/ 9525 h 2466975"/>
              <a:gd name="connsiteX8-197" fmla="*/ 6905625 w 9144000"/>
              <a:gd name="connsiteY8-198" fmla="*/ 981075 h 2466975"/>
              <a:gd name="connsiteX9-199" fmla="*/ 7239000 w 9144000"/>
              <a:gd name="connsiteY9-200" fmla="*/ 981075 h 2466975"/>
              <a:gd name="connsiteX10-201" fmla="*/ 7629525 w 9144000"/>
              <a:gd name="connsiteY10-202" fmla="*/ 981075 h 2466975"/>
              <a:gd name="connsiteX11-203" fmla="*/ 7915275 w 9144000"/>
              <a:gd name="connsiteY11-204" fmla="*/ 981075 h 2466975"/>
              <a:gd name="connsiteX12-205" fmla="*/ 7896225 w 9144000"/>
              <a:gd name="connsiteY12-206" fmla="*/ 1781175 h 2466975"/>
              <a:gd name="connsiteX13-207" fmla="*/ 7658100 w 9144000"/>
              <a:gd name="connsiteY13-208" fmla="*/ 2466975 h 2466975"/>
              <a:gd name="connsiteX14-209" fmla="*/ 9144000 w 9144000"/>
              <a:gd name="connsiteY14-210" fmla="*/ 2466975 h 2466975"/>
              <a:gd name="connsiteX0-211" fmla="*/ 0 w 9144000"/>
              <a:gd name="connsiteY0-212" fmla="*/ 2457450 h 2466975"/>
              <a:gd name="connsiteX1-213" fmla="*/ 6610350 w 9144000"/>
              <a:gd name="connsiteY1-214" fmla="*/ 2457450 h 2466975"/>
              <a:gd name="connsiteX2-215" fmla="*/ 6591300 w 9144000"/>
              <a:gd name="connsiteY2-216" fmla="*/ 2219325 h 2466975"/>
              <a:gd name="connsiteX3-217" fmla="*/ 6000750 w 9144000"/>
              <a:gd name="connsiteY3-218" fmla="*/ 1152525 h 2466975"/>
              <a:gd name="connsiteX4-219" fmla="*/ 6190411 w 9144000"/>
              <a:gd name="connsiteY4-220" fmla="*/ 998677 h 2466975"/>
              <a:gd name="connsiteX5-221" fmla="*/ 6619875 w 9144000"/>
              <a:gd name="connsiteY5-222" fmla="*/ 1466850 h 2466975"/>
              <a:gd name="connsiteX6-223" fmla="*/ 6562725 w 9144000"/>
              <a:gd name="connsiteY6-224" fmla="*/ 0 h 2466975"/>
              <a:gd name="connsiteX7-225" fmla="*/ 6838950 w 9144000"/>
              <a:gd name="connsiteY7-226" fmla="*/ 9525 h 2466975"/>
              <a:gd name="connsiteX8-227" fmla="*/ 6905625 w 9144000"/>
              <a:gd name="connsiteY8-228" fmla="*/ 981075 h 2466975"/>
              <a:gd name="connsiteX9-229" fmla="*/ 7239000 w 9144000"/>
              <a:gd name="connsiteY9-230" fmla="*/ 981075 h 2466975"/>
              <a:gd name="connsiteX10-231" fmla="*/ 7629525 w 9144000"/>
              <a:gd name="connsiteY10-232" fmla="*/ 981075 h 2466975"/>
              <a:gd name="connsiteX11-233" fmla="*/ 7915275 w 9144000"/>
              <a:gd name="connsiteY11-234" fmla="*/ 981075 h 2466975"/>
              <a:gd name="connsiteX12-235" fmla="*/ 7896225 w 9144000"/>
              <a:gd name="connsiteY12-236" fmla="*/ 1781175 h 2466975"/>
              <a:gd name="connsiteX13-237" fmla="*/ 7658100 w 9144000"/>
              <a:gd name="connsiteY13-238" fmla="*/ 2466975 h 2466975"/>
              <a:gd name="connsiteX14-239" fmla="*/ 9144000 w 9144000"/>
              <a:gd name="connsiteY14-240" fmla="*/ 2466975 h 2466975"/>
              <a:gd name="connsiteX0-241" fmla="*/ 0 w 9144000"/>
              <a:gd name="connsiteY0-242" fmla="*/ 2457450 h 2466975"/>
              <a:gd name="connsiteX1-243" fmla="*/ 6610350 w 9144000"/>
              <a:gd name="connsiteY1-244" fmla="*/ 2457450 h 2466975"/>
              <a:gd name="connsiteX2-245" fmla="*/ 6591300 w 9144000"/>
              <a:gd name="connsiteY2-246" fmla="*/ 2219325 h 2466975"/>
              <a:gd name="connsiteX3-247" fmla="*/ 6000750 w 9144000"/>
              <a:gd name="connsiteY3-248" fmla="*/ 1152525 h 2466975"/>
              <a:gd name="connsiteX4-249" fmla="*/ 6190411 w 9144000"/>
              <a:gd name="connsiteY4-250" fmla="*/ 998677 h 2466975"/>
              <a:gd name="connsiteX5-251" fmla="*/ 6619875 w 9144000"/>
              <a:gd name="connsiteY5-252" fmla="*/ 1466850 h 2466975"/>
              <a:gd name="connsiteX6-253" fmla="*/ 6562725 w 9144000"/>
              <a:gd name="connsiteY6-254" fmla="*/ 0 h 2466975"/>
              <a:gd name="connsiteX7-255" fmla="*/ 6838950 w 9144000"/>
              <a:gd name="connsiteY7-256" fmla="*/ 9525 h 2466975"/>
              <a:gd name="connsiteX8-257" fmla="*/ 6905625 w 9144000"/>
              <a:gd name="connsiteY8-258" fmla="*/ 981075 h 2466975"/>
              <a:gd name="connsiteX9-259" fmla="*/ 7239000 w 9144000"/>
              <a:gd name="connsiteY9-260" fmla="*/ 981075 h 2466975"/>
              <a:gd name="connsiteX10-261" fmla="*/ 7629525 w 9144000"/>
              <a:gd name="connsiteY10-262" fmla="*/ 981075 h 2466975"/>
              <a:gd name="connsiteX11-263" fmla="*/ 7915275 w 9144000"/>
              <a:gd name="connsiteY11-264" fmla="*/ 981075 h 2466975"/>
              <a:gd name="connsiteX12-265" fmla="*/ 7896225 w 9144000"/>
              <a:gd name="connsiteY12-266" fmla="*/ 1781175 h 2466975"/>
              <a:gd name="connsiteX13-267" fmla="*/ 7658100 w 9144000"/>
              <a:gd name="connsiteY13-268" fmla="*/ 2466975 h 2466975"/>
              <a:gd name="connsiteX14-269" fmla="*/ 9144000 w 9144000"/>
              <a:gd name="connsiteY14-270" fmla="*/ 2466975 h 2466975"/>
              <a:gd name="connsiteX0-271" fmla="*/ 0 w 9144000"/>
              <a:gd name="connsiteY0-272" fmla="*/ 2457450 h 2466975"/>
              <a:gd name="connsiteX1-273" fmla="*/ 6610350 w 9144000"/>
              <a:gd name="connsiteY1-274" fmla="*/ 2457450 h 2466975"/>
              <a:gd name="connsiteX2-275" fmla="*/ 6591300 w 9144000"/>
              <a:gd name="connsiteY2-276" fmla="*/ 2219325 h 2466975"/>
              <a:gd name="connsiteX3-277" fmla="*/ 6000750 w 9144000"/>
              <a:gd name="connsiteY3-278" fmla="*/ 1152525 h 2466975"/>
              <a:gd name="connsiteX4-279" fmla="*/ 6190411 w 9144000"/>
              <a:gd name="connsiteY4-280" fmla="*/ 998677 h 2466975"/>
              <a:gd name="connsiteX5-281" fmla="*/ 6619875 w 9144000"/>
              <a:gd name="connsiteY5-282" fmla="*/ 1466850 h 2466975"/>
              <a:gd name="connsiteX6-283" fmla="*/ 6562725 w 9144000"/>
              <a:gd name="connsiteY6-284" fmla="*/ 0 h 2466975"/>
              <a:gd name="connsiteX7-285" fmla="*/ 6838950 w 9144000"/>
              <a:gd name="connsiteY7-286" fmla="*/ 9525 h 2466975"/>
              <a:gd name="connsiteX8-287" fmla="*/ 6905625 w 9144000"/>
              <a:gd name="connsiteY8-288" fmla="*/ 981075 h 2466975"/>
              <a:gd name="connsiteX9-289" fmla="*/ 7239000 w 9144000"/>
              <a:gd name="connsiteY9-290" fmla="*/ 981075 h 2466975"/>
              <a:gd name="connsiteX10-291" fmla="*/ 7629525 w 9144000"/>
              <a:gd name="connsiteY10-292" fmla="*/ 981075 h 2466975"/>
              <a:gd name="connsiteX11-293" fmla="*/ 7915275 w 9144000"/>
              <a:gd name="connsiteY11-294" fmla="*/ 981075 h 2466975"/>
              <a:gd name="connsiteX12-295" fmla="*/ 7896225 w 9144000"/>
              <a:gd name="connsiteY12-296" fmla="*/ 1781175 h 2466975"/>
              <a:gd name="connsiteX13-297" fmla="*/ 7658100 w 9144000"/>
              <a:gd name="connsiteY13-298" fmla="*/ 2466975 h 2466975"/>
              <a:gd name="connsiteX14-299" fmla="*/ 9144000 w 9144000"/>
              <a:gd name="connsiteY14-300" fmla="*/ 2466975 h 2466975"/>
              <a:gd name="connsiteX0-301" fmla="*/ 0 w 9144000"/>
              <a:gd name="connsiteY0-302" fmla="*/ 2457450 h 2466975"/>
              <a:gd name="connsiteX1-303" fmla="*/ 6610350 w 9144000"/>
              <a:gd name="connsiteY1-304" fmla="*/ 2457450 h 2466975"/>
              <a:gd name="connsiteX2-305" fmla="*/ 6591300 w 9144000"/>
              <a:gd name="connsiteY2-306" fmla="*/ 2219325 h 2466975"/>
              <a:gd name="connsiteX3-307" fmla="*/ 6000750 w 9144000"/>
              <a:gd name="connsiteY3-308" fmla="*/ 1152525 h 2466975"/>
              <a:gd name="connsiteX4-309" fmla="*/ 6190411 w 9144000"/>
              <a:gd name="connsiteY4-310" fmla="*/ 998677 h 2466975"/>
              <a:gd name="connsiteX5-311" fmla="*/ 6619875 w 9144000"/>
              <a:gd name="connsiteY5-312" fmla="*/ 1466850 h 2466975"/>
              <a:gd name="connsiteX6-313" fmla="*/ 6562725 w 9144000"/>
              <a:gd name="connsiteY6-314" fmla="*/ 0 h 2466975"/>
              <a:gd name="connsiteX7-315" fmla="*/ 6838950 w 9144000"/>
              <a:gd name="connsiteY7-316" fmla="*/ 9525 h 2466975"/>
              <a:gd name="connsiteX8-317" fmla="*/ 6905625 w 9144000"/>
              <a:gd name="connsiteY8-318" fmla="*/ 981075 h 2466975"/>
              <a:gd name="connsiteX9-319" fmla="*/ 7239000 w 9144000"/>
              <a:gd name="connsiteY9-320" fmla="*/ 981075 h 2466975"/>
              <a:gd name="connsiteX10-321" fmla="*/ 7629525 w 9144000"/>
              <a:gd name="connsiteY10-322" fmla="*/ 981075 h 2466975"/>
              <a:gd name="connsiteX11-323" fmla="*/ 7915275 w 9144000"/>
              <a:gd name="connsiteY11-324" fmla="*/ 981075 h 2466975"/>
              <a:gd name="connsiteX12-325" fmla="*/ 7896225 w 9144000"/>
              <a:gd name="connsiteY12-326" fmla="*/ 1781175 h 2466975"/>
              <a:gd name="connsiteX13-327" fmla="*/ 7658100 w 9144000"/>
              <a:gd name="connsiteY13-328" fmla="*/ 2466975 h 2466975"/>
              <a:gd name="connsiteX14-329" fmla="*/ 9144000 w 9144000"/>
              <a:gd name="connsiteY14-330" fmla="*/ 2466975 h 2466975"/>
              <a:gd name="connsiteX0-331" fmla="*/ 0 w 9144000"/>
              <a:gd name="connsiteY0-332" fmla="*/ 2457450 h 2466975"/>
              <a:gd name="connsiteX1-333" fmla="*/ 6610350 w 9144000"/>
              <a:gd name="connsiteY1-334" fmla="*/ 2457450 h 2466975"/>
              <a:gd name="connsiteX2-335" fmla="*/ 6591300 w 9144000"/>
              <a:gd name="connsiteY2-336" fmla="*/ 2219325 h 2466975"/>
              <a:gd name="connsiteX3-337" fmla="*/ 6000750 w 9144000"/>
              <a:gd name="connsiteY3-338" fmla="*/ 1152525 h 2466975"/>
              <a:gd name="connsiteX4-339" fmla="*/ 6190411 w 9144000"/>
              <a:gd name="connsiteY4-340" fmla="*/ 998677 h 2466975"/>
              <a:gd name="connsiteX5-341" fmla="*/ 6619875 w 9144000"/>
              <a:gd name="connsiteY5-342" fmla="*/ 1466850 h 2466975"/>
              <a:gd name="connsiteX6-343" fmla="*/ 6562725 w 9144000"/>
              <a:gd name="connsiteY6-344" fmla="*/ 0 h 2466975"/>
              <a:gd name="connsiteX7-345" fmla="*/ 6838950 w 9144000"/>
              <a:gd name="connsiteY7-346" fmla="*/ 9525 h 2466975"/>
              <a:gd name="connsiteX8-347" fmla="*/ 6905625 w 9144000"/>
              <a:gd name="connsiteY8-348" fmla="*/ 981075 h 2466975"/>
              <a:gd name="connsiteX9-349" fmla="*/ 7239000 w 9144000"/>
              <a:gd name="connsiteY9-350" fmla="*/ 981075 h 2466975"/>
              <a:gd name="connsiteX10-351" fmla="*/ 7629525 w 9144000"/>
              <a:gd name="connsiteY10-352" fmla="*/ 981075 h 2466975"/>
              <a:gd name="connsiteX11-353" fmla="*/ 7915275 w 9144000"/>
              <a:gd name="connsiteY11-354" fmla="*/ 981075 h 2466975"/>
              <a:gd name="connsiteX12-355" fmla="*/ 7896225 w 9144000"/>
              <a:gd name="connsiteY12-356" fmla="*/ 1781175 h 2466975"/>
              <a:gd name="connsiteX13-357" fmla="*/ 7658100 w 9144000"/>
              <a:gd name="connsiteY13-358" fmla="*/ 2466975 h 2466975"/>
              <a:gd name="connsiteX14-359" fmla="*/ 9144000 w 9144000"/>
              <a:gd name="connsiteY14-360" fmla="*/ 2466975 h 2466975"/>
              <a:gd name="connsiteX0-361" fmla="*/ 0 w 9144000"/>
              <a:gd name="connsiteY0-362" fmla="*/ 2457450 h 2466975"/>
              <a:gd name="connsiteX1-363" fmla="*/ 6610350 w 9144000"/>
              <a:gd name="connsiteY1-364" fmla="*/ 2457450 h 2466975"/>
              <a:gd name="connsiteX2-365" fmla="*/ 6591300 w 9144000"/>
              <a:gd name="connsiteY2-366" fmla="*/ 2219325 h 2466975"/>
              <a:gd name="connsiteX3-367" fmla="*/ 6000750 w 9144000"/>
              <a:gd name="connsiteY3-368" fmla="*/ 1152525 h 2466975"/>
              <a:gd name="connsiteX4-369" fmla="*/ 6190411 w 9144000"/>
              <a:gd name="connsiteY4-370" fmla="*/ 998677 h 2466975"/>
              <a:gd name="connsiteX5-371" fmla="*/ 6619875 w 9144000"/>
              <a:gd name="connsiteY5-372" fmla="*/ 1466850 h 2466975"/>
              <a:gd name="connsiteX6-373" fmla="*/ 6562725 w 9144000"/>
              <a:gd name="connsiteY6-374" fmla="*/ 0 h 2466975"/>
              <a:gd name="connsiteX7-375" fmla="*/ 6838950 w 9144000"/>
              <a:gd name="connsiteY7-376" fmla="*/ 9525 h 2466975"/>
              <a:gd name="connsiteX8-377" fmla="*/ 6905625 w 9144000"/>
              <a:gd name="connsiteY8-378" fmla="*/ 981075 h 2466975"/>
              <a:gd name="connsiteX9-379" fmla="*/ 7239000 w 9144000"/>
              <a:gd name="connsiteY9-380" fmla="*/ 981075 h 2466975"/>
              <a:gd name="connsiteX10-381" fmla="*/ 7629525 w 9144000"/>
              <a:gd name="connsiteY10-382" fmla="*/ 981075 h 2466975"/>
              <a:gd name="connsiteX11-383" fmla="*/ 7915275 w 9144000"/>
              <a:gd name="connsiteY11-384" fmla="*/ 981075 h 2466975"/>
              <a:gd name="connsiteX12-385" fmla="*/ 7896225 w 9144000"/>
              <a:gd name="connsiteY12-386" fmla="*/ 1781175 h 2466975"/>
              <a:gd name="connsiteX13-387" fmla="*/ 7658100 w 9144000"/>
              <a:gd name="connsiteY13-388" fmla="*/ 2466975 h 2466975"/>
              <a:gd name="connsiteX14-389" fmla="*/ 9144000 w 9144000"/>
              <a:gd name="connsiteY14-390" fmla="*/ 2466975 h 2466975"/>
              <a:gd name="connsiteX0-391" fmla="*/ 0 w 9144000"/>
              <a:gd name="connsiteY0-392" fmla="*/ 2457450 h 2466975"/>
              <a:gd name="connsiteX1-393" fmla="*/ 6610350 w 9144000"/>
              <a:gd name="connsiteY1-394" fmla="*/ 2457450 h 2466975"/>
              <a:gd name="connsiteX2-395" fmla="*/ 6591300 w 9144000"/>
              <a:gd name="connsiteY2-396" fmla="*/ 2219325 h 2466975"/>
              <a:gd name="connsiteX3-397" fmla="*/ 6000750 w 9144000"/>
              <a:gd name="connsiteY3-398" fmla="*/ 1152525 h 2466975"/>
              <a:gd name="connsiteX4-399" fmla="*/ 6190411 w 9144000"/>
              <a:gd name="connsiteY4-400" fmla="*/ 998677 h 2466975"/>
              <a:gd name="connsiteX5-401" fmla="*/ 6619875 w 9144000"/>
              <a:gd name="connsiteY5-402" fmla="*/ 1466850 h 2466975"/>
              <a:gd name="connsiteX6-403" fmla="*/ 6562725 w 9144000"/>
              <a:gd name="connsiteY6-404" fmla="*/ 0 h 2466975"/>
              <a:gd name="connsiteX7-405" fmla="*/ 6838950 w 9144000"/>
              <a:gd name="connsiteY7-406" fmla="*/ 9525 h 2466975"/>
              <a:gd name="connsiteX8-407" fmla="*/ 6905625 w 9144000"/>
              <a:gd name="connsiteY8-408" fmla="*/ 981075 h 2466975"/>
              <a:gd name="connsiteX9-409" fmla="*/ 7239000 w 9144000"/>
              <a:gd name="connsiteY9-410" fmla="*/ 981075 h 2466975"/>
              <a:gd name="connsiteX10-411" fmla="*/ 7629525 w 9144000"/>
              <a:gd name="connsiteY10-412" fmla="*/ 981075 h 2466975"/>
              <a:gd name="connsiteX11-413" fmla="*/ 7915275 w 9144000"/>
              <a:gd name="connsiteY11-414" fmla="*/ 981075 h 2466975"/>
              <a:gd name="connsiteX12-415" fmla="*/ 7896225 w 9144000"/>
              <a:gd name="connsiteY12-416" fmla="*/ 1781175 h 2466975"/>
              <a:gd name="connsiteX13-417" fmla="*/ 7658100 w 9144000"/>
              <a:gd name="connsiteY13-418" fmla="*/ 2466975 h 2466975"/>
              <a:gd name="connsiteX14-419" fmla="*/ 9144000 w 9144000"/>
              <a:gd name="connsiteY14-420" fmla="*/ 2466975 h 2466975"/>
              <a:gd name="connsiteX0-421" fmla="*/ 0 w 9144000"/>
              <a:gd name="connsiteY0-422" fmla="*/ 2457450 h 2466975"/>
              <a:gd name="connsiteX1-423" fmla="*/ 6610350 w 9144000"/>
              <a:gd name="connsiteY1-424" fmla="*/ 2457450 h 2466975"/>
              <a:gd name="connsiteX2-425" fmla="*/ 6591300 w 9144000"/>
              <a:gd name="connsiteY2-426" fmla="*/ 2219325 h 2466975"/>
              <a:gd name="connsiteX3-427" fmla="*/ 6000750 w 9144000"/>
              <a:gd name="connsiteY3-428" fmla="*/ 1152525 h 2466975"/>
              <a:gd name="connsiteX4-429" fmla="*/ 6190411 w 9144000"/>
              <a:gd name="connsiteY4-430" fmla="*/ 998677 h 2466975"/>
              <a:gd name="connsiteX5-431" fmla="*/ 6619875 w 9144000"/>
              <a:gd name="connsiteY5-432" fmla="*/ 1466850 h 2466975"/>
              <a:gd name="connsiteX6-433" fmla="*/ 6562725 w 9144000"/>
              <a:gd name="connsiteY6-434" fmla="*/ 0 h 2466975"/>
              <a:gd name="connsiteX7-435" fmla="*/ 6838950 w 9144000"/>
              <a:gd name="connsiteY7-436" fmla="*/ 9525 h 2466975"/>
              <a:gd name="connsiteX8-437" fmla="*/ 6905625 w 9144000"/>
              <a:gd name="connsiteY8-438" fmla="*/ 981075 h 2466975"/>
              <a:gd name="connsiteX9-439" fmla="*/ 7239000 w 9144000"/>
              <a:gd name="connsiteY9-440" fmla="*/ 981075 h 2466975"/>
              <a:gd name="connsiteX10-441" fmla="*/ 7629525 w 9144000"/>
              <a:gd name="connsiteY10-442" fmla="*/ 981075 h 2466975"/>
              <a:gd name="connsiteX11-443" fmla="*/ 7915275 w 9144000"/>
              <a:gd name="connsiteY11-444" fmla="*/ 981075 h 2466975"/>
              <a:gd name="connsiteX12-445" fmla="*/ 7896225 w 9144000"/>
              <a:gd name="connsiteY12-446" fmla="*/ 1781175 h 2466975"/>
              <a:gd name="connsiteX13-447" fmla="*/ 7658100 w 9144000"/>
              <a:gd name="connsiteY13-448" fmla="*/ 2466975 h 2466975"/>
              <a:gd name="connsiteX14-449" fmla="*/ 9144000 w 9144000"/>
              <a:gd name="connsiteY14-450" fmla="*/ 2466975 h 2466975"/>
              <a:gd name="connsiteX0-451" fmla="*/ 0 w 9144000"/>
              <a:gd name="connsiteY0-452" fmla="*/ 2457450 h 2466975"/>
              <a:gd name="connsiteX1-453" fmla="*/ 6610350 w 9144000"/>
              <a:gd name="connsiteY1-454" fmla="*/ 2457450 h 2466975"/>
              <a:gd name="connsiteX2-455" fmla="*/ 6591300 w 9144000"/>
              <a:gd name="connsiteY2-456" fmla="*/ 2219325 h 2466975"/>
              <a:gd name="connsiteX3-457" fmla="*/ 6000750 w 9144000"/>
              <a:gd name="connsiteY3-458" fmla="*/ 1152525 h 2466975"/>
              <a:gd name="connsiteX4-459" fmla="*/ 6190411 w 9144000"/>
              <a:gd name="connsiteY4-460" fmla="*/ 998677 h 2466975"/>
              <a:gd name="connsiteX5-461" fmla="*/ 6619875 w 9144000"/>
              <a:gd name="connsiteY5-462" fmla="*/ 1466850 h 2466975"/>
              <a:gd name="connsiteX6-463" fmla="*/ 6562725 w 9144000"/>
              <a:gd name="connsiteY6-464" fmla="*/ 0 h 2466975"/>
              <a:gd name="connsiteX7-465" fmla="*/ 6838950 w 9144000"/>
              <a:gd name="connsiteY7-466" fmla="*/ 9525 h 2466975"/>
              <a:gd name="connsiteX8-467" fmla="*/ 6905625 w 9144000"/>
              <a:gd name="connsiteY8-468" fmla="*/ 981075 h 2466975"/>
              <a:gd name="connsiteX9-469" fmla="*/ 7239000 w 9144000"/>
              <a:gd name="connsiteY9-470" fmla="*/ 981075 h 2466975"/>
              <a:gd name="connsiteX10-471" fmla="*/ 7629525 w 9144000"/>
              <a:gd name="connsiteY10-472" fmla="*/ 981075 h 2466975"/>
              <a:gd name="connsiteX11-473" fmla="*/ 7915275 w 9144000"/>
              <a:gd name="connsiteY11-474" fmla="*/ 981075 h 2466975"/>
              <a:gd name="connsiteX12-475" fmla="*/ 7896225 w 9144000"/>
              <a:gd name="connsiteY12-476" fmla="*/ 1781175 h 2466975"/>
              <a:gd name="connsiteX13-477" fmla="*/ 7658100 w 9144000"/>
              <a:gd name="connsiteY13-478" fmla="*/ 2466975 h 2466975"/>
              <a:gd name="connsiteX14-479" fmla="*/ 9144000 w 9144000"/>
              <a:gd name="connsiteY14-480" fmla="*/ 2466975 h 2466975"/>
              <a:gd name="connsiteX0-481" fmla="*/ 0 w 9144000"/>
              <a:gd name="connsiteY0-482" fmla="*/ 2457450 h 2466975"/>
              <a:gd name="connsiteX1-483" fmla="*/ 6610350 w 9144000"/>
              <a:gd name="connsiteY1-484" fmla="*/ 2457450 h 2466975"/>
              <a:gd name="connsiteX2-485" fmla="*/ 6591300 w 9144000"/>
              <a:gd name="connsiteY2-486" fmla="*/ 2219325 h 2466975"/>
              <a:gd name="connsiteX3-487" fmla="*/ 6000750 w 9144000"/>
              <a:gd name="connsiteY3-488" fmla="*/ 1152525 h 2466975"/>
              <a:gd name="connsiteX4-489" fmla="*/ 6190411 w 9144000"/>
              <a:gd name="connsiteY4-490" fmla="*/ 998677 h 2466975"/>
              <a:gd name="connsiteX5-491" fmla="*/ 6619875 w 9144000"/>
              <a:gd name="connsiteY5-492" fmla="*/ 1466850 h 2466975"/>
              <a:gd name="connsiteX6-493" fmla="*/ 6562725 w 9144000"/>
              <a:gd name="connsiteY6-494" fmla="*/ 0 h 2466975"/>
              <a:gd name="connsiteX7-495" fmla="*/ 6838950 w 9144000"/>
              <a:gd name="connsiteY7-496" fmla="*/ 9525 h 2466975"/>
              <a:gd name="connsiteX8-497" fmla="*/ 6905625 w 9144000"/>
              <a:gd name="connsiteY8-498" fmla="*/ 981075 h 2466975"/>
              <a:gd name="connsiteX9-499" fmla="*/ 7239000 w 9144000"/>
              <a:gd name="connsiteY9-500" fmla="*/ 981075 h 2466975"/>
              <a:gd name="connsiteX10-501" fmla="*/ 7629525 w 9144000"/>
              <a:gd name="connsiteY10-502" fmla="*/ 981075 h 2466975"/>
              <a:gd name="connsiteX11-503" fmla="*/ 7915275 w 9144000"/>
              <a:gd name="connsiteY11-504" fmla="*/ 981075 h 2466975"/>
              <a:gd name="connsiteX12-505" fmla="*/ 7896225 w 9144000"/>
              <a:gd name="connsiteY12-506" fmla="*/ 1781175 h 2466975"/>
              <a:gd name="connsiteX13-507" fmla="*/ 7658100 w 9144000"/>
              <a:gd name="connsiteY13-508" fmla="*/ 2466975 h 2466975"/>
              <a:gd name="connsiteX14-509" fmla="*/ 9144000 w 9144000"/>
              <a:gd name="connsiteY14-510" fmla="*/ 2466975 h 2466975"/>
              <a:gd name="connsiteX0-511" fmla="*/ 0 w 9144000"/>
              <a:gd name="connsiteY0-512" fmla="*/ 2457450 h 2466975"/>
              <a:gd name="connsiteX1-513" fmla="*/ 6610350 w 9144000"/>
              <a:gd name="connsiteY1-514" fmla="*/ 2457450 h 2466975"/>
              <a:gd name="connsiteX2-515" fmla="*/ 6591300 w 9144000"/>
              <a:gd name="connsiteY2-516" fmla="*/ 2219325 h 2466975"/>
              <a:gd name="connsiteX3-517" fmla="*/ 6000750 w 9144000"/>
              <a:gd name="connsiteY3-518" fmla="*/ 1152525 h 2466975"/>
              <a:gd name="connsiteX4-519" fmla="*/ 6190411 w 9144000"/>
              <a:gd name="connsiteY4-520" fmla="*/ 998677 h 2466975"/>
              <a:gd name="connsiteX5-521" fmla="*/ 6619875 w 9144000"/>
              <a:gd name="connsiteY5-522" fmla="*/ 1466850 h 2466975"/>
              <a:gd name="connsiteX6-523" fmla="*/ 6562725 w 9144000"/>
              <a:gd name="connsiteY6-524" fmla="*/ 0 h 2466975"/>
              <a:gd name="connsiteX7-525" fmla="*/ 6838950 w 9144000"/>
              <a:gd name="connsiteY7-526" fmla="*/ 9525 h 2466975"/>
              <a:gd name="connsiteX8-527" fmla="*/ 6905625 w 9144000"/>
              <a:gd name="connsiteY8-528" fmla="*/ 981075 h 2466975"/>
              <a:gd name="connsiteX9-529" fmla="*/ 7239000 w 9144000"/>
              <a:gd name="connsiteY9-530" fmla="*/ 981075 h 2466975"/>
              <a:gd name="connsiteX10-531" fmla="*/ 7629525 w 9144000"/>
              <a:gd name="connsiteY10-532" fmla="*/ 981075 h 2466975"/>
              <a:gd name="connsiteX11-533" fmla="*/ 7915275 w 9144000"/>
              <a:gd name="connsiteY11-534" fmla="*/ 981075 h 2466975"/>
              <a:gd name="connsiteX12-535" fmla="*/ 7896225 w 9144000"/>
              <a:gd name="connsiteY12-536" fmla="*/ 1781175 h 2466975"/>
              <a:gd name="connsiteX13-537" fmla="*/ 7658100 w 9144000"/>
              <a:gd name="connsiteY13-538" fmla="*/ 2466975 h 2466975"/>
              <a:gd name="connsiteX14-539" fmla="*/ 9144000 w 9144000"/>
              <a:gd name="connsiteY14-540" fmla="*/ 2466975 h 2466975"/>
              <a:gd name="connsiteX0-541" fmla="*/ 0 w 9144000"/>
              <a:gd name="connsiteY0-542" fmla="*/ 2457450 h 2466975"/>
              <a:gd name="connsiteX1-543" fmla="*/ 6610350 w 9144000"/>
              <a:gd name="connsiteY1-544" fmla="*/ 2457450 h 2466975"/>
              <a:gd name="connsiteX2-545" fmla="*/ 6591300 w 9144000"/>
              <a:gd name="connsiteY2-546" fmla="*/ 2219325 h 2466975"/>
              <a:gd name="connsiteX3-547" fmla="*/ 6000750 w 9144000"/>
              <a:gd name="connsiteY3-548" fmla="*/ 1152525 h 2466975"/>
              <a:gd name="connsiteX4-549" fmla="*/ 6190411 w 9144000"/>
              <a:gd name="connsiteY4-550" fmla="*/ 998677 h 2466975"/>
              <a:gd name="connsiteX5-551" fmla="*/ 6619875 w 9144000"/>
              <a:gd name="connsiteY5-552" fmla="*/ 1466850 h 2466975"/>
              <a:gd name="connsiteX6-553" fmla="*/ 6562725 w 9144000"/>
              <a:gd name="connsiteY6-554" fmla="*/ 0 h 2466975"/>
              <a:gd name="connsiteX7-555" fmla="*/ 6838950 w 9144000"/>
              <a:gd name="connsiteY7-556" fmla="*/ 9525 h 2466975"/>
              <a:gd name="connsiteX8-557" fmla="*/ 6905625 w 9144000"/>
              <a:gd name="connsiteY8-558" fmla="*/ 981075 h 2466975"/>
              <a:gd name="connsiteX9-559" fmla="*/ 7239000 w 9144000"/>
              <a:gd name="connsiteY9-560" fmla="*/ 981075 h 2466975"/>
              <a:gd name="connsiteX10-561" fmla="*/ 7629525 w 9144000"/>
              <a:gd name="connsiteY10-562" fmla="*/ 981075 h 2466975"/>
              <a:gd name="connsiteX11-563" fmla="*/ 7915275 w 9144000"/>
              <a:gd name="connsiteY11-564" fmla="*/ 981075 h 2466975"/>
              <a:gd name="connsiteX12-565" fmla="*/ 7896225 w 9144000"/>
              <a:gd name="connsiteY12-566" fmla="*/ 1781175 h 2466975"/>
              <a:gd name="connsiteX13-567" fmla="*/ 7658100 w 9144000"/>
              <a:gd name="connsiteY13-568" fmla="*/ 2466975 h 2466975"/>
              <a:gd name="connsiteX14-569" fmla="*/ 9144000 w 9144000"/>
              <a:gd name="connsiteY14-570" fmla="*/ 2466975 h 2466975"/>
              <a:gd name="connsiteX0-571" fmla="*/ 0 w 9144000"/>
              <a:gd name="connsiteY0-572" fmla="*/ 2457450 h 2466975"/>
              <a:gd name="connsiteX1-573" fmla="*/ 6610350 w 9144000"/>
              <a:gd name="connsiteY1-574" fmla="*/ 2457450 h 2466975"/>
              <a:gd name="connsiteX2-575" fmla="*/ 6591300 w 9144000"/>
              <a:gd name="connsiteY2-576" fmla="*/ 2219325 h 2466975"/>
              <a:gd name="connsiteX3-577" fmla="*/ 6000750 w 9144000"/>
              <a:gd name="connsiteY3-578" fmla="*/ 1152525 h 2466975"/>
              <a:gd name="connsiteX4-579" fmla="*/ 6190411 w 9144000"/>
              <a:gd name="connsiteY4-580" fmla="*/ 998677 h 2466975"/>
              <a:gd name="connsiteX5-581" fmla="*/ 6619875 w 9144000"/>
              <a:gd name="connsiteY5-582" fmla="*/ 1466850 h 2466975"/>
              <a:gd name="connsiteX6-583" fmla="*/ 6562725 w 9144000"/>
              <a:gd name="connsiteY6-584" fmla="*/ 0 h 2466975"/>
              <a:gd name="connsiteX7-585" fmla="*/ 6838950 w 9144000"/>
              <a:gd name="connsiteY7-586" fmla="*/ 9525 h 2466975"/>
              <a:gd name="connsiteX8-587" fmla="*/ 6905625 w 9144000"/>
              <a:gd name="connsiteY8-588" fmla="*/ 981075 h 2466975"/>
              <a:gd name="connsiteX9-589" fmla="*/ 7239000 w 9144000"/>
              <a:gd name="connsiteY9-590" fmla="*/ 981075 h 2466975"/>
              <a:gd name="connsiteX10-591" fmla="*/ 7629525 w 9144000"/>
              <a:gd name="connsiteY10-592" fmla="*/ 981075 h 2466975"/>
              <a:gd name="connsiteX11-593" fmla="*/ 7915275 w 9144000"/>
              <a:gd name="connsiteY11-594" fmla="*/ 981075 h 2466975"/>
              <a:gd name="connsiteX12-595" fmla="*/ 7896225 w 9144000"/>
              <a:gd name="connsiteY12-596" fmla="*/ 1781175 h 2466975"/>
              <a:gd name="connsiteX13-597" fmla="*/ 7658100 w 9144000"/>
              <a:gd name="connsiteY13-598" fmla="*/ 2466975 h 2466975"/>
              <a:gd name="connsiteX14-599" fmla="*/ 9144000 w 9144000"/>
              <a:gd name="connsiteY14-600" fmla="*/ 2466975 h 2466975"/>
              <a:gd name="connsiteX0-601" fmla="*/ 0 w 9144000"/>
              <a:gd name="connsiteY0-602" fmla="*/ 2457450 h 2466975"/>
              <a:gd name="connsiteX1-603" fmla="*/ 6610350 w 9144000"/>
              <a:gd name="connsiteY1-604" fmla="*/ 2457450 h 2466975"/>
              <a:gd name="connsiteX2-605" fmla="*/ 6591300 w 9144000"/>
              <a:gd name="connsiteY2-606" fmla="*/ 2219325 h 2466975"/>
              <a:gd name="connsiteX3-607" fmla="*/ 6000750 w 9144000"/>
              <a:gd name="connsiteY3-608" fmla="*/ 1152525 h 2466975"/>
              <a:gd name="connsiteX4-609" fmla="*/ 6190411 w 9144000"/>
              <a:gd name="connsiteY4-610" fmla="*/ 998677 h 2466975"/>
              <a:gd name="connsiteX5-611" fmla="*/ 6619875 w 9144000"/>
              <a:gd name="connsiteY5-612" fmla="*/ 1466850 h 2466975"/>
              <a:gd name="connsiteX6-613" fmla="*/ 6562725 w 9144000"/>
              <a:gd name="connsiteY6-614" fmla="*/ 0 h 2466975"/>
              <a:gd name="connsiteX7-615" fmla="*/ 6838950 w 9144000"/>
              <a:gd name="connsiteY7-616" fmla="*/ 9525 h 2466975"/>
              <a:gd name="connsiteX8-617" fmla="*/ 6905625 w 9144000"/>
              <a:gd name="connsiteY8-618" fmla="*/ 981075 h 2466975"/>
              <a:gd name="connsiteX9-619" fmla="*/ 7239000 w 9144000"/>
              <a:gd name="connsiteY9-620" fmla="*/ 981075 h 2466975"/>
              <a:gd name="connsiteX10-621" fmla="*/ 7629525 w 9144000"/>
              <a:gd name="connsiteY10-622" fmla="*/ 981075 h 2466975"/>
              <a:gd name="connsiteX11-623" fmla="*/ 7915275 w 9144000"/>
              <a:gd name="connsiteY11-624" fmla="*/ 981075 h 2466975"/>
              <a:gd name="connsiteX12-625" fmla="*/ 7896225 w 9144000"/>
              <a:gd name="connsiteY12-626" fmla="*/ 1781175 h 2466975"/>
              <a:gd name="connsiteX13-627" fmla="*/ 7658100 w 9144000"/>
              <a:gd name="connsiteY13-628" fmla="*/ 2466975 h 2466975"/>
              <a:gd name="connsiteX14-629" fmla="*/ 9144000 w 9144000"/>
              <a:gd name="connsiteY14-630" fmla="*/ 2466975 h 2466975"/>
              <a:gd name="connsiteX0-631" fmla="*/ 0 w 9144000"/>
              <a:gd name="connsiteY0-632" fmla="*/ 2457450 h 2466975"/>
              <a:gd name="connsiteX1-633" fmla="*/ 6592062 w 9144000"/>
              <a:gd name="connsiteY1-634" fmla="*/ 2464766 h 2466975"/>
              <a:gd name="connsiteX2-635" fmla="*/ 6591300 w 9144000"/>
              <a:gd name="connsiteY2-636" fmla="*/ 2219325 h 2466975"/>
              <a:gd name="connsiteX3-637" fmla="*/ 6000750 w 9144000"/>
              <a:gd name="connsiteY3-638" fmla="*/ 1152525 h 2466975"/>
              <a:gd name="connsiteX4-639" fmla="*/ 6190411 w 9144000"/>
              <a:gd name="connsiteY4-640" fmla="*/ 998677 h 2466975"/>
              <a:gd name="connsiteX5-641" fmla="*/ 6619875 w 9144000"/>
              <a:gd name="connsiteY5-642" fmla="*/ 1466850 h 2466975"/>
              <a:gd name="connsiteX6-643" fmla="*/ 6562725 w 9144000"/>
              <a:gd name="connsiteY6-644" fmla="*/ 0 h 2466975"/>
              <a:gd name="connsiteX7-645" fmla="*/ 6838950 w 9144000"/>
              <a:gd name="connsiteY7-646" fmla="*/ 9525 h 2466975"/>
              <a:gd name="connsiteX8-647" fmla="*/ 6905625 w 9144000"/>
              <a:gd name="connsiteY8-648" fmla="*/ 981075 h 2466975"/>
              <a:gd name="connsiteX9-649" fmla="*/ 7239000 w 9144000"/>
              <a:gd name="connsiteY9-650" fmla="*/ 981075 h 2466975"/>
              <a:gd name="connsiteX10-651" fmla="*/ 7629525 w 9144000"/>
              <a:gd name="connsiteY10-652" fmla="*/ 981075 h 2466975"/>
              <a:gd name="connsiteX11-653" fmla="*/ 7915275 w 9144000"/>
              <a:gd name="connsiteY11-654" fmla="*/ 981075 h 2466975"/>
              <a:gd name="connsiteX12-655" fmla="*/ 7896225 w 9144000"/>
              <a:gd name="connsiteY12-656" fmla="*/ 1781175 h 2466975"/>
              <a:gd name="connsiteX13-657" fmla="*/ 7658100 w 9144000"/>
              <a:gd name="connsiteY13-658" fmla="*/ 2466975 h 2466975"/>
              <a:gd name="connsiteX14-659" fmla="*/ 9144000 w 9144000"/>
              <a:gd name="connsiteY14-660" fmla="*/ 2466975 h 2466975"/>
              <a:gd name="connsiteX0-661" fmla="*/ 0 w 9144000"/>
              <a:gd name="connsiteY0-662" fmla="*/ 2457450 h 2466975"/>
              <a:gd name="connsiteX1-663" fmla="*/ 6592062 w 9144000"/>
              <a:gd name="connsiteY1-664" fmla="*/ 2464766 h 2466975"/>
              <a:gd name="connsiteX2-665" fmla="*/ 6591300 w 9144000"/>
              <a:gd name="connsiteY2-666" fmla="*/ 2219325 h 2466975"/>
              <a:gd name="connsiteX3-667" fmla="*/ 6000750 w 9144000"/>
              <a:gd name="connsiteY3-668" fmla="*/ 1152525 h 2466975"/>
              <a:gd name="connsiteX4-669" fmla="*/ 6190411 w 9144000"/>
              <a:gd name="connsiteY4-670" fmla="*/ 998677 h 2466975"/>
              <a:gd name="connsiteX5-671" fmla="*/ 6619875 w 9144000"/>
              <a:gd name="connsiteY5-672" fmla="*/ 1466850 h 2466975"/>
              <a:gd name="connsiteX6-673" fmla="*/ 6562725 w 9144000"/>
              <a:gd name="connsiteY6-674" fmla="*/ 0 h 2466975"/>
              <a:gd name="connsiteX7-675" fmla="*/ 6838950 w 9144000"/>
              <a:gd name="connsiteY7-676" fmla="*/ 9525 h 2466975"/>
              <a:gd name="connsiteX8-677" fmla="*/ 6905625 w 9144000"/>
              <a:gd name="connsiteY8-678" fmla="*/ 981075 h 2466975"/>
              <a:gd name="connsiteX9-679" fmla="*/ 7239000 w 9144000"/>
              <a:gd name="connsiteY9-680" fmla="*/ 981075 h 2466975"/>
              <a:gd name="connsiteX10-681" fmla="*/ 7629525 w 9144000"/>
              <a:gd name="connsiteY10-682" fmla="*/ 981075 h 2466975"/>
              <a:gd name="connsiteX11-683" fmla="*/ 7915275 w 9144000"/>
              <a:gd name="connsiteY11-684" fmla="*/ 981075 h 2466975"/>
              <a:gd name="connsiteX12-685" fmla="*/ 7896225 w 9144000"/>
              <a:gd name="connsiteY12-686" fmla="*/ 1781175 h 2466975"/>
              <a:gd name="connsiteX13-687" fmla="*/ 7658100 w 9144000"/>
              <a:gd name="connsiteY13-688" fmla="*/ 2466975 h 2466975"/>
              <a:gd name="connsiteX14-689" fmla="*/ 9144000 w 9144000"/>
              <a:gd name="connsiteY14-690" fmla="*/ 2466975 h 2466975"/>
              <a:gd name="connsiteX0-691" fmla="*/ 0 w 9144000"/>
              <a:gd name="connsiteY0-692" fmla="*/ 2457450 h 2466975"/>
              <a:gd name="connsiteX1-693" fmla="*/ 6592062 w 9144000"/>
              <a:gd name="connsiteY1-694" fmla="*/ 2464766 h 2466975"/>
              <a:gd name="connsiteX2-695" fmla="*/ 6591300 w 9144000"/>
              <a:gd name="connsiteY2-696" fmla="*/ 2219325 h 2466975"/>
              <a:gd name="connsiteX3-697" fmla="*/ 6000750 w 9144000"/>
              <a:gd name="connsiteY3-698" fmla="*/ 1152525 h 2466975"/>
              <a:gd name="connsiteX4-699" fmla="*/ 6190411 w 9144000"/>
              <a:gd name="connsiteY4-700" fmla="*/ 998677 h 2466975"/>
              <a:gd name="connsiteX5-701" fmla="*/ 6619875 w 9144000"/>
              <a:gd name="connsiteY5-702" fmla="*/ 1466850 h 2466975"/>
              <a:gd name="connsiteX6-703" fmla="*/ 6562725 w 9144000"/>
              <a:gd name="connsiteY6-704" fmla="*/ 0 h 2466975"/>
              <a:gd name="connsiteX7-705" fmla="*/ 6838950 w 9144000"/>
              <a:gd name="connsiteY7-706" fmla="*/ 9525 h 2466975"/>
              <a:gd name="connsiteX8-707" fmla="*/ 6905625 w 9144000"/>
              <a:gd name="connsiteY8-708" fmla="*/ 981075 h 2466975"/>
              <a:gd name="connsiteX9-709" fmla="*/ 7239000 w 9144000"/>
              <a:gd name="connsiteY9-710" fmla="*/ 981075 h 2466975"/>
              <a:gd name="connsiteX10-711" fmla="*/ 7629525 w 9144000"/>
              <a:gd name="connsiteY10-712" fmla="*/ 981075 h 2466975"/>
              <a:gd name="connsiteX11-713" fmla="*/ 7915275 w 9144000"/>
              <a:gd name="connsiteY11-714" fmla="*/ 981075 h 2466975"/>
              <a:gd name="connsiteX12-715" fmla="*/ 7896225 w 9144000"/>
              <a:gd name="connsiteY12-716" fmla="*/ 1781175 h 2466975"/>
              <a:gd name="connsiteX13-717" fmla="*/ 7658100 w 9144000"/>
              <a:gd name="connsiteY13-718" fmla="*/ 2466975 h 2466975"/>
              <a:gd name="connsiteX14-719" fmla="*/ 9144000 w 9144000"/>
              <a:gd name="connsiteY14-720" fmla="*/ 2466975 h 2466975"/>
              <a:gd name="connsiteX0-721" fmla="*/ 0 w 9144000"/>
              <a:gd name="connsiteY0-722" fmla="*/ 2457450 h 2466975"/>
              <a:gd name="connsiteX1-723" fmla="*/ 6592062 w 9144000"/>
              <a:gd name="connsiteY1-724" fmla="*/ 2464766 h 2466975"/>
              <a:gd name="connsiteX2-725" fmla="*/ 6591300 w 9144000"/>
              <a:gd name="connsiteY2-726" fmla="*/ 2219325 h 2466975"/>
              <a:gd name="connsiteX3-727" fmla="*/ 6000750 w 9144000"/>
              <a:gd name="connsiteY3-728" fmla="*/ 1152525 h 2466975"/>
              <a:gd name="connsiteX4-729" fmla="*/ 6190411 w 9144000"/>
              <a:gd name="connsiteY4-730" fmla="*/ 998677 h 2466975"/>
              <a:gd name="connsiteX5-731" fmla="*/ 6619875 w 9144000"/>
              <a:gd name="connsiteY5-732" fmla="*/ 1466850 h 2466975"/>
              <a:gd name="connsiteX6-733" fmla="*/ 6562725 w 9144000"/>
              <a:gd name="connsiteY6-734" fmla="*/ 0 h 2466975"/>
              <a:gd name="connsiteX7-735" fmla="*/ 6838950 w 9144000"/>
              <a:gd name="connsiteY7-736" fmla="*/ 9525 h 2466975"/>
              <a:gd name="connsiteX8-737" fmla="*/ 6905625 w 9144000"/>
              <a:gd name="connsiteY8-738" fmla="*/ 981075 h 2466975"/>
              <a:gd name="connsiteX9-739" fmla="*/ 7239000 w 9144000"/>
              <a:gd name="connsiteY9-740" fmla="*/ 981075 h 2466975"/>
              <a:gd name="connsiteX10-741" fmla="*/ 7629525 w 9144000"/>
              <a:gd name="connsiteY10-742" fmla="*/ 981075 h 2466975"/>
              <a:gd name="connsiteX11-743" fmla="*/ 7915275 w 9144000"/>
              <a:gd name="connsiteY11-744" fmla="*/ 981075 h 2466975"/>
              <a:gd name="connsiteX12-745" fmla="*/ 7896225 w 9144000"/>
              <a:gd name="connsiteY12-746" fmla="*/ 1781175 h 2466975"/>
              <a:gd name="connsiteX13-747" fmla="*/ 7658100 w 9144000"/>
              <a:gd name="connsiteY13-748" fmla="*/ 2466975 h 2466975"/>
              <a:gd name="connsiteX14-749" fmla="*/ 9144000 w 9144000"/>
              <a:gd name="connsiteY14-750" fmla="*/ 2466975 h 2466975"/>
              <a:gd name="connsiteX0-751" fmla="*/ 0 w 9144000"/>
              <a:gd name="connsiteY0-752" fmla="*/ 2457450 h 2466975"/>
              <a:gd name="connsiteX1-753" fmla="*/ 6592062 w 9144000"/>
              <a:gd name="connsiteY1-754" fmla="*/ 2464766 h 2466975"/>
              <a:gd name="connsiteX2-755" fmla="*/ 6591300 w 9144000"/>
              <a:gd name="connsiteY2-756" fmla="*/ 2219325 h 2466975"/>
              <a:gd name="connsiteX3-757" fmla="*/ 6000750 w 9144000"/>
              <a:gd name="connsiteY3-758" fmla="*/ 1152525 h 2466975"/>
              <a:gd name="connsiteX4-759" fmla="*/ 6190411 w 9144000"/>
              <a:gd name="connsiteY4-760" fmla="*/ 998677 h 2466975"/>
              <a:gd name="connsiteX5-761" fmla="*/ 6619875 w 9144000"/>
              <a:gd name="connsiteY5-762" fmla="*/ 1466850 h 2466975"/>
              <a:gd name="connsiteX6-763" fmla="*/ 6562725 w 9144000"/>
              <a:gd name="connsiteY6-764" fmla="*/ 0 h 2466975"/>
              <a:gd name="connsiteX7-765" fmla="*/ 6838950 w 9144000"/>
              <a:gd name="connsiteY7-766" fmla="*/ 9525 h 2466975"/>
              <a:gd name="connsiteX8-767" fmla="*/ 6905625 w 9144000"/>
              <a:gd name="connsiteY8-768" fmla="*/ 981075 h 2466975"/>
              <a:gd name="connsiteX9-769" fmla="*/ 7239000 w 9144000"/>
              <a:gd name="connsiteY9-770" fmla="*/ 981075 h 2466975"/>
              <a:gd name="connsiteX10-771" fmla="*/ 7629525 w 9144000"/>
              <a:gd name="connsiteY10-772" fmla="*/ 981075 h 2466975"/>
              <a:gd name="connsiteX11-773" fmla="*/ 7915275 w 9144000"/>
              <a:gd name="connsiteY11-774" fmla="*/ 981075 h 2466975"/>
              <a:gd name="connsiteX12-775" fmla="*/ 7896225 w 9144000"/>
              <a:gd name="connsiteY12-776" fmla="*/ 1781175 h 2466975"/>
              <a:gd name="connsiteX13-777" fmla="*/ 7658100 w 9144000"/>
              <a:gd name="connsiteY13-778" fmla="*/ 2466975 h 2466975"/>
              <a:gd name="connsiteX14-779" fmla="*/ 9144000 w 9144000"/>
              <a:gd name="connsiteY14-780" fmla="*/ 2466975 h 2466975"/>
              <a:gd name="connsiteX0-781" fmla="*/ 0 w 9144000"/>
              <a:gd name="connsiteY0-782" fmla="*/ 2457450 h 2466975"/>
              <a:gd name="connsiteX1-783" fmla="*/ 6592062 w 9144000"/>
              <a:gd name="connsiteY1-784" fmla="*/ 2464766 h 2466975"/>
              <a:gd name="connsiteX2-785" fmla="*/ 6591300 w 9144000"/>
              <a:gd name="connsiteY2-786" fmla="*/ 2219325 h 2466975"/>
              <a:gd name="connsiteX3-787" fmla="*/ 6000750 w 9144000"/>
              <a:gd name="connsiteY3-788" fmla="*/ 1152525 h 2466975"/>
              <a:gd name="connsiteX4-789" fmla="*/ 6190411 w 9144000"/>
              <a:gd name="connsiteY4-790" fmla="*/ 998677 h 2466975"/>
              <a:gd name="connsiteX5-791" fmla="*/ 6619875 w 9144000"/>
              <a:gd name="connsiteY5-792" fmla="*/ 1466850 h 2466975"/>
              <a:gd name="connsiteX6-793" fmla="*/ 6562725 w 9144000"/>
              <a:gd name="connsiteY6-794" fmla="*/ 0 h 2466975"/>
              <a:gd name="connsiteX7-795" fmla="*/ 6838950 w 9144000"/>
              <a:gd name="connsiteY7-796" fmla="*/ 9525 h 2466975"/>
              <a:gd name="connsiteX8-797" fmla="*/ 6905625 w 9144000"/>
              <a:gd name="connsiteY8-798" fmla="*/ 981075 h 2466975"/>
              <a:gd name="connsiteX9-799" fmla="*/ 7239000 w 9144000"/>
              <a:gd name="connsiteY9-800" fmla="*/ 981075 h 2466975"/>
              <a:gd name="connsiteX10-801" fmla="*/ 7629525 w 9144000"/>
              <a:gd name="connsiteY10-802" fmla="*/ 981075 h 2466975"/>
              <a:gd name="connsiteX11-803" fmla="*/ 7915275 w 9144000"/>
              <a:gd name="connsiteY11-804" fmla="*/ 981075 h 2466975"/>
              <a:gd name="connsiteX12-805" fmla="*/ 7896225 w 9144000"/>
              <a:gd name="connsiteY12-806" fmla="*/ 1781175 h 2466975"/>
              <a:gd name="connsiteX13-807" fmla="*/ 7658100 w 9144000"/>
              <a:gd name="connsiteY13-808" fmla="*/ 2466975 h 2466975"/>
              <a:gd name="connsiteX14-809" fmla="*/ 9144000 w 9144000"/>
              <a:gd name="connsiteY14-810" fmla="*/ 2466975 h 2466975"/>
              <a:gd name="connsiteX0-811" fmla="*/ 0 w 9144000"/>
              <a:gd name="connsiteY0-812" fmla="*/ 2457450 h 2466975"/>
              <a:gd name="connsiteX1-813" fmla="*/ 6592062 w 9144000"/>
              <a:gd name="connsiteY1-814" fmla="*/ 2464766 h 2466975"/>
              <a:gd name="connsiteX2-815" fmla="*/ 6591300 w 9144000"/>
              <a:gd name="connsiteY2-816" fmla="*/ 2219325 h 2466975"/>
              <a:gd name="connsiteX3-817" fmla="*/ 6000750 w 9144000"/>
              <a:gd name="connsiteY3-818" fmla="*/ 1152525 h 2466975"/>
              <a:gd name="connsiteX4-819" fmla="*/ 6197726 w 9144000"/>
              <a:gd name="connsiteY4-820" fmla="*/ 984046 h 2466975"/>
              <a:gd name="connsiteX5-821" fmla="*/ 6619875 w 9144000"/>
              <a:gd name="connsiteY5-822" fmla="*/ 1466850 h 2466975"/>
              <a:gd name="connsiteX6-823" fmla="*/ 6562725 w 9144000"/>
              <a:gd name="connsiteY6-824" fmla="*/ 0 h 2466975"/>
              <a:gd name="connsiteX7-825" fmla="*/ 6838950 w 9144000"/>
              <a:gd name="connsiteY7-826" fmla="*/ 9525 h 2466975"/>
              <a:gd name="connsiteX8-827" fmla="*/ 6905625 w 9144000"/>
              <a:gd name="connsiteY8-828" fmla="*/ 981075 h 2466975"/>
              <a:gd name="connsiteX9-829" fmla="*/ 7239000 w 9144000"/>
              <a:gd name="connsiteY9-830" fmla="*/ 981075 h 2466975"/>
              <a:gd name="connsiteX10-831" fmla="*/ 7629525 w 9144000"/>
              <a:gd name="connsiteY10-832" fmla="*/ 981075 h 2466975"/>
              <a:gd name="connsiteX11-833" fmla="*/ 7915275 w 9144000"/>
              <a:gd name="connsiteY11-834" fmla="*/ 981075 h 2466975"/>
              <a:gd name="connsiteX12-835" fmla="*/ 7896225 w 9144000"/>
              <a:gd name="connsiteY12-836" fmla="*/ 1781175 h 2466975"/>
              <a:gd name="connsiteX13-837" fmla="*/ 7658100 w 9144000"/>
              <a:gd name="connsiteY13-838" fmla="*/ 2466975 h 2466975"/>
              <a:gd name="connsiteX14-839" fmla="*/ 9144000 w 9144000"/>
              <a:gd name="connsiteY14-840" fmla="*/ 2466975 h 2466975"/>
              <a:gd name="connsiteX0-841" fmla="*/ 0 w 9144000"/>
              <a:gd name="connsiteY0-842" fmla="*/ 2457450 h 2466975"/>
              <a:gd name="connsiteX1-843" fmla="*/ 6592062 w 9144000"/>
              <a:gd name="connsiteY1-844" fmla="*/ 2464766 h 2466975"/>
              <a:gd name="connsiteX2-845" fmla="*/ 6591300 w 9144000"/>
              <a:gd name="connsiteY2-846" fmla="*/ 2219325 h 2466975"/>
              <a:gd name="connsiteX3-847" fmla="*/ 6000750 w 9144000"/>
              <a:gd name="connsiteY3-848" fmla="*/ 1152525 h 2466975"/>
              <a:gd name="connsiteX4-849" fmla="*/ 6197726 w 9144000"/>
              <a:gd name="connsiteY4-850" fmla="*/ 984046 h 2466975"/>
              <a:gd name="connsiteX5-851" fmla="*/ 6619875 w 9144000"/>
              <a:gd name="connsiteY5-852" fmla="*/ 1466850 h 2466975"/>
              <a:gd name="connsiteX6-853" fmla="*/ 6562725 w 9144000"/>
              <a:gd name="connsiteY6-854" fmla="*/ 0 h 2466975"/>
              <a:gd name="connsiteX7-855" fmla="*/ 6838950 w 9144000"/>
              <a:gd name="connsiteY7-856" fmla="*/ 9525 h 2466975"/>
              <a:gd name="connsiteX8-857" fmla="*/ 6905625 w 9144000"/>
              <a:gd name="connsiteY8-858" fmla="*/ 981075 h 2466975"/>
              <a:gd name="connsiteX9-859" fmla="*/ 7239000 w 9144000"/>
              <a:gd name="connsiteY9-860" fmla="*/ 981075 h 2466975"/>
              <a:gd name="connsiteX10-861" fmla="*/ 7629525 w 9144000"/>
              <a:gd name="connsiteY10-862" fmla="*/ 981075 h 2466975"/>
              <a:gd name="connsiteX11-863" fmla="*/ 7915275 w 9144000"/>
              <a:gd name="connsiteY11-864" fmla="*/ 981075 h 2466975"/>
              <a:gd name="connsiteX12-865" fmla="*/ 7896225 w 9144000"/>
              <a:gd name="connsiteY12-866" fmla="*/ 1781175 h 2466975"/>
              <a:gd name="connsiteX13-867" fmla="*/ 7658100 w 9144000"/>
              <a:gd name="connsiteY13-868" fmla="*/ 2466975 h 2466975"/>
              <a:gd name="connsiteX14-869" fmla="*/ 9144000 w 9144000"/>
              <a:gd name="connsiteY14-870" fmla="*/ 2466975 h 2466975"/>
              <a:gd name="connsiteX0-871" fmla="*/ 0 w 9144000"/>
              <a:gd name="connsiteY0-872" fmla="*/ 2457450 h 2466975"/>
              <a:gd name="connsiteX1-873" fmla="*/ 6592062 w 9144000"/>
              <a:gd name="connsiteY1-874" fmla="*/ 2464766 h 2466975"/>
              <a:gd name="connsiteX2-875" fmla="*/ 6591300 w 9144000"/>
              <a:gd name="connsiteY2-876" fmla="*/ 2219325 h 2466975"/>
              <a:gd name="connsiteX3-877" fmla="*/ 6000750 w 9144000"/>
              <a:gd name="connsiteY3-878" fmla="*/ 1152525 h 2466975"/>
              <a:gd name="connsiteX4-879" fmla="*/ 6197726 w 9144000"/>
              <a:gd name="connsiteY4-880" fmla="*/ 984046 h 2466975"/>
              <a:gd name="connsiteX5-881" fmla="*/ 6619875 w 9144000"/>
              <a:gd name="connsiteY5-882" fmla="*/ 1466850 h 2466975"/>
              <a:gd name="connsiteX6-883" fmla="*/ 6562725 w 9144000"/>
              <a:gd name="connsiteY6-884" fmla="*/ 0 h 2466975"/>
              <a:gd name="connsiteX7-885" fmla="*/ 6838950 w 9144000"/>
              <a:gd name="connsiteY7-886" fmla="*/ 9525 h 2466975"/>
              <a:gd name="connsiteX8-887" fmla="*/ 6905625 w 9144000"/>
              <a:gd name="connsiteY8-888" fmla="*/ 981075 h 2466975"/>
              <a:gd name="connsiteX9-889" fmla="*/ 7239000 w 9144000"/>
              <a:gd name="connsiteY9-890" fmla="*/ 981075 h 2466975"/>
              <a:gd name="connsiteX10-891" fmla="*/ 7629525 w 9144000"/>
              <a:gd name="connsiteY10-892" fmla="*/ 981075 h 2466975"/>
              <a:gd name="connsiteX11-893" fmla="*/ 7915275 w 9144000"/>
              <a:gd name="connsiteY11-894" fmla="*/ 981075 h 2466975"/>
              <a:gd name="connsiteX12-895" fmla="*/ 7896225 w 9144000"/>
              <a:gd name="connsiteY12-896" fmla="*/ 1781175 h 2466975"/>
              <a:gd name="connsiteX13-897" fmla="*/ 7658100 w 9144000"/>
              <a:gd name="connsiteY13-898" fmla="*/ 2466975 h 2466975"/>
              <a:gd name="connsiteX14-899" fmla="*/ 9144000 w 9144000"/>
              <a:gd name="connsiteY14-900" fmla="*/ 2466975 h 2466975"/>
              <a:gd name="connsiteX0-901" fmla="*/ 0 w 9144000"/>
              <a:gd name="connsiteY0-902" fmla="*/ 2457450 h 2466975"/>
              <a:gd name="connsiteX1-903" fmla="*/ 6592062 w 9144000"/>
              <a:gd name="connsiteY1-904" fmla="*/ 2464766 h 2466975"/>
              <a:gd name="connsiteX2-905" fmla="*/ 6591300 w 9144000"/>
              <a:gd name="connsiteY2-906" fmla="*/ 2219325 h 2466975"/>
              <a:gd name="connsiteX3-907" fmla="*/ 6000750 w 9144000"/>
              <a:gd name="connsiteY3-908" fmla="*/ 1152525 h 2466975"/>
              <a:gd name="connsiteX4-909" fmla="*/ 6197726 w 9144000"/>
              <a:gd name="connsiteY4-910" fmla="*/ 984046 h 2466975"/>
              <a:gd name="connsiteX5-911" fmla="*/ 6619875 w 9144000"/>
              <a:gd name="connsiteY5-912" fmla="*/ 1466850 h 2466975"/>
              <a:gd name="connsiteX6-913" fmla="*/ 6562725 w 9144000"/>
              <a:gd name="connsiteY6-914" fmla="*/ 0 h 2466975"/>
              <a:gd name="connsiteX7-915" fmla="*/ 6838950 w 9144000"/>
              <a:gd name="connsiteY7-916" fmla="*/ 9525 h 2466975"/>
              <a:gd name="connsiteX8-917" fmla="*/ 6905625 w 9144000"/>
              <a:gd name="connsiteY8-918" fmla="*/ 981075 h 2466975"/>
              <a:gd name="connsiteX9-919" fmla="*/ 7239000 w 9144000"/>
              <a:gd name="connsiteY9-920" fmla="*/ 981075 h 2466975"/>
              <a:gd name="connsiteX10-921" fmla="*/ 7629525 w 9144000"/>
              <a:gd name="connsiteY10-922" fmla="*/ 981075 h 2466975"/>
              <a:gd name="connsiteX11-923" fmla="*/ 7915275 w 9144000"/>
              <a:gd name="connsiteY11-924" fmla="*/ 981075 h 2466975"/>
              <a:gd name="connsiteX12-925" fmla="*/ 7896225 w 9144000"/>
              <a:gd name="connsiteY12-926" fmla="*/ 1781175 h 2466975"/>
              <a:gd name="connsiteX13-927" fmla="*/ 7658100 w 9144000"/>
              <a:gd name="connsiteY13-928" fmla="*/ 2466975 h 2466975"/>
              <a:gd name="connsiteX14-929" fmla="*/ 9144000 w 9144000"/>
              <a:gd name="connsiteY14-930" fmla="*/ 2466975 h 2466975"/>
              <a:gd name="connsiteX0-931" fmla="*/ 0 w 9144000"/>
              <a:gd name="connsiteY0-932" fmla="*/ 2457450 h 2466975"/>
              <a:gd name="connsiteX1-933" fmla="*/ 6592062 w 9144000"/>
              <a:gd name="connsiteY1-934" fmla="*/ 2464766 h 2466975"/>
              <a:gd name="connsiteX2-935" fmla="*/ 6591300 w 9144000"/>
              <a:gd name="connsiteY2-936" fmla="*/ 2219325 h 2466975"/>
              <a:gd name="connsiteX3-937" fmla="*/ 6000750 w 9144000"/>
              <a:gd name="connsiteY3-938" fmla="*/ 1152525 h 2466975"/>
              <a:gd name="connsiteX4-939" fmla="*/ 6197726 w 9144000"/>
              <a:gd name="connsiteY4-940" fmla="*/ 984046 h 2466975"/>
              <a:gd name="connsiteX5-941" fmla="*/ 6619875 w 9144000"/>
              <a:gd name="connsiteY5-942" fmla="*/ 1466850 h 2466975"/>
              <a:gd name="connsiteX6-943" fmla="*/ 6562725 w 9144000"/>
              <a:gd name="connsiteY6-944" fmla="*/ 0 h 2466975"/>
              <a:gd name="connsiteX7-945" fmla="*/ 6838950 w 9144000"/>
              <a:gd name="connsiteY7-946" fmla="*/ 9525 h 2466975"/>
              <a:gd name="connsiteX8-947" fmla="*/ 6905625 w 9144000"/>
              <a:gd name="connsiteY8-948" fmla="*/ 981075 h 2466975"/>
              <a:gd name="connsiteX9-949" fmla="*/ 7239000 w 9144000"/>
              <a:gd name="connsiteY9-950" fmla="*/ 981075 h 2466975"/>
              <a:gd name="connsiteX10-951" fmla="*/ 7629525 w 9144000"/>
              <a:gd name="connsiteY10-952" fmla="*/ 981075 h 2466975"/>
              <a:gd name="connsiteX11-953" fmla="*/ 7915275 w 9144000"/>
              <a:gd name="connsiteY11-954" fmla="*/ 981075 h 2466975"/>
              <a:gd name="connsiteX12-955" fmla="*/ 7896225 w 9144000"/>
              <a:gd name="connsiteY12-956" fmla="*/ 1781175 h 2466975"/>
              <a:gd name="connsiteX13-957" fmla="*/ 7658100 w 9144000"/>
              <a:gd name="connsiteY13-958" fmla="*/ 2466975 h 2466975"/>
              <a:gd name="connsiteX14-959" fmla="*/ 9144000 w 9144000"/>
              <a:gd name="connsiteY14-960" fmla="*/ 2466975 h 2466975"/>
              <a:gd name="connsiteX0-961" fmla="*/ 0 w 9144000"/>
              <a:gd name="connsiteY0-962" fmla="*/ 2457450 h 2466975"/>
              <a:gd name="connsiteX1-963" fmla="*/ 6592062 w 9144000"/>
              <a:gd name="connsiteY1-964" fmla="*/ 2464766 h 2466975"/>
              <a:gd name="connsiteX2-965" fmla="*/ 6591300 w 9144000"/>
              <a:gd name="connsiteY2-966" fmla="*/ 2219325 h 2466975"/>
              <a:gd name="connsiteX3-967" fmla="*/ 6000750 w 9144000"/>
              <a:gd name="connsiteY3-968" fmla="*/ 1152525 h 2466975"/>
              <a:gd name="connsiteX4-969" fmla="*/ 6197726 w 9144000"/>
              <a:gd name="connsiteY4-970" fmla="*/ 984046 h 2466975"/>
              <a:gd name="connsiteX5-971" fmla="*/ 6619875 w 9144000"/>
              <a:gd name="connsiteY5-972" fmla="*/ 1466850 h 2466975"/>
              <a:gd name="connsiteX6-973" fmla="*/ 6562725 w 9144000"/>
              <a:gd name="connsiteY6-974" fmla="*/ 0 h 2466975"/>
              <a:gd name="connsiteX7-975" fmla="*/ 6838950 w 9144000"/>
              <a:gd name="connsiteY7-976" fmla="*/ 9525 h 2466975"/>
              <a:gd name="connsiteX8-977" fmla="*/ 6905625 w 9144000"/>
              <a:gd name="connsiteY8-978" fmla="*/ 981075 h 2466975"/>
              <a:gd name="connsiteX9-979" fmla="*/ 7239000 w 9144000"/>
              <a:gd name="connsiteY9-980" fmla="*/ 981075 h 2466975"/>
              <a:gd name="connsiteX10-981" fmla="*/ 7629525 w 9144000"/>
              <a:gd name="connsiteY10-982" fmla="*/ 981075 h 2466975"/>
              <a:gd name="connsiteX11-983" fmla="*/ 7915275 w 9144000"/>
              <a:gd name="connsiteY11-984" fmla="*/ 981075 h 2466975"/>
              <a:gd name="connsiteX12-985" fmla="*/ 7896225 w 9144000"/>
              <a:gd name="connsiteY12-986" fmla="*/ 1781175 h 2466975"/>
              <a:gd name="connsiteX13-987" fmla="*/ 7658100 w 9144000"/>
              <a:gd name="connsiteY13-988" fmla="*/ 2466975 h 2466975"/>
              <a:gd name="connsiteX14-989" fmla="*/ 9144000 w 9144000"/>
              <a:gd name="connsiteY14-990" fmla="*/ 2466975 h 2466975"/>
              <a:gd name="connsiteX0-991" fmla="*/ 0 w 9144000"/>
              <a:gd name="connsiteY0-992" fmla="*/ 2553469 h 2562994"/>
              <a:gd name="connsiteX1-993" fmla="*/ 6592062 w 9144000"/>
              <a:gd name="connsiteY1-994" fmla="*/ 2560785 h 2562994"/>
              <a:gd name="connsiteX2-995" fmla="*/ 6591300 w 9144000"/>
              <a:gd name="connsiteY2-996" fmla="*/ 2315344 h 2562994"/>
              <a:gd name="connsiteX3-997" fmla="*/ 6000750 w 9144000"/>
              <a:gd name="connsiteY3-998" fmla="*/ 1248544 h 2562994"/>
              <a:gd name="connsiteX4-999" fmla="*/ 6197726 w 9144000"/>
              <a:gd name="connsiteY4-1000" fmla="*/ 1080065 h 2562994"/>
              <a:gd name="connsiteX5-1001" fmla="*/ 6619875 w 9144000"/>
              <a:gd name="connsiteY5-1002" fmla="*/ 1562869 h 2562994"/>
              <a:gd name="connsiteX6-1003" fmla="*/ 6562725 w 9144000"/>
              <a:gd name="connsiteY6-1004" fmla="*/ 96019 h 2562994"/>
              <a:gd name="connsiteX7-1005" fmla="*/ 6838950 w 9144000"/>
              <a:gd name="connsiteY7-1006" fmla="*/ 105544 h 2562994"/>
              <a:gd name="connsiteX8-1007" fmla="*/ 6905625 w 9144000"/>
              <a:gd name="connsiteY8-1008" fmla="*/ 1077094 h 2562994"/>
              <a:gd name="connsiteX9-1009" fmla="*/ 7239000 w 9144000"/>
              <a:gd name="connsiteY9-1010" fmla="*/ 1077094 h 2562994"/>
              <a:gd name="connsiteX10-1011" fmla="*/ 7629525 w 9144000"/>
              <a:gd name="connsiteY10-1012" fmla="*/ 1077094 h 2562994"/>
              <a:gd name="connsiteX11-1013" fmla="*/ 7915275 w 9144000"/>
              <a:gd name="connsiteY11-1014" fmla="*/ 1077094 h 2562994"/>
              <a:gd name="connsiteX12-1015" fmla="*/ 7896225 w 9144000"/>
              <a:gd name="connsiteY12-1016" fmla="*/ 1877194 h 2562994"/>
              <a:gd name="connsiteX13-1017" fmla="*/ 7658100 w 9144000"/>
              <a:gd name="connsiteY13-1018" fmla="*/ 2562994 h 2562994"/>
              <a:gd name="connsiteX14-1019" fmla="*/ 9144000 w 9144000"/>
              <a:gd name="connsiteY14-1020" fmla="*/ 2562994 h 2562994"/>
              <a:gd name="connsiteX0-1021" fmla="*/ 0 w 9144000"/>
              <a:gd name="connsiteY0-1022" fmla="*/ 2613374 h 2622899"/>
              <a:gd name="connsiteX1-1023" fmla="*/ 6592062 w 9144000"/>
              <a:gd name="connsiteY1-1024" fmla="*/ 2620690 h 2622899"/>
              <a:gd name="connsiteX2-1025" fmla="*/ 6591300 w 9144000"/>
              <a:gd name="connsiteY2-1026" fmla="*/ 2375249 h 2622899"/>
              <a:gd name="connsiteX3-1027" fmla="*/ 6000750 w 9144000"/>
              <a:gd name="connsiteY3-1028" fmla="*/ 1308449 h 2622899"/>
              <a:gd name="connsiteX4-1029" fmla="*/ 6197726 w 9144000"/>
              <a:gd name="connsiteY4-1030" fmla="*/ 1139970 h 2622899"/>
              <a:gd name="connsiteX5-1031" fmla="*/ 6619875 w 9144000"/>
              <a:gd name="connsiteY5-1032" fmla="*/ 1622774 h 2622899"/>
              <a:gd name="connsiteX6-1033" fmla="*/ 6562725 w 9144000"/>
              <a:gd name="connsiteY6-1034" fmla="*/ 155924 h 2622899"/>
              <a:gd name="connsiteX7-1035" fmla="*/ 6838950 w 9144000"/>
              <a:gd name="connsiteY7-1036" fmla="*/ 165449 h 2622899"/>
              <a:gd name="connsiteX8-1037" fmla="*/ 6905625 w 9144000"/>
              <a:gd name="connsiteY8-1038" fmla="*/ 1136999 h 2622899"/>
              <a:gd name="connsiteX9-1039" fmla="*/ 7239000 w 9144000"/>
              <a:gd name="connsiteY9-1040" fmla="*/ 1136999 h 2622899"/>
              <a:gd name="connsiteX10-1041" fmla="*/ 7629525 w 9144000"/>
              <a:gd name="connsiteY10-1042" fmla="*/ 1136999 h 2622899"/>
              <a:gd name="connsiteX11-1043" fmla="*/ 7915275 w 9144000"/>
              <a:gd name="connsiteY11-1044" fmla="*/ 1136999 h 2622899"/>
              <a:gd name="connsiteX12-1045" fmla="*/ 7896225 w 9144000"/>
              <a:gd name="connsiteY12-1046" fmla="*/ 1937099 h 2622899"/>
              <a:gd name="connsiteX13-1047" fmla="*/ 7658100 w 9144000"/>
              <a:gd name="connsiteY13-1048" fmla="*/ 2622899 h 2622899"/>
              <a:gd name="connsiteX14-1049" fmla="*/ 9144000 w 9144000"/>
              <a:gd name="connsiteY14-1050" fmla="*/ 2622899 h 2622899"/>
              <a:gd name="connsiteX0-1051" fmla="*/ 0 w 9144000"/>
              <a:gd name="connsiteY0-1052" fmla="*/ 2625509 h 2635034"/>
              <a:gd name="connsiteX1-1053" fmla="*/ 6592062 w 9144000"/>
              <a:gd name="connsiteY1-1054" fmla="*/ 2632825 h 2635034"/>
              <a:gd name="connsiteX2-1055" fmla="*/ 6591300 w 9144000"/>
              <a:gd name="connsiteY2-1056" fmla="*/ 2387384 h 2635034"/>
              <a:gd name="connsiteX3-1057" fmla="*/ 6000750 w 9144000"/>
              <a:gd name="connsiteY3-1058" fmla="*/ 1320584 h 2635034"/>
              <a:gd name="connsiteX4-1059" fmla="*/ 6197726 w 9144000"/>
              <a:gd name="connsiteY4-1060" fmla="*/ 1152105 h 2635034"/>
              <a:gd name="connsiteX5-1061" fmla="*/ 6619875 w 9144000"/>
              <a:gd name="connsiteY5-1062" fmla="*/ 1634909 h 2635034"/>
              <a:gd name="connsiteX6-1063" fmla="*/ 6562725 w 9144000"/>
              <a:gd name="connsiteY6-1064" fmla="*/ 168059 h 2635034"/>
              <a:gd name="connsiteX7-1065" fmla="*/ 6838950 w 9144000"/>
              <a:gd name="connsiteY7-1066" fmla="*/ 177584 h 2635034"/>
              <a:gd name="connsiteX8-1067" fmla="*/ 6905625 w 9144000"/>
              <a:gd name="connsiteY8-1068" fmla="*/ 1149134 h 2635034"/>
              <a:gd name="connsiteX9-1069" fmla="*/ 7239000 w 9144000"/>
              <a:gd name="connsiteY9-1070" fmla="*/ 1149134 h 2635034"/>
              <a:gd name="connsiteX10-1071" fmla="*/ 7629525 w 9144000"/>
              <a:gd name="connsiteY10-1072" fmla="*/ 1149134 h 2635034"/>
              <a:gd name="connsiteX11-1073" fmla="*/ 7915275 w 9144000"/>
              <a:gd name="connsiteY11-1074" fmla="*/ 1149134 h 2635034"/>
              <a:gd name="connsiteX12-1075" fmla="*/ 7896225 w 9144000"/>
              <a:gd name="connsiteY12-1076" fmla="*/ 1949234 h 2635034"/>
              <a:gd name="connsiteX13-1077" fmla="*/ 7658100 w 9144000"/>
              <a:gd name="connsiteY13-1078" fmla="*/ 2635034 h 2635034"/>
              <a:gd name="connsiteX14-1079" fmla="*/ 9144000 w 9144000"/>
              <a:gd name="connsiteY14-1080" fmla="*/ 2635034 h 2635034"/>
              <a:gd name="connsiteX0-1081" fmla="*/ 0 w 9144000"/>
              <a:gd name="connsiteY0-1082" fmla="*/ 2625509 h 2635034"/>
              <a:gd name="connsiteX1-1083" fmla="*/ 6592062 w 9144000"/>
              <a:gd name="connsiteY1-1084" fmla="*/ 2632825 h 2635034"/>
              <a:gd name="connsiteX2-1085" fmla="*/ 6591300 w 9144000"/>
              <a:gd name="connsiteY2-1086" fmla="*/ 2387384 h 2635034"/>
              <a:gd name="connsiteX3-1087" fmla="*/ 6000750 w 9144000"/>
              <a:gd name="connsiteY3-1088" fmla="*/ 1320584 h 2635034"/>
              <a:gd name="connsiteX4-1089" fmla="*/ 6197726 w 9144000"/>
              <a:gd name="connsiteY4-1090" fmla="*/ 1152105 h 2635034"/>
              <a:gd name="connsiteX5-1091" fmla="*/ 6619875 w 9144000"/>
              <a:gd name="connsiteY5-1092" fmla="*/ 1634909 h 2635034"/>
              <a:gd name="connsiteX6-1093" fmla="*/ 6562725 w 9144000"/>
              <a:gd name="connsiteY6-1094" fmla="*/ 168059 h 2635034"/>
              <a:gd name="connsiteX7-1095" fmla="*/ 6838950 w 9144000"/>
              <a:gd name="connsiteY7-1096" fmla="*/ 177584 h 2635034"/>
              <a:gd name="connsiteX8-1097" fmla="*/ 6905625 w 9144000"/>
              <a:gd name="connsiteY8-1098" fmla="*/ 1149134 h 2635034"/>
              <a:gd name="connsiteX9-1099" fmla="*/ 7239000 w 9144000"/>
              <a:gd name="connsiteY9-1100" fmla="*/ 1149134 h 2635034"/>
              <a:gd name="connsiteX10-1101" fmla="*/ 7629525 w 9144000"/>
              <a:gd name="connsiteY10-1102" fmla="*/ 1149134 h 2635034"/>
              <a:gd name="connsiteX11-1103" fmla="*/ 7915275 w 9144000"/>
              <a:gd name="connsiteY11-1104" fmla="*/ 1149134 h 2635034"/>
              <a:gd name="connsiteX12-1105" fmla="*/ 7896225 w 9144000"/>
              <a:gd name="connsiteY12-1106" fmla="*/ 1949234 h 2635034"/>
              <a:gd name="connsiteX13-1107" fmla="*/ 7658100 w 9144000"/>
              <a:gd name="connsiteY13-1108" fmla="*/ 2635034 h 2635034"/>
              <a:gd name="connsiteX14-1109" fmla="*/ 9144000 w 9144000"/>
              <a:gd name="connsiteY14-1110" fmla="*/ 2635034 h 2635034"/>
              <a:gd name="connsiteX0-1111" fmla="*/ 0 w 9144000"/>
              <a:gd name="connsiteY0-1112" fmla="*/ 2625509 h 2635034"/>
              <a:gd name="connsiteX1-1113" fmla="*/ 6592062 w 9144000"/>
              <a:gd name="connsiteY1-1114" fmla="*/ 2632825 h 2635034"/>
              <a:gd name="connsiteX2-1115" fmla="*/ 6591300 w 9144000"/>
              <a:gd name="connsiteY2-1116" fmla="*/ 2387384 h 2635034"/>
              <a:gd name="connsiteX3-1117" fmla="*/ 6000750 w 9144000"/>
              <a:gd name="connsiteY3-1118" fmla="*/ 1320584 h 2635034"/>
              <a:gd name="connsiteX4-1119" fmla="*/ 6197726 w 9144000"/>
              <a:gd name="connsiteY4-1120" fmla="*/ 1152105 h 2635034"/>
              <a:gd name="connsiteX5-1121" fmla="*/ 6619875 w 9144000"/>
              <a:gd name="connsiteY5-1122" fmla="*/ 1634909 h 2635034"/>
              <a:gd name="connsiteX6-1123" fmla="*/ 6562725 w 9144000"/>
              <a:gd name="connsiteY6-1124" fmla="*/ 168059 h 2635034"/>
              <a:gd name="connsiteX7-1125" fmla="*/ 6838950 w 9144000"/>
              <a:gd name="connsiteY7-1126" fmla="*/ 177584 h 2635034"/>
              <a:gd name="connsiteX8-1127" fmla="*/ 6905625 w 9144000"/>
              <a:gd name="connsiteY8-1128" fmla="*/ 1149134 h 2635034"/>
              <a:gd name="connsiteX9-1129" fmla="*/ 7239000 w 9144000"/>
              <a:gd name="connsiteY9-1130" fmla="*/ 1149134 h 2635034"/>
              <a:gd name="connsiteX10-1131" fmla="*/ 7629525 w 9144000"/>
              <a:gd name="connsiteY10-1132" fmla="*/ 1149134 h 2635034"/>
              <a:gd name="connsiteX11-1133" fmla="*/ 7915275 w 9144000"/>
              <a:gd name="connsiteY11-1134" fmla="*/ 1149134 h 2635034"/>
              <a:gd name="connsiteX12-1135" fmla="*/ 7896225 w 9144000"/>
              <a:gd name="connsiteY12-1136" fmla="*/ 1949234 h 2635034"/>
              <a:gd name="connsiteX13-1137" fmla="*/ 7658100 w 9144000"/>
              <a:gd name="connsiteY13-1138" fmla="*/ 2635034 h 2635034"/>
              <a:gd name="connsiteX14-1139" fmla="*/ 9144000 w 9144000"/>
              <a:gd name="connsiteY14-1140" fmla="*/ 2635034 h 2635034"/>
              <a:gd name="connsiteX0-1141" fmla="*/ 0 w 9144000"/>
              <a:gd name="connsiteY0-1142" fmla="*/ 2625509 h 2635034"/>
              <a:gd name="connsiteX1-1143" fmla="*/ 6592062 w 9144000"/>
              <a:gd name="connsiteY1-1144" fmla="*/ 2632825 h 2635034"/>
              <a:gd name="connsiteX2-1145" fmla="*/ 6591300 w 9144000"/>
              <a:gd name="connsiteY2-1146" fmla="*/ 2387384 h 2635034"/>
              <a:gd name="connsiteX3-1147" fmla="*/ 6000750 w 9144000"/>
              <a:gd name="connsiteY3-1148" fmla="*/ 1320584 h 2635034"/>
              <a:gd name="connsiteX4-1149" fmla="*/ 6197726 w 9144000"/>
              <a:gd name="connsiteY4-1150" fmla="*/ 1152105 h 2635034"/>
              <a:gd name="connsiteX5-1151" fmla="*/ 6619875 w 9144000"/>
              <a:gd name="connsiteY5-1152" fmla="*/ 1634909 h 2635034"/>
              <a:gd name="connsiteX6-1153" fmla="*/ 6562725 w 9144000"/>
              <a:gd name="connsiteY6-1154" fmla="*/ 168059 h 2635034"/>
              <a:gd name="connsiteX7-1155" fmla="*/ 6838950 w 9144000"/>
              <a:gd name="connsiteY7-1156" fmla="*/ 177584 h 2635034"/>
              <a:gd name="connsiteX8-1157" fmla="*/ 6905625 w 9144000"/>
              <a:gd name="connsiteY8-1158" fmla="*/ 1149134 h 2635034"/>
              <a:gd name="connsiteX9-1159" fmla="*/ 7239000 w 9144000"/>
              <a:gd name="connsiteY9-1160" fmla="*/ 1149134 h 2635034"/>
              <a:gd name="connsiteX10-1161" fmla="*/ 7629525 w 9144000"/>
              <a:gd name="connsiteY10-1162" fmla="*/ 1149134 h 2635034"/>
              <a:gd name="connsiteX11-1163" fmla="*/ 7915275 w 9144000"/>
              <a:gd name="connsiteY11-1164" fmla="*/ 1149134 h 2635034"/>
              <a:gd name="connsiteX12-1165" fmla="*/ 7896225 w 9144000"/>
              <a:gd name="connsiteY12-1166" fmla="*/ 1949234 h 2635034"/>
              <a:gd name="connsiteX13-1167" fmla="*/ 7658100 w 9144000"/>
              <a:gd name="connsiteY13-1168" fmla="*/ 2635034 h 2635034"/>
              <a:gd name="connsiteX14-1169" fmla="*/ 9144000 w 9144000"/>
              <a:gd name="connsiteY14-1170" fmla="*/ 2635034 h 2635034"/>
              <a:gd name="connsiteX0-1171" fmla="*/ 0 w 9144000"/>
              <a:gd name="connsiteY0-1172" fmla="*/ 2625509 h 2635034"/>
              <a:gd name="connsiteX1-1173" fmla="*/ 6592062 w 9144000"/>
              <a:gd name="connsiteY1-1174" fmla="*/ 2632825 h 2635034"/>
              <a:gd name="connsiteX2-1175" fmla="*/ 6591300 w 9144000"/>
              <a:gd name="connsiteY2-1176" fmla="*/ 2387384 h 2635034"/>
              <a:gd name="connsiteX3-1177" fmla="*/ 6000750 w 9144000"/>
              <a:gd name="connsiteY3-1178" fmla="*/ 1320584 h 2635034"/>
              <a:gd name="connsiteX4-1179" fmla="*/ 6197726 w 9144000"/>
              <a:gd name="connsiteY4-1180" fmla="*/ 1152105 h 2635034"/>
              <a:gd name="connsiteX5-1181" fmla="*/ 6619875 w 9144000"/>
              <a:gd name="connsiteY5-1182" fmla="*/ 1634909 h 2635034"/>
              <a:gd name="connsiteX6-1183" fmla="*/ 6562725 w 9144000"/>
              <a:gd name="connsiteY6-1184" fmla="*/ 168059 h 2635034"/>
              <a:gd name="connsiteX7-1185" fmla="*/ 6838950 w 9144000"/>
              <a:gd name="connsiteY7-1186" fmla="*/ 177584 h 2635034"/>
              <a:gd name="connsiteX8-1187" fmla="*/ 6905625 w 9144000"/>
              <a:gd name="connsiteY8-1188" fmla="*/ 1149134 h 2635034"/>
              <a:gd name="connsiteX9-1189" fmla="*/ 7239000 w 9144000"/>
              <a:gd name="connsiteY9-1190" fmla="*/ 1149134 h 2635034"/>
              <a:gd name="connsiteX10-1191" fmla="*/ 7629525 w 9144000"/>
              <a:gd name="connsiteY10-1192" fmla="*/ 1149134 h 2635034"/>
              <a:gd name="connsiteX11-1193" fmla="*/ 7915275 w 9144000"/>
              <a:gd name="connsiteY11-1194" fmla="*/ 1149134 h 2635034"/>
              <a:gd name="connsiteX12-1195" fmla="*/ 7896225 w 9144000"/>
              <a:gd name="connsiteY12-1196" fmla="*/ 1949234 h 2635034"/>
              <a:gd name="connsiteX13-1197" fmla="*/ 7658100 w 9144000"/>
              <a:gd name="connsiteY13-1198" fmla="*/ 2635034 h 2635034"/>
              <a:gd name="connsiteX14-1199" fmla="*/ 9144000 w 9144000"/>
              <a:gd name="connsiteY14-1200" fmla="*/ 2635034 h 2635034"/>
              <a:gd name="connsiteX0-1201" fmla="*/ 0 w 9144000"/>
              <a:gd name="connsiteY0-1202" fmla="*/ 2625509 h 2635034"/>
              <a:gd name="connsiteX1-1203" fmla="*/ 6592062 w 9144000"/>
              <a:gd name="connsiteY1-1204" fmla="*/ 2632825 h 2635034"/>
              <a:gd name="connsiteX2-1205" fmla="*/ 6591300 w 9144000"/>
              <a:gd name="connsiteY2-1206" fmla="*/ 2387384 h 2635034"/>
              <a:gd name="connsiteX3-1207" fmla="*/ 6000750 w 9144000"/>
              <a:gd name="connsiteY3-1208" fmla="*/ 1320584 h 2635034"/>
              <a:gd name="connsiteX4-1209" fmla="*/ 6197726 w 9144000"/>
              <a:gd name="connsiteY4-1210" fmla="*/ 1152105 h 2635034"/>
              <a:gd name="connsiteX5-1211" fmla="*/ 6619875 w 9144000"/>
              <a:gd name="connsiteY5-1212" fmla="*/ 1634909 h 2635034"/>
              <a:gd name="connsiteX6-1213" fmla="*/ 6562725 w 9144000"/>
              <a:gd name="connsiteY6-1214" fmla="*/ 168059 h 2635034"/>
              <a:gd name="connsiteX7-1215" fmla="*/ 6838950 w 9144000"/>
              <a:gd name="connsiteY7-1216" fmla="*/ 177584 h 2635034"/>
              <a:gd name="connsiteX8-1217" fmla="*/ 6905625 w 9144000"/>
              <a:gd name="connsiteY8-1218" fmla="*/ 1149134 h 2635034"/>
              <a:gd name="connsiteX9-1219" fmla="*/ 7239000 w 9144000"/>
              <a:gd name="connsiteY9-1220" fmla="*/ 1149134 h 2635034"/>
              <a:gd name="connsiteX10-1221" fmla="*/ 7629525 w 9144000"/>
              <a:gd name="connsiteY10-1222" fmla="*/ 1149134 h 2635034"/>
              <a:gd name="connsiteX11-1223" fmla="*/ 7915275 w 9144000"/>
              <a:gd name="connsiteY11-1224" fmla="*/ 1149134 h 2635034"/>
              <a:gd name="connsiteX12-1225" fmla="*/ 7896225 w 9144000"/>
              <a:gd name="connsiteY12-1226" fmla="*/ 1949234 h 2635034"/>
              <a:gd name="connsiteX13-1227" fmla="*/ 7658100 w 9144000"/>
              <a:gd name="connsiteY13-1228" fmla="*/ 2635034 h 2635034"/>
              <a:gd name="connsiteX14-1229" fmla="*/ 9144000 w 9144000"/>
              <a:gd name="connsiteY14-1230" fmla="*/ 2635034 h 2635034"/>
              <a:gd name="connsiteX0-1231" fmla="*/ 0 w 9144000"/>
              <a:gd name="connsiteY0-1232" fmla="*/ 2625509 h 2635034"/>
              <a:gd name="connsiteX1-1233" fmla="*/ 6592062 w 9144000"/>
              <a:gd name="connsiteY1-1234" fmla="*/ 2632825 h 2635034"/>
              <a:gd name="connsiteX2-1235" fmla="*/ 6591300 w 9144000"/>
              <a:gd name="connsiteY2-1236" fmla="*/ 2387384 h 2635034"/>
              <a:gd name="connsiteX3-1237" fmla="*/ 6000750 w 9144000"/>
              <a:gd name="connsiteY3-1238" fmla="*/ 1320584 h 2635034"/>
              <a:gd name="connsiteX4-1239" fmla="*/ 6197726 w 9144000"/>
              <a:gd name="connsiteY4-1240" fmla="*/ 1152105 h 2635034"/>
              <a:gd name="connsiteX5-1241" fmla="*/ 6619875 w 9144000"/>
              <a:gd name="connsiteY5-1242" fmla="*/ 1634909 h 2635034"/>
              <a:gd name="connsiteX6-1243" fmla="*/ 6562725 w 9144000"/>
              <a:gd name="connsiteY6-1244" fmla="*/ 168059 h 2635034"/>
              <a:gd name="connsiteX7-1245" fmla="*/ 6838950 w 9144000"/>
              <a:gd name="connsiteY7-1246" fmla="*/ 177584 h 2635034"/>
              <a:gd name="connsiteX8-1247" fmla="*/ 6905625 w 9144000"/>
              <a:gd name="connsiteY8-1248" fmla="*/ 1149134 h 2635034"/>
              <a:gd name="connsiteX9-1249" fmla="*/ 7239000 w 9144000"/>
              <a:gd name="connsiteY9-1250" fmla="*/ 1149134 h 2635034"/>
              <a:gd name="connsiteX10-1251" fmla="*/ 7629525 w 9144000"/>
              <a:gd name="connsiteY10-1252" fmla="*/ 1149134 h 2635034"/>
              <a:gd name="connsiteX11-1253" fmla="*/ 7915275 w 9144000"/>
              <a:gd name="connsiteY11-1254" fmla="*/ 1149134 h 2635034"/>
              <a:gd name="connsiteX12-1255" fmla="*/ 7896225 w 9144000"/>
              <a:gd name="connsiteY12-1256" fmla="*/ 1949234 h 2635034"/>
              <a:gd name="connsiteX13-1257" fmla="*/ 7658100 w 9144000"/>
              <a:gd name="connsiteY13-1258" fmla="*/ 2635034 h 2635034"/>
              <a:gd name="connsiteX14-1259" fmla="*/ 9144000 w 9144000"/>
              <a:gd name="connsiteY14-1260" fmla="*/ 2635034 h 2635034"/>
              <a:gd name="connsiteX0-1261" fmla="*/ 0 w 9144000"/>
              <a:gd name="connsiteY0-1262" fmla="*/ 2625509 h 2635034"/>
              <a:gd name="connsiteX1-1263" fmla="*/ 6592062 w 9144000"/>
              <a:gd name="connsiteY1-1264" fmla="*/ 2632825 h 2635034"/>
              <a:gd name="connsiteX2-1265" fmla="*/ 6591300 w 9144000"/>
              <a:gd name="connsiteY2-1266" fmla="*/ 2387384 h 2635034"/>
              <a:gd name="connsiteX3-1267" fmla="*/ 6000750 w 9144000"/>
              <a:gd name="connsiteY3-1268" fmla="*/ 1320584 h 2635034"/>
              <a:gd name="connsiteX4-1269" fmla="*/ 6197726 w 9144000"/>
              <a:gd name="connsiteY4-1270" fmla="*/ 1152105 h 2635034"/>
              <a:gd name="connsiteX5-1271" fmla="*/ 6619875 w 9144000"/>
              <a:gd name="connsiteY5-1272" fmla="*/ 1634909 h 2635034"/>
              <a:gd name="connsiteX6-1273" fmla="*/ 6562725 w 9144000"/>
              <a:gd name="connsiteY6-1274" fmla="*/ 168059 h 2635034"/>
              <a:gd name="connsiteX7-1275" fmla="*/ 6838950 w 9144000"/>
              <a:gd name="connsiteY7-1276" fmla="*/ 177584 h 2635034"/>
              <a:gd name="connsiteX8-1277" fmla="*/ 6905625 w 9144000"/>
              <a:gd name="connsiteY8-1278" fmla="*/ 1149134 h 2635034"/>
              <a:gd name="connsiteX9-1279" fmla="*/ 7239000 w 9144000"/>
              <a:gd name="connsiteY9-1280" fmla="*/ 1149134 h 2635034"/>
              <a:gd name="connsiteX10-1281" fmla="*/ 7629525 w 9144000"/>
              <a:gd name="connsiteY10-1282" fmla="*/ 1149134 h 2635034"/>
              <a:gd name="connsiteX11-1283" fmla="*/ 7915275 w 9144000"/>
              <a:gd name="connsiteY11-1284" fmla="*/ 1149134 h 2635034"/>
              <a:gd name="connsiteX12-1285" fmla="*/ 7896225 w 9144000"/>
              <a:gd name="connsiteY12-1286" fmla="*/ 1949234 h 2635034"/>
              <a:gd name="connsiteX13-1287" fmla="*/ 7658100 w 9144000"/>
              <a:gd name="connsiteY13-1288" fmla="*/ 2635034 h 2635034"/>
              <a:gd name="connsiteX14-1289" fmla="*/ 9144000 w 9144000"/>
              <a:gd name="connsiteY14-1290" fmla="*/ 2635034 h 2635034"/>
              <a:gd name="connsiteX0-1291" fmla="*/ 0 w 9144000"/>
              <a:gd name="connsiteY0-1292" fmla="*/ 2625509 h 2635034"/>
              <a:gd name="connsiteX1-1293" fmla="*/ 6592062 w 9144000"/>
              <a:gd name="connsiteY1-1294" fmla="*/ 2632825 h 2635034"/>
              <a:gd name="connsiteX2-1295" fmla="*/ 6591300 w 9144000"/>
              <a:gd name="connsiteY2-1296" fmla="*/ 2387384 h 2635034"/>
              <a:gd name="connsiteX3-1297" fmla="*/ 6000750 w 9144000"/>
              <a:gd name="connsiteY3-1298" fmla="*/ 1320584 h 2635034"/>
              <a:gd name="connsiteX4-1299" fmla="*/ 6197726 w 9144000"/>
              <a:gd name="connsiteY4-1300" fmla="*/ 1152105 h 2635034"/>
              <a:gd name="connsiteX5-1301" fmla="*/ 6619875 w 9144000"/>
              <a:gd name="connsiteY5-1302" fmla="*/ 1634909 h 2635034"/>
              <a:gd name="connsiteX6-1303" fmla="*/ 6562725 w 9144000"/>
              <a:gd name="connsiteY6-1304" fmla="*/ 168059 h 2635034"/>
              <a:gd name="connsiteX7-1305" fmla="*/ 6838950 w 9144000"/>
              <a:gd name="connsiteY7-1306" fmla="*/ 177584 h 2635034"/>
              <a:gd name="connsiteX8-1307" fmla="*/ 6905625 w 9144000"/>
              <a:gd name="connsiteY8-1308" fmla="*/ 1149134 h 2635034"/>
              <a:gd name="connsiteX9-1309" fmla="*/ 7239000 w 9144000"/>
              <a:gd name="connsiteY9-1310" fmla="*/ 1149134 h 2635034"/>
              <a:gd name="connsiteX10-1311" fmla="*/ 7629525 w 9144000"/>
              <a:gd name="connsiteY10-1312" fmla="*/ 1149134 h 2635034"/>
              <a:gd name="connsiteX11-1313" fmla="*/ 7915275 w 9144000"/>
              <a:gd name="connsiteY11-1314" fmla="*/ 1149134 h 2635034"/>
              <a:gd name="connsiteX12-1315" fmla="*/ 7896225 w 9144000"/>
              <a:gd name="connsiteY12-1316" fmla="*/ 1949234 h 2635034"/>
              <a:gd name="connsiteX13-1317" fmla="*/ 7658100 w 9144000"/>
              <a:gd name="connsiteY13-1318" fmla="*/ 2635034 h 2635034"/>
              <a:gd name="connsiteX14-1319" fmla="*/ 9144000 w 9144000"/>
              <a:gd name="connsiteY14-1320" fmla="*/ 2635034 h 2635034"/>
              <a:gd name="connsiteX0-1321" fmla="*/ 0 w 9144000"/>
              <a:gd name="connsiteY0-1322" fmla="*/ 2625509 h 2635034"/>
              <a:gd name="connsiteX1-1323" fmla="*/ 6592062 w 9144000"/>
              <a:gd name="connsiteY1-1324" fmla="*/ 2632825 h 2635034"/>
              <a:gd name="connsiteX2-1325" fmla="*/ 6591300 w 9144000"/>
              <a:gd name="connsiteY2-1326" fmla="*/ 2387384 h 2635034"/>
              <a:gd name="connsiteX3-1327" fmla="*/ 6000750 w 9144000"/>
              <a:gd name="connsiteY3-1328" fmla="*/ 1320584 h 2635034"/>
              <a:gd name="connsiteX4-1329" fmla="*/ 6197726 w 9144000"/>
              <a:gd name="connsiteY4-1330" fmla="*/ 1152105 h 2635034"/>
              <a:gd name="connsiteX5-1331" fmla="*/ 6619875 w 9144000"/>
              <a:gd name="connsiteY5-1332" fmla="*/ 1634909 h 2635034"/>
              <a:gd name="connsiteX6-1333" fmla="*/ 6562725 w 9144000"/>
              <a:gd name="connsiteY6-1334" fmla="*/ 168059 h 2635034"/>
              <a:gd name="connsiteX7-1335" fmla="*/ 6838950 w 9144000"/>
              <a:gd name="connsiteY7-1336" fmla="*/ 177584 h 2635034"/>
              <a:gd name="connsiteX8-1337" fmla="*/ 6905625 w 9144000"/>
              <a:gd name="connsiteY8-1338" fmla="*/ 1149134 h 2635034"/>
              <a:gd name="connsiteX9-1339" fmla="*/ 7239000 w 9144000"/>
              <a:gd name="connsiteY9-1340" fmla="*/ 1149134 h 2635034"/>
              <a:gd name="connsiteX10-1341" fmla="*/ 7629525 w 9144000"/>
              <a:gd name="connsiteY10-1342" fmla="*/ 1149134 h 2635034"/>
              <a:gd name="connsiteX11-1343" fmla="*/ 7915275 w 9144000"/>
              <a:gd name="connsiteY11-1344" fmla="*/ 1149134 h 2635034"/>
              <a:gd name="connsiteX12-1345" fmla="*/ 7896225 w 9144000"/>
              <a:gd name="connsiteY12-1346" fmla="*/ 1949234 h 2635034"/>
              <a:gd name="connsiteX13-1347" fmla="*/ 7658100 w 9144000"/>
              <a:gd name="connsiteY13-1348" fmla="*/ 2635034 h 2635034"/>
              <a:gd name="connsiteX14-1349" fmla="*/ 9144000 w 9144000"/>
              <a:gd name="connsiteY14-1350" fmla="*/ 2635034 h 2635034"/>
              <a:gd name="connsiteX0-1351" fmla="*/ 0 w 9144000"/>
              <a:gd name="connsiteY0-1352" fmla="*/ 2625509 h 2635034"/>
              <a:gd name="connsiteX1-1353" fmla="*/ 6592062 w 9144000"/>
              <a:gd name="connsiteY1-1354" fmla="*/ 2632825 h 2635034"/>
              <a:gd name="connsiteX2-1355" fmla="*/ 6591300 w 9144000"/>
              <a:gd name="connsiteY2-1356" fmla="*/ 2387384 h 2635034"/>
              <a:gd name="connsiteX3-1357" fmla="*/ 6000750 w 9144000"/>
              <a:gd name="connsiteY3-1358" fmla="*/ 1320584 h 2635034"/>
              <a:gd name="connsiteX4-1359" fmla="*/ 6197726 w 9144000"/>
              <a:gd name="connsiteY4-1360" fmla="*/ 1152105 h 2635034"/>
              <a:gd name="connsiteX5-1361" fmla="*/ 6619875 w 9144000"/>
              <a:gd name="connsiteY5-1362" fmla="*/ 1634909 h 2635034"/>
              <a:gd name="connsiteX6-1363" fmla="*/ 6562725 w 9144000"/>
              <a:gd name="connsiteY6-1364" fmla="*/ 168059 h 2635034"/>
              <a:gd name="connsiteX7-1365" fmla="*/ 6838950 w 9144000"/>
              <a:gd name="connsiteY7-1366" fmla="*/ 177584 h 2635034"/>
              <a:gd name="connsiteX8-1367" fmla="*/ 6905625 w 9144000"/>
              <a:gd name="connsiteY8-1368" fmla="*/ 1149134 h 2635034"/>
              <a:gd name="connsiteX9-1369" fmla="*/ 7239000 w 9144000"/>
              <a:gd name="connsiteY9-1370" fmla="*/ 1149134 h 2635034"/>
              <a:gd name="connsiteX10-1371" fmla="*/ 7629525 w 9144000"/>
              <a:gd name="connsiteY10-1372" fmla="*/ 1149134 h 2635034"/>
              <a:gd name="connsiteX11-1373" fmla="*/ 7915275 w 9144000"/>
              <a:gd name="connsiteY11-1374" fmla="*/ 1149134 h 2635034"/>
              <a:gd name="connsiteX12-1375" fmla="*/ 7896225 w 9144000"/>
              <a:gd name="connsiteY12-1376" fmla="*/ 1949234 h 2635034"/>
              <a:gd name="connsiteX13-1377" fmla="*/ 7658100 w 9144000"/>
              <a:gd name="connsiteY13-1378" fmla="*/ 2635034 h 2635034"/>
              <a:gd name="connsiteX14-1379" fmla="*/ 9144000 w 9144000"/>
              <a:gd name="connsiteY14-1380" fmla="*/ 2635034 h 2635034"/>
              <a:gd name="connsiteX0-1381" fmla="*/ 0 w 9144000"/>
              <a:gd name="connsiteY0-1382" fmla="*/ 2625509 h 2635034"/>
              <a:gd name="connsiteX1-1383" fmla="*/ 6592062 w 9144000"/>
              <a:gd name="connsiteY1-1384" fmla="*/ 2632825 h 2635034"/>
              <a:gd name="connsiteX2-1385" fmla="*/ 6591300 w 9144000"/>
              <a:gd name="connsiteY2-1386" fmla="*/ 2387384 h 2635034"/>
              <a:gd name="connsiteX3-1387" fmla="*/ 6000750 w 9144000"/>
              <a:gd name="connsiteY3-1388" fmla="*/ 1320584 h 2635034"/>
              <a:gd name="connsiteX4-1389" fmla="*/ 6197726 w 9144000"/>
              <a:gd name="connsiteY4-1390" fmla="*/ 1152105 h 2635034"/>
              <a:gd name="connsiteX5-1391" fmla="*/ 6619875 w 9144000"/>
              <a:gd name="connsiteY5-1392" fmla="*/ 1634909 h 2635034"/>
              <a:gd name="connsiteX6-1393" fmla="*/ 6562725 w 9144000"/>
              <a:gd name="connsiteY6-1394" fmla="*/ 168059 h 2635034"/>
              <a:gd name="connsiteX7-1395" fmla="*/ 6838950 w 9144000"/>
              <a:gd name="connsiteY7-1396" fmla="*/ 177584 h 2635034"/>
              <a:gd name="connsiteX8-1397" fmla="*/ 6905625 w 9144000"/>
              <a:gd name="connsiteY8-1398" fmla="*/ 1149134 h 2635034"/>
              <a:gd name="connsiteX9-1399" fmla="*/ 7239000 w 9144000"/>
              <a:gd name="connsiteY9-1400" fmla="*/ 1149134 h 2635034"/>
              <a:gd name="connsiteX10-1401" fmla="*/ 7629525 w 9144000"/>
              <a:gd name="connsiteY10-1402" fmla="*/ 1149134 h 2635034"/>
              <a:gd name="connsiteX11-1403" fmla="*/ 7915275 w 9144000"/>
              <a:gd name="connsiteY11-1404" fmla="*/ 1149134 h 2635034"/>
              <a:gd name="connsiteX12-1405" fmla="*/ 7896225 w 9144000"/>
              <a:gd name="connsiteY12-1406" fmla="*/ 1949234 h 2635034"/>
              <a:gd name="connsiteX13-1407" fmla="*/ 7658100 w 9144000"/>
              <a:gd name="connsiteY13-1408" fmla="*/ 2635034 h 2635034"/>
              <a:gd name="connsiteX14-1409" fmla="*/ 9144000 w 9144000"/>
              <a:gd name="connsiteY14-1410" fmla="*/ 2635034 h 2635034"/>
              <a:gd name="connsiteX0-1411" fmla="*/ 0 w 9144000"/>
              <a:gd name="connsiteY0-1412" fmla="*/ 2625509 h 2635034"/>
              <a:gd name="connsiteX1-1413" fmla="*/ 6592062 w 9144000"/>
              <a:gd name="connsiteY1-1414" fmla="*/ 2632825 h 2635034"/>
              <a:gd name="connsiteX2-1415" fmla="*/ 6591300 w 9144000"/>
              <a:gd name="connsiteY2-1416" fmla="*/ 2387384 h 2635034"/>
              <a:gd name="connsiteX3-1417" fmla="*/ 6000750 w 9144000"/>
              <a:gd name="connsiteY3-1418" fmla="*/ 1320584 h 2635034"/>
              <a:gd name="connsiteX4-1419" fmla="*/ 6197726 w 9144000"/>
              <a:gd name="connsiteY4-1420" fmla="*/ 1152105 h 2635034"/>
              <a:gd name="connsiteX5-1421" fmla="*/ 6619875 w 9144000"/>
              <a:gd name="connsiteY5-1422" fmla="*/ 1634909 h 2635034"/>
              <a:gd name="connsiteX6-1423" fmla="*/ 6562725 w 9144000"/>
              <a:gd name="connsiteY6-1424" fmla="*/ 168059 h 2635034"/>
              <a:gd name="connsiteX7-1425" fmla="*/ 6838950 w 9144000"/>
              <a:gd name="connsiteY7-1426" fmla="*/ 177584 h 2635034"/>
              <a:gd name="connsiteX8-1427" fmla="*/ 6905625 w 9144000"/>
              <a:gd name="connsiteY8-1428" fmla="*/ 1149134 h 2635034"/>
              <a:gd name="connsiteX9-1429" fmla="*/ 7239000 w 9144000"/>
              <a:gd name="connsiteY9-1430" fmla="*/ 1149134 h 2635034"/>
              <a:gd name="connsiteX10-1431" fmla="*/ 7629525 w 9144000"/>
              <a:gd name="connsiteY10-1432" fmla="*/ 1149134 h 2635034"/>
              <a:gd name="connsiteX11-1433" fmla="*/ 7915275 w 9144000"/>
              <a:gd name="connsiteY11-1434" fmla="*/ 1149134 h 2635034"/>
              <a:gd name="connsiteX12-1435" fmla="*/ 7896225 w 9144000"/>
              <a:gd name="connsiteY12-1436" fmla="*/ 1949234 h 2635034"/>
              <a:gd name="connsiteX13-1437" fmla="*/ 7658100 w 9144000"/>
              <a:gd name="connsiteY13-1438" fmla="*/ 2635034 h 2635034"/>
              <a:gd name="connsiteX14-1439" fmla="*/ 9144000 w 9144000"/>
              <a:gd name="connsiteY14-1440" fmla="*/ 2635034 h 2635034"/>
              <a:gd name="connsiteX0-1441" fmla="*/ 0 w 9144000"/>
              <a:gd name="connsiteY0-1442" fmla="*/ 2625509 h 2635034"/>
              <a:gd name="connsiteX1-1443" fmla="*/ 6592062 w 9144000"/>
              <a:gd name="connsiteY1-1444" fmla="*/ 2632825 h 2635034"/>
              <a:gd name="connsiteX2-1445" fmla="*/ 6591300 w 9144000"/>
              <a:gd name="connsiteY2-1446" fmla="*/ 2387384 h 2635034"/>
              <a:gd name="connsiteX3-1447" fmla="*/ 6000750 w 9144000"/>
              <a:gd name="connsiteY3-1448" fmla="*/ 1320584 h 2635034"/>
              <a:gd name="connsiteX4-1449" fmla="*/ 6197726 w 9144000"/>
              <a:gd name="connsiteY4-1450" fmla="*/ 1152105 h 2635034"/>
              <a:gd name="connsiteX5-1451" fmla="*/ 6619875 w 9144000"/>
              <a:gd name="connsiteY5-1452" fmla="*/ 1634909 h 2635034"/>
              <a:gd name="connsiteX6-1453" fmla="*/ 6562725 w 9144000"/>
              <a:gd name="connsiteY6-1454" fmla="*/ 168059 h 2635034"/>
              <a:gd name="connsiteX7-1455" fmla="*/ 6838950 w 9144000"/>
              <a:gd name="connsiteY7-1456" fmla="*/ 177584 h 2635034"/>
              <a:gd name="connsiteX8-1457" fmla="*/ 6905625 w 9144000"/>
              <a:gd name="connsiteY8-1458" fmla="*/ 1149134 h 2635034"/>
              <a:gd name="connsiteX9-1459" fmla="*/ 7239000 w 9144000"/>
              <a:gd name="connsiteY9-1460" fmla="*/ 1149134 h 2635034"/>
              <a:gd name="connsiteX10-1461" fmla="*/ 7629525 w 9144000"/>
              <a:gd name="connsiteY10-1462" fmla="*/ 1149134 h 2635034"/>
              <a:gd name="connsiteX11-1463" fmla="*/ 7915275 w 9144000"/>
              <a:gd name="connsiteY11-1464" fmla="*/ 1149134 h 2635034"/>
              <a:gd name="connsiteX12-1465" fmla="*/ 7896225 w 9144000"/>
              <a:gd name="connsiteY12-1466" fmla="*/ 1949234 h 2635034"/>
              <a:gd name="connsiteX13-1467" fmla="*/ 7658100 w 9144000"/>
              <a:gd name="connsiteY13-1468" fmla="*/ 2635034 h 2635034"/>
              <a:gd name="connsiteX14-1469" fmla="*/ 9144000 w 9144000"/>
              <a:gd name="connsiteY14-1470" fmla="*/ 2635034 h 2635034"/>
              <a:gd name="connsiteX0-1471" fmla="*/ 0 w 9144000"/>
              <a:gd name="connsiteY0-1472" fmla="*/ 2625509 h 2635034"/>
              <a:gd name="connsiteX1-1473" fmla="*/ 6592062 w 9144000"/>
              <a:gd name="connsiteY1-1474" fmla="*/ 2632825 h 2635034"/>
              <a:gd name="connsiteX2-1475" fmla="*/ 6591300 w 9144000"/>
              <a:gd name="connsiteY2-1476" fmla="*/ 2387384 h 2635034"/>
              <a:gd name="connsiteX3-1477" fmla="*/ 6000750 w 9144000"/>
              <a:gd name="connsiteY3-1478" fmla="*/ 1320584 h 2635034"/>
              <a:gd name="connsiteX4-1479" fmla="*/ 6197726 w 9144000"/>
              <a:gd name="connsiteY4-1480" fmla="*/ 1152105 h 2635034"/>
              <a:gd name="connsiteX5-1481" fmla="*/ 6619875 w 9144000"/>
              <a:gd name="connsiteY5-1482" fmla="*/ 1634909 h 2635034"/>
              <a:gd name="connsiteX6-1483" fmla="*/ 6562725 w 9144000"/>
              <a:gd name="connsiteY6-1484" fmla="*/ 168059 h 2635034"/>
              <a:gd name="connsiteX7-1485" fmla="*/ 6838950 w 9144000"/>
              <a:gd name="connsiteY7-1486" fmla="*/ 177584 h 2635034"/>
              <a:gd name="connsiteX8-1487" fmla="*/ 6905625 w 9144000"/>
              <a:gd name="connsiteY8-1488" fmla="*/ 1149134 h 2635034"/>
              <a:gd name="connsiteX9-1489" fmla="*/ 7239000 w 9144000"/>
              <a:gd name="connsiteY9-1490" fmla="*/ 1149134 h 2635034"/>
              <a:gd name="connsiteX10-1491" fmla="*/ 7629525 w 9144000"/>
              <a:gd name="connsiteY10-1492" fmla="*/ 1149134 h 2635034"/>
              <a:gd name="connsiteX11-1493" fmla="*/ 7915275 w 9144000"/>
              <a:gd name="connsiteY11-1494" fmla="*/ 1149134 h 2635034"/>
              <a:gd name="connsiteX12-1495" fmla="*/ 7896225 w 9144000"/>
              <a:gd name="connsiteY12-1496" fmla="*/ 1949234 h 2635034"/>
              <a:gd name="connsiteX13-1497" fmla="*/ 7658100 w 9144000"/>
              <a:gd name="connsiteY13-1498" fmla="*/ 2635034 h 2635034"/>
              <a:gd name="connsiteX14-1499" fmla="*/ 9144000 w 9144000"/>
              <a:gd name="connsiteY14-1500" fmla="*/ 2635034 h 2635034"/>
              <a:gd name="connsiteX0-1501" fmla="*/ 0 w 9144000"/>
              <a:gd name="connsiteY0-1502" fmla="*/ 2625509 h 2635034"/>
              <a:gd name="connsiteX1-1503" fmla="*/ 6592062 w 9144000"/>
              <a:gd name="connsiteY1-1504" fmla="*/ 2632825 h 2635034"/>
              <a:gd name="connsiteX2-1505" fmla="*/ 6591300 w 9144000"/>
              <a:gd name="connsiteY2-1506" fmla="*/ 2387384 h 2635034"/>
              <a:gd name="connsiteX3-1507" fmla="*/ 6000750 w 9144000"/>
              <a:gd name="connsiteY3-1508" fmla="*/ 1320584 h 2635034"/>
              <a:gd name="connsiteX4-1509" fmla="*/ 6197726 w 9144000"/>
              <a:gd name="connsiteY4-1510" fmla="*/ 1152105 h 2635034"/>
              <a:gd name="connsiteX5-1511" fmla="*/ 6619875 w 9144000"/>
              <a:gd name="connsiteY5-1512" fmla="*/ 1634909 h 2635034"/>
              <a:gd name="connsiteX6-1513" fmla="*/ 6562725 w 9144000"/>
              <a:gd name="connsiteY6-1514" fmla="*/ 168059 h 2635034"/>
              <a:gd name="connsiteX7-1515" fmla="*/ 6838950 w 9144000"/>
              <a:gd name="connsiteY7-1516" fmla="*/ 177584 h 2635034"/>
              <a:gd name="connsiteX8-1517" fmla="*/ 6905625 w 9144000"/>
              <a:gd name="connsiteY8-1518" fmla="*/ 1149134 h 2635034"/>
              <a:gd name="connsiteX9-1519" fmla="*/ 7239000 w 9144000"/>
              <a:gd name="connsiteY9-1520" fmla="*/ 1149134 h 2635034"/>
              <a:gd name="connsiteX10-1521" fmla="*/ 7629525 w 9144000"/>
              <a:gd name="connsiteY10-1522" fmla="*/ 1149134 h 2635034"/>
              <a:gd name="connsiteX11-1523" fmla="*/ 7915275 w 9144000"/>
              <a:gd name="connsiteY11-1524" fmla="*/ 1149134 h 2635034"/>
              <a:gd name="connsiteX12-1525" fmla="*/ 7896225 w 9144000"/>
              <a:gd name="connsiteY12-1526" fmla="*/ 1949234 h 2635034"/>
              <a:gd name="connsiteX13-1527" fmla="*/ 7658100 w 9144000"/>
              <a:gd name="connsiteY13-1528" fmla="*/ 2635034 h 2635034"/>
              <a:gd name="connsiteX14-1529" fmla="*/ 9144000 w 9144000"/>
              <a:gd name="connsiteY14-1530" fmla="*/ 2635034 h 2635034"/>
              <a:gd name="connsiteX0-1531" fmla="*/ 0 w 9144000"/>
              <a:gd name="connsiteY0-1532" fmla="*/ 2625509 h 2635034"/>
              <a:gd name="connsiteX1-1533" fmla="*/ 6592062 w 9144000"/>
              <a:gd name="connsiteY1-1534" fmla="*/ 2632825 h 2635034"/>
              <a:gd name="connsiteX2-1535" fmla="*/ 6591300 w 9144000"/>
              <a:gd name="connsiteY2-1536" fmla="*/ 2387384 h 2635034"/>
              <a:gd name="connsiteX3-1537" fmla="*/ 6000750 w 9144000"/>
              <a:gd name="connsiteY3-1538" fmla="*/ 1320584 h 2635034"/>
              <a:gd name="connsiteX4-1539" fmla="*/ 6197726 w 9144000"/>
              <a:gd name="connsiteY4-1540" fmla="*/ 1152105 h 2635034"/>
              <a:gd name="connsiteX5-1541" fmla="*/ 6619875 w 9144000"/>
              <a:gd name="connsiteY5-1542" fmla="*/ 1634909 h 2635034"/>
              <a:gd name="connsiteX6-1543" fmla="*/ 6562725 w 9144000"/>
              <a:gd name="connsiteY6-1544" fmla="*/ 168059 h 2635034"/>
              <a:gd name="connsiteX7-1545" fmla="*/ 6838950 w 9144000"/>
              <a:gd name="connsiteY7-1546" fmla="*/ 177584 h 2635034"/>
              <a:gd name="connsiteX8-1547" fmla="*/ 6905625 w 9144000"/>
              <a:gd name="connsiteY8-1548" fmla="*/ 1149134 h 2635034"/>
              <a:gd name="connsiteX9-1549" fmla="*/ 7239000 w 9144000"/>
              <a:gd name="connsiteY9-1550" fmla="*/ 1149134 h 2635034"/>
              <a:gd name="connsiteX10-1551" fmla="*/ 7629525 w 9144000"/>
              <a:gd name="connsiteY10-1552" fmla="*/ 1149134 h 2635034"/>
              <a:gd name="connsiteX11-1553" fmla="*/ 7915275 w 9144000"/>
              <a:gd name="connsiteY11-1554" fmla="*/ 1149134 h 2635034"/>
              <a:gd name="connsiteX12-1555" fmla="*/ 7896225 w 9144000"/>
              <a:gd name="connsiteY12-1556" fmla="*/ 1949234 h 2635034"/>
              <a:gd name="connsiteX13-1557" fmla="*/ 7658100 w 9144000"/>
              <a:gd name="connsiteY13-1558" fmla="*/ 2635034 h 2635034"/>
              <a:gd name="connsiteX14-1559" fmla="*/ 9144000 w 9144000"/>
              <a:gd name="connsiteY14-1560" fmla="*/ 2635034 h 2635034"/>
              <a:gd name="connsiteX0-1561" fmla="*/ 0 w 9144000"/>
              <a:gd name="connsiteY0-1562" fmla="*/ 2625509 h 2635034"/>
              <a:gd name="connsiteX1-1563" fmla="*/ 6592062 w 9144000"/>
              <a:gd name="connsiteY1-1564" fmla="*/ 2632825 h 2635034"/>
              <a:gd name="connsiteX2-1565" fmla="*/ 6591300 w 9144000"/>
              <a:gd name="connsiteY2-1566" fmla="*/ 2387384 h 2635034"/>
              <a:gd name="connsiteX3-1567" fmla="*/ 6000750 w 9144000"/>
              <a:gd name="connsiteY3-1568" fmla="*/ 1320584 h 2635034"/>
              <a:gd name="connsiteX4-1569" fmla="*/ 6197726 w 9144000"/>
              <a:gd name="connsiteY4-1570" fmla="*/ 1152105 h 2635034"/>
              <a:gd name="connsiteX5-1571" fmla="*/ 6619875 w 9144000"/>
              <a:gd name="connsiteY5-1572" fmla="*/ 1634909 h 2635034"/>
              <a:gd name="connsiteX6-1573" fmla="*/ 6562725 w 9144000"/>
              <a:gd name="connsiteY6-1574" fmla="*/ 168059 h 2635034"/>
              <a:gd name="connsiteX7-1575" fmla="*/ 6838950 w 9144000"/>
              <a:gd name="connsiteY7-1576" fmla="*/ 177584 h 2635034"/>
              <a:gd name="connsiteX8-1577" fmla="*/ 6905625 w 9144000"/>
              <a:gd name="connsiteY8-1578" fmla="*/ 1149134 h 2635034"/>
              <a:gd name="connsiteX9-1579" fmla="*/ 7239000 w 9144000"/>
              <a:gd name="connsiteY9-1580" fmla="*/ 1149134 h 2635034"/>
              <a:gd name="connsiteX10-1581" fmla="*/ 7629525 w 9144000"/>
              <a:gd name="connsiteY10-1582" fmla="*/ 1149134 h 2635034"/>
              <a:gd name="connsiteX11-1583" fmla="*/ 7915275 w 9144000"/>
              <a:gd name="connsiteY11-1584" fmla="*/ 1149134 h 2635034"/>
              <a:gd name="connsiteX12-1585" fmla="*/ 7896225 w 9144000"/>
              <a:gd name="connsiteY12-1586" fmla="*/ 1949234 h 2635034"/>
              <a:gd name="connsiteX13-1587" fmla="*/ 7658100 w 9144000"/>
              <a:gd name="connsiteY13-1588" fmla="*/ 2635034 h 2635034"/>
              <a:gd name="connsiteX14-1589" fmla="*/ 9144000 w 9144000"/>
              <a:gd name="connsiteY14-1590" fmla="*/ 2635034 h 2635034"/>
              <a:gd name="connsiteX0-1591" fmla="*/ 0 w 9144000"/>
              <a:gd name="connsiteY0-1592" fmla="*/ 2625509 h 2635034"/>
              <a:gd name="connsiteX1-1593" fmla="*/ 6592062 w 9144000"/>
              <a:gd name="connsiteY1-1594" fmla="*/ 2632825 h 2635034"/>
              <a:gd name="connsiteX2-1595" fmla="*/ 6591300 w 9144000"/>
              <a:gd name="connsiteY2-1596" fmla="*/ 2387384 h 2635034"/>
              <a:gd name="connsiteX3-1597" fmla="*/ 6000750 w 9144000"/>
              <a:gd name="connsiteY3-1598" fmla="*/ 1320584 h 2635034"/>
              <a:gd name="connsiteX4-1599" fmla="*/ 6197726 w 9144000"/>
              <a:gd name="connsiteY4-1600" fmla="*/ 1152105 h 2635034"/>
              <a:gd name="connsiteX5-1601" fmla="*/ 6619875 w 9144000"/>
              <a:gd name="connsiteY5-1602" fmla="*/ 1634909 h 2635034"/>
              <a:gd name="connsiteX6-1603" fmla="*/ 6562725 w 9144000"/>
              <a:gd name="connsiteY6-1604" fmla="*/ 168059 h 2635034"/>
              <a:gd name="connsiteX7-1605" fmla="*/ 6838950 w 9144000"/>
              <a:gd name="connsiteY7-1606" fmla="*/ 177584 h 2635034"/>
              <a:gd name="connsiteX8-1607" fmla="*/ 6905625 w 9144000"/>
              <a:gd name="connsiteY8-1608" fmla="*/ 1149134 h 2635034"/>
              <a:gd name="connsiteX9-1609" fmla="*/ 7239000 w 9144000"/>
              <a:gd name="connsiteY9-1610" fmla="*/ 1149134 h 2635034"/>
              <a:gd name="connsiteX10-1611" fmla="*/ 7629525 w 9144000"/>
              <a:gd name="connsiteY10-1612" fmla="*/ 1149134 h 2635034"/>
              <a:gd name="connsiteX11-1613" fmla="*/ 7915275 w 9144000"/>
              <a:gd name="connsiteY11-1614" fmla="*/ 1149134 h 2635034"/>
              <a:gd name="connsiteX12-1615" fmla="*/ 7896225 w 9144000"/>
              <a:gd name="connsiteY12-1616" fmla="*/ 1949234 h 2635034"/>
              <a:gd name="connsiteX13-1617" fmla="*/ 7658100 w 9144000"/>
              <a:gd name="connsiteY13-1618" fmla="*/ 2635034 h 2635034"/>
              <a:gd name="connsiteX14-1619" fmla="*/ 9144000 w 9144000"/>
              <a:gd name="connsiteY14-1620" fmla="*/ 2635034 h 2635034"/>
              <a:gd name="connsiteX0-1621" fmla="*/ 0 w 9144000"/>
              <a:gd name="connsiteY0-1622" fmla="*/ 2625509 h 2635034"/>
              <a:gd name="connsiteX1-1623" fmla="*/ 6592062 w 9144000"/>
              <a:gd name="connsiteY1-1624" fmla="*/ 2632825 h 2635034"/>
              <a:gd name="connsiteX2-1625" fmla="*/ 6591300 w 9144000"/>
              <a:gd name="connsiteY2-1626" fmla="*/ 2387384 h 2635034"/>
              <a:gd name="connsiteX3-1627" fmla="*/ 6000750 w 9144000"/>
              <a:gd name="connsiteY3-1628" fmla="*/ 1320584 h 2635034"/>
              <a:gd name="connsiteX4-1629" fmla="*/ 6197726 w 9144000"/>
              <a:gd name="connsiteY4-1630" fmla="*/ 1152105 h 2635034"/>
              <a:gd name="connsiteX5-1631" fmla="*/ 6619875 w 9144000"/>
              <a:gd name="connsiteY5-1632" fmla="*/ 1634909 h 2635034"/>
              <a:gd name="connsiteX6-1633" fmla="*/ 6562725 w 9144000"/>
              <a:gd name="connsiteY6-1634" fmla="*/ 168059 h 2635034"/>
              <a:gd name="connsiteX7-1635" fmla="*/ 6838950 w 9144000"/>
              <a:gd name="connsiteY7-1636" fmla="*/ 177584 h 2635034"/>
              <a:gd name="connsiteX8-1637" fmla="*/ 6905625 w 9144000"/>
              <a:gd name="connsiteY8-1638" fmla="*/ 1149134 h 2635034"/>
              <a:gd name="connsiteX9-1639" fmla="*/ 7239000 w 9144000"/>
              <a:gd name="connsiteY9-1640" fmla="*/ 1149134 h 2635034"/>
              <a:gd name="connsiteX10-1641" fmla="*/ 7629525 w 9144000"/>
              <a:gd name="connsiteY10-1642" fmla="*/ 1149134 h 2635034"/>
              <a:gd name="connsiteX11-1643" fmla="*/ 7915275 w 9144000"/>
              <a:gd name="connsiteY11-1644" fmla="*/ 1149134 h 2635034"/>
              <a:gd name="connsiteX12-1645" fmla="*/ 7896225 w 9144000"/>
              <a:gd name="connsiteY12-1646" fmla="*/ 1949234 h 2635034"/>
              <a:gd name="connsiteX13-1647" fmla="*/ 7658100 w 9144000"/>
              <a:gd name="connsiteY13-1648" fmla="*/ 2635034 h 2635034"/>
              <a:gd name="connsiteX14-1649" fmla="*/ 9144000 w 9144000"/>
              <a:gd name="connsiteY14-1650" fmla="*/ 2635034 h 2635034"/>
              <a:gd name="connsiteX0-1651" fmla="*/ 0 w 9144000"/>
              <a:gd name="connsiteY0-1652" fmla="*/ 2625509 h 2635034"/>
              <a:gd name="connsiteX1-1653" fmla="*/ 6592062 w 9144000"/>
              <a:gd name="connsiteY1-1654" fmla="*/ 2632825 h 2635034"/>
              <a:gd name="connsiteX2-1655" fmla="*/ 6591300 w 9144000"/>
              <a:gd name="connsiteY2-1656" fmla="*/ 2387384 h 2635034"/>
              <a:gd name="connsiteX3-1657" fmla="*/ 6000750 w 9144000"/>
              <a:gd name="connsiteY3-1658" fmla="*/ 1320584 h 2635034"/>
              <a:gd name="connsiteX4-1659" fmla="*/ 6197726 w 9144000"/>
              <a:gd name="connsiteY4-1660" fmla="*/ 1152105 h 2635034"/>
              <a:gd name="connsiteX5-1661" fmla="*/ 6619875 w 9144000"/>
              <a:gd name="connsiteY5-1662" fmla="*/ 1634909 h 2635034"/>
              <a:gd name="connsiteX6-1663" fmla="*/ 6562725 w 9144000"/>
              <a:gd name="connsiteY6-1664" fmla="*/ 168059 h 2635034"/>
              <a:gd name="connsiteX7-1665" fmla="*/ 6838950 w 9144000"/>
              <a:gd name="connsiteY7-1666" fmla="*/ 177584 h 2635034"/>
              <a:gd name="connsiteX8-1667" fmla="*/ 6905625 w 9144000"/>
              <a:gd name="connsiteY8-1668" fmla="*/ 1149134 h 2635034"/>
              <a:gd name="connsiteX9-1669" fmla="*/ 7239000 w 9144000"/>
              <a:gd name="connsiteY9-1670" fmla="*/ 1149134 h 2635034"/>
              <a:gd name="connsiteX10-1671" fmla="*/ 7629525 w 9144000"/>
              <a:gd name="connsiteY10-1672" fmla="*/ 1149134 h 2635034"/>
              <a:gd name="connsiteX11-1673" fmla="*/ 7915275 w 9144000"/>
              <a:gd name="connsiteY11-1674" fmla="*/ 1149134 h 2635034"/>
              <a:gd name="connsiteX12-1675" fmla="*/ 7896225 w 9144000"/>
              <a:gd name="connsiteY12-1676" fmla="*/ 1949234 h 2635034"/>
              <a:gd name="connsiteX13-1677" fmla="*/ 7658100 w 9144000"/>
              <a:gd name="connsiteY13-1678" fmla="*/ 2635034 h 2635034"/>
              <a:gd name="connsiteX14-1679" fmla="*/ 9144000 w 9144000"/>
              <a:gd name="connsiteY14-1680" fmla="*/ 2635034 h 2635034"/>
              <a:gd name="connsiteX0-1681" fmla="*/ 0 w 9144000"/>
              <a:gd name="connsiteY0-1682" fmla="*/ 2625509 h 2635034"/>
              <a:gd name="connsiteX1-1683" fmla="*/ 6592062 w 9144000"/>
              <a:gd name="connsiteY1-1684" fmla="*/ 2632825 h 2635034"/>
              <a:gd name="connsiteX2-1685" fmla="*/ 6591300 w 9144000"/>
              <a:gd name="connsiteY2-1686" fmla="*/ 2387384 h 2635034"/>
              <a:gd name="connsiteX3-1687" fmla="*/ 6000750 w 9144000"/>
              <a:gd name="connsiteY3-1688" fmla="*/ 1320584 h 2635034"/>
              <a:gd name="connsiteX4-1689" fmla="*/ 6197726 w 9144000"/>
              <a:gd name="connsiteY4-1690" fmla="*/ 1152105 h 2635034"/>
              <a:gd name="connsiteX5-1691" fmla="*/ 6619875 w 9144000"/>
              <a:gd name="connsiteY5-1692" fmla="*/ 1634909 h 2635034"/>
              <a:gd name="connsiteX6-1693" fmla="*/ 6562725 w 9144000"/>
              <a:gd name="connsiteY6-1694" fmla="*/ 168059 h 2635034"/>
              <a:gd name="connsiteX7-1695" fmla="*/ 6838950 w 9144000"/>
              <a:gd name="connsiteY7-1696" fmla="*/ 177584 h 2635034"/>
              <a:gd name="connsiteX8-1697" fmla="*/ 6905625 w 9144000"/>
              <a:gd name="connsiteY8-1698" fmla="*/ 1149134 h 2635034"/>
              <a:gd name="connsiteX9-1699" fmla="*/ 7239000 w 9144000"/>
              <a:gd name="connsiteY9-1700" fmla="*/ 1149134 h 2635034"/>
              <a:gd name="connsiteX10-1701" fmla="*/ 7625868 w 9144000"/>
              <a:gd name="connsiteY10-1702" fmla="*/ 1178395 h 2635034"/>
              <a:gd name="connsiteX11-1703" fmla="*/ 7915275 w 9144000"/>
              <a:gd name="connsiteY11-1704" fmla="*/ 1149134 h 2635034"/>
              <a:gd name="connsiteX12-1705" fmla="*/ 7896225 w 9144000"/>
              <a:gd name="connsiteY12-1706" fmla="*/ 1949234 h 2635034"/>
              <a:gd name="connsiteX13-1707" fmla="*/ 7658100 w 9144000"/>
              <a:gd name="connsiteY13-1708" fmla="*/ 2635034 h 2635034"/>
              <a:gd name="connsiteX14-1709" fmla="*/ 9144000 w 9144000"/>
              <a:gd name="connsiteY14-1710" fmla="*/ 2635034 h 2635034"/>
              <a:gd name="connsiteX0-1711" fmla="*/ 0 w 9144000"/>
              <a:gd name="connsiteY0-1712" fmla="*/ 2625509 h 2635034"/>
              <a:gd name="connsiteX1-1713" fmla="*/ 6592062 w 9144000"/>
              <a:gd name="connsiteY1-1714" fmla="*/ 2632825 h 2635034"/>
              <a:gd name="connsiteX2-1715" fmla="*/ 6591300 w 9144000"/>
              <a:gd name="connsiteY2-1716" fmla="*/ 2387384 h 2635034"/>
              <a:gd name="connsiteX3-1717" fmla="*/ 6000750 w 9144000"/>
              <a:gd name="connsiteY3-1718" fmla="*/ 1320584 h 2635034"/>
              <a:gd name="connsiteX4-1719" fmla="*/ 6197726 w 9144000"/>
              <a:gd name="connsiteY4-1720" fmla="*/ 1152105 h 2635034"/>
              <a:gd name="connsiteX5-1721" fmla="*/ 6619875 w 9144000"/>
              <a:gd name="connsiteY5-1722" fmla="*/ 1634909 h 2635034"/>
              <a:gd name="connsiteX6-1723" fmla="*/ 6562725 w 9144000"/>
              <a:gd name="connsiteY6-1724" fmla="*/ 168059 h 2635034"/>
              <a:gd name="connsiteX7-1725" fmla="*/ 6838950 w 9144000"/>
              <a:gd name="connsiteY7-1726" fmla="*/ 177584 h 2635034"/>
              <a:gd name="connsiteX8-1727" fmla="*/ 6905625 w 9144000"/>
              <a:gd name="connsiteY8-1728" fmla="*/ 1149134 h 2635034"/>
              <a:gd name="connsiteX9-1729" fmla="*/ 7239000 w 9144000"/>
              <a:gd name="connsiteY9-1730" fmla="*/ 1149134 h 2635034"/>
              <a:gd name="connsiteX10-1731" fmla="*/ 7625868 w 9144000"/>
              <a:gd name="connsiteY10-1732" fmla="*/ 1178395 h 2635034"/>
              <a:gd name="connsiteX11-1733" fmla="*/ 7915275 w 9144000"/>
              <a:gd name="connsiteY11-1734" fmla="*/ 1149134 h 2635034"/>
              <a:gd name="connsiteX12-1735" fmla="*/ 7896225 w 9144000"/>
              <a:gd name="connsiteY12-1736" fmla="*/ 1949234 h 2635034"/>
              <a:gd name="connsiteX13-1737" fmla="*/ 7658100 w 9144000"/>
              <a:gd name="connsiteY13-1738" fmla="*/ 2635034 h 2635034"/>
              <a:gd name="connsiteX14-1739" fmla="*/ 9144000 w 9144000"/>
              <a:gd name="connsiteY14-1740" fmla="*/ 2635034 h 2635034"/>
              <a:gd name="connsiteX0-1741" fmla="*/ 0 w 9144000"/>
              <a:gd name="connsiteY0-1742" fmla="*/ 2625509 h 2635034"/>
              <a:gd name="connsiteX1-1743" fmla="*/ 6592062 w 9144000"/>
              <a:gd name="connsiteY1-1744" fmla="*/ 2632825 h 2635034"/>
              <a:gd name="connsiteX2-1745" fmla="*/ 6591300 w 9144000"/>
              <a:gd name="connsiteY2-1746" fmla="*/ 2387384 h 2635034"/>
              <a:gd name="connsiteX3-1747" fmla="*/ 6000750 w 9144000"/>
              <a:gd name="connsiteY3-1748" fmla="*/ 1320584 h 2635034"/>
              <a:gd name="connsiteX4-1749" fmla="*/ 6197726 w 9144000"/>
              <a:gd name="connsiteY4-1750" fmla="*/ 1152105 h 2635034"/>
              <a:gd name="connsiteX5-1751" fmla="*/ 6619875 w 9144000"/>
              <a:gd name="connsiteY5-1752" fmla="*/ 1634909 h 2635034"/>
              <a:gd name="connsiteX6-1753" fmla="*/ 6562725 w 9144000"/>
              <a:gd name="connsiteY6-1754" fmla="*/ 168059 h 2635034"/>
              <a:gd name="connsiteX7-1755" fmla="*/ 6838950 w 9144000"/>
              <a:gd name="connsiteY7-1756" fmla="*/ 177584 h 2635034"/>
              <a:gd name="connsiteX8-1757" fmla="*/ 6905625 w 9144000"/>
              <a:gd name="connsiteY8-1758" fmla="*/ 1149134 h 2635034"/>
              <a:gd name="connsiteX9-1759" fmla="*/ 7239000 w 9144000"/>
              <a:gd name="connsiteY9-1760" fmla="*/ 1149134 h 2635034"/>
              <a:gd name="connsiteX10-1761" fmla="*/ 7625868 w 9144000"/>
              <a:gd name="connsiteY10-1762" fmla="*/ 1178395 h 2635034"/>
              <a:gd name="connsiteX11-1763" fmla="*/ 7915275 w 9144000"/>
              <a:gd name="connsiteY11-1764" fmla="*/ 1149134 h 2635034"/>
              <a:gd name="connsiteX12-1765" fmla="*/ 7896225 w 9144000"/>
              <a:gd name="connsiteY12-1766" fmla="*/ 1949234 h 2635034"/>
              <a:gd name="connsiteX13-1767" fmla="*/ 7658100 w 9144000"/>
              <a:gd name="connsiteY13-1768" fmla="*/ 2635034 h 2635034"/>
              <a:gd name="connsiteX14-1769" fmla="*/ 9144000 w 9144000"/>
              <a:gd name="connsiteY14-1770" fmla="*/ 2635034 h 2635034"/>
              <a:gd name="connsiteX0-1771" fmla="*/ 0 w 9144000"/>
              <a:gd name="connsiteY0-1772" fmla="*/ 2625509 h 2635034"/>
              <a:gd name="connsiteX1-1773" fmla="*/ 6592062 w 9144000"/>
              <a:gd name="connsiteY1-1774" fmla="*/ 2632825 h 2635034"/>
              <a:gd name="connsiteX2-1775" fmla="*/ 6591300 w 9144000"/>
              <a:gd name="connsiteY2-1776" fmla="*/ 2387384 h 2635034"/>
              <a:gd name="connsiteX3-1777" fmla="*/ 6000750 w 9144000"/>
              <a:gd name="connsiteY3-1778" fmla="*/ 1320584 h 2635034"/>
              <a:gd name="connsiteX4-1779" fmla="*/ 6197726 w 9144000"/>
              <a:gd name="connsiteY4-1780" fmla="*/ 1152105 h 2635034"/>
              <a:gd name="connsiteX5-1781" fmla="*/ 6619875 w 9144000"/>
              <a:gd name="connsiteY5-1782" fmla="*/ 1634909 h 2635034"/>
              <a:gd name="connsiteX6-1783" fmla="*/ 6562725 w 9144000"/>
              <a:gd name="connsiteY6-1784" fmla="*/ 168059 h 2635034"/>
              <a:gd name="connsiteX7-1785" fmla="*/ 6838950 w 9144000"/>
              <a:gd name="connsiteY7-1786" fmla="*/ 177584 h 2635034"/>
              <a:gd name="connsiteX8-1787" fmla="*/ 6905625 w 9144000"/>
              <a:gd name="connsiteY8-1788" fmla="*/ 1149134 h 2635034"/>
              <a:gd name="connsiteX9-1789" fmla="*/ 7239000 w 9144000"/>
              <a:gd name="connsiteY9-1790" fmla="*/ 1149134 h 2635034"/>
              <a:gd name="connsiteX10-1791" fmla="*/ 7625868 w 9144000"/>
              <a:gd name="connsiteY10-1792" fmla="*/ 1178395 h 2635034"/>
              <a:gd name="connsiteX11-1793" fmla="*/ 7915275 w 9144000"/>
              <a:gd name="connsiteY11-1794" fmla="*/ 1149134 h 2635034"/>
              <a:gd name="connsiteX12-1795" fmla="*/ 7896225 w 9144000"/>
              <a:gd name="connsiteY12-1796" fmla="*/ 1949234 h 2635034"/>
              <a:gd name="connsiteX13-1797" fmla="*/ 7658100 w 9144000"/>
              <a:gd name="connsiteY13-1798" fmla="*/ 2635034 h 2635034"/>
              <a:gd name="connsiteX14-1799" fmla="*/ 9144000 w 9144000"/>
              <a:gd name="connsiteY14-1800" fmla="*/ 2635034 h 2635034"/>
              <a:gd name="connsiteX0-1801" fmla="*/ 0 w 9144000"/>
              <a:gd name="connsiteY0-1802" fmla="*/ 2625509 h 2635034"/>
              <a:gd name="connsiteX1-1803" fmla="*/ 6592062 w 9144000"/>
              <a:gd name="connsiteY1-1804" fmla="*/ 2632825 h 2635034"/>
              <a:gd name="connsiteX2-1805" fmla="*/ 6591300 w 9144000"/>
              <a:gd name="connsiteY2-1806" fmla="*/ 2387384 h 2635034"/>
              <a:gd name="connsiteX3-1807" fmla="*/ 6000750 w 9144000"/>
              <a:gd name="connsiteY3-1808" fmla="*/ 1320584 h 2635034"/>
              <a:gd name="connsiteX4-1809" fmla="*/ 6197726 w 9144000"/>
              <a:gd name="connsiteY4-1810" fmla="*/ 1152105 h 2635034"/>
              <a:gd name="connsiteX5-1811" fmla="*/ 6619875 w 9144000"/>
              <a:gd name="connsiteY5-1812" fmla="*/ 1634909 h 2635034"/>
              <a:gd name="connsiteX6-1813" fmla="*/ 6562725 w 9144000"/>
              <a:gd name="connsiteY6-1814" fmla="*/ 168059 h 2635034"/>
              <a:gd name="connsiteX7-1815" fmla="*/ 6838950 w 9144000"/>
              <a:gd name="connsiteY7-1816" fmla="*/ 177584 h 2635034"/>
              <a:gd name="connsiteX8-1817" fmla="*/ 6905625 w 9144000"/>
              <a:gd name="connsiteY8-1818" fmla="*/ 1149134 h 2635034"/>
              <a:gd name="connsiteX9-1819" fmla="*/ 7239000 w 9144000"/>
              <a:gd name="connsiteY9-1820" fmla="*/ 1149134 h 2635034"/>
              <a:gd name="connsiteX10-1821" fmla="*/ 7625868 w 9144000"/>
              <a:gd name="connsiteY10-1822" fmla="*/ 1178395 h 2635034"/>
              <a:gd name="connsiteX11-1823" fmla="*/ 7915275 w 9144000"/>
              <a:gd name="connsiteY11-1824" fmla="*/ 1149134 h 2635034"/>
              <a:gd name="connsiteX12-1825" fmla="*/ 7877937 w 9144000"/>
              <a:gd name="connsiteY12-1826" fmla="*/ 1945576 h 2635034"/>
              <a:gd name="connsiteX13-1827" fmla="*/ 7658100 w 9144000"/>
              <a:gd name="connsiteY13-1828" fmla="*/ 2635034 h 2635034"/>
              <a:gd name="connsiteX14-1829" fmla="*/ 9144000 w 9144000"/>
              <a:gd name="connsiteY14-1830" fmla="*/ 2635034 h 2635034"/>
              <a:gd name="connsiteX0-1831" fmla="*/ 0 w 9144000"/>
              <a:gd name="connsiteY0-1832" fmla="*/ 2625509 h 2635034"/>
              <a:gd name="connsiteX1-1833" fmla="*/ 6592062 w 9144000"/>
              <a:gd name="connsiteY1-1834" fmla="*/ 2632825 h 2635034"/>
              <a:gd name="connsiteX2-1835" fmla="*/ 6591300 w 9144000"/>
              <a:gd name="connsiteY2-1836" fmla="*/ 2387384 h 2635034"/>
              <a:gd name="connsiteX3-1837" fmla="*/ 6000750 w 9144000"/>
              <a:gd name="connsiteY3-1838" fmla="*/ 1320584 h 2635034"/>
              <a:gd name="connsiteX4-1839" fmla="*/ 6197726 w 9144000"/>
              <a:gd name="connsiteY4-1840" fmla="*/ 1152105 h 2635034"/>
              <a:gd name="connsiteX5-1841" fmla="*/ 6619875 w 9144000"/>
              <a:gd name="connsiteY5-1842" fmla="*/ 1634909 h 2635034"/>
              <a:gd name="connsiteX6-1843" fmla="*/ 6562725 w 9144000"/>
              <a:gd name="connsiteY6-1844" fmla="*/ 168059 h 2635034"/>
              <a:gd name="connsiteX7-1845" fmla="*/ 6838950 w 9144000"/>
              <a:gd name="connsiteY7-1846" fmla="*/ 177584 h 2635034"/>
              <a:gd name="connsiteX8-1847" fmla="*/ 6905625 w 9144000"/>
              <a:gd name="connsiteY8-1848" fmla="*/ 1149134 h 2635034"/>
              <a:gd name="connsiteX9-1849" fmla="*/ 7239000 w 9144000"/>
              <a:gd name="connsiteY9-1850" fmla="*/ 1149134 h 2635034"/>
              <a:gd name="connsiteX10-1851" fmla="*/ 7625868 w 9144000"/>
              <a:gd name="connsiteY10-1852" fmla="*/ 1178395 h 2635034"/>
              <a:gd name="connsiteX11-1853" fmla="*/ 7915275 w 9144000"/>
              <a:gd name="connsiteY11-1854" fmla="*/ 1149134 h 2635034"/>
              <a:gd name="connsiteX12-1855" fmla="*/ 7877937 w 9144000"/>
              <a:gd name="connsiteY12-1856" fmla="*/ 1945576 h 2635034"/>
              <a:gd name="connsiteX13-1857" fmla="*/ 7658100 w 9144000"/>
              <a:gd name="connsiteY13-1858" fmla="*/ 2635034 h 2635034"/>
              <a:gd name="connsiteX14-1859" fmla="*/ 9144000 w 9144000"/>
              <a:gd name="connsiteY14-1860" fmla="*/ 2635034 h 2635034"/>
              <a:gd name="connsiteX0-1861" fmla="*/ 0 w 9144000"/>
              <a:gd name="connsiteY0-1862" fmla="*/ 2625509 h 2635034"/>
              <a:gd name="connsiteX1-1863" fmla="*/ 6592062 w 9144000"/>
              <a:gd name="connsiteY1-1864" fmla="*/ 2632825 h 2635034"/>
              <a:gd name="connsiteX2-1865" fmla="*/ 6591300 w 9144000"/>
              <a:gd name="connsiteY2-1866" fmla="*/ 2387384 h 2635034"/>
              <a:gd name="connsiteX3-1867" fmla="*/ 6000750 w 9144000"/>
              <a:gd name="connsiteY3-1868" fmla="*/ 1320584 h 2635034"/>
              <a:gd name="connsiteX4-1869" fmla="*/ 6197726 w 9144000"/>
              <a:gd name="connsiteY4-1870" fmla="*/ 1152105 h 2635034"/>
              <a:gd name="connsiteX5-1871" fmla="*/ 6619875 w 9144000"/>
              <a:gd name="connsiteY5-1872" fmla="*/ 1634909 h 2635034"/>
              <a:gd name="connsiteX6-1873" fmla="*/ 6562725 w 9144000"/>
              <a:gd name="connsiteY6-1874" fmla="*/ 168059 h 2635034"/>
              <a:gd name="connsiteX7-1875" fmla="*/ 6838950 w 9144000"/>
              <a:gd name="connsiteY7-1876" fmla="*/ 177584 h 2635034"/>
              <a:gd name="connsiteX8-1877" fmla="*/ 6905625 w 9144000"/>
              <a:gd name="connsiteY8-1878" fmla="*/ 1149134 h 2635034"/>
              <a:gd name="connsiteX9-1879" fmla="*/ 7239000 w 9144000"/>
              <a:gd name="connsiteY9-1880" fmla="*/ 1149134 h 2635034"/>
              <a:gd name="connsiteX10-1881" fmla="*/ 7625868 w 9144000"/>
              <a:gd name="connsiteY10-1882" fmla="*/ 1178395 h 2635034"/>
              <a:gd name="connsiteX11-1883" fmla="*/ 7915275 w 9144000"/>
              <a:gd name="connsiteY11-1884" fmla="*/ 1149134 h 2635034"/>
              <a:gd name="connsiteX12-1885" fmla="*/ 7877937 w 9144000"/>
              <a:gd name="connsiteY12-1886" fmla="*/ 1945576 h 2635034"/>
              <a:gd name="connsiteX13-1887" fmla="*/ 7658100 w 9144000"/>
              <a:gd name="connsiteY13-1888" fmla="*/ 2635034 h 2635034"/>
              <a:gd name="connsiteX14-1889" fmla="*/ 9144000 w 9144000"/>
              <a:gd name="connsiteY14-1890" fmla="*/ 2635034 h 2635034"/>
              <a:gd name="connsiteX0-1891" fmla="*/ 0 w 9144000"/>
              <a:gd name="connsiteY0-1892" fmla="*/ 2625509 h 2635034"/>
              <a:gd name="connsiteX1-1893" fmla="*/ 6592062 w 9144000"/>
              <a:gd name="connsiteY1-1894" fmla="*/ 2632825 h 2635034"/>
              <a:gd name="connsiteX2-1895" fmla="*/ 6591300 w 9144000"/>
              <a:gd name="connsiteY2-1896" fmla="*/ 2387384 h 2635034"/>
              <a:gd name="connsiteX3-1897" fmla="*/ 6000750 w 9144000"/>
              <a:gd name="connsiteY3-1898" fmla="*/ 1320584 h 2635034"/>
              <a:gd name="connsiteX4-1899" fmla="*/ 6197726 w 9144000"/>
              <a:gd name="connsiteY4-1900" fmla="*/ 1152105 h 2635034"/>
              <a:gd name="connsiteX5-1901" fmla="*/ 6619875 w 9144000"/>
              <a:gd name="connsiteY5-1902" fmla="*/ 1634909 h 2635034"/>
              <a:gd name="connsiteX6-1903" fmla="*/ 6562725 w 9144000"/>
              <a:gd name="connsiteY6-1904" fmla="*/ 168059 h 2635034"/>
              <a:gd name="connsiteX7-1905" fmla="*/ 6838950 w 9144000"/>
              <a:gd name="connsiteY7-1906" fmla="*/ 177584 h 2635034"/>
              <a:gd name="connsiteX8-1907" fmla="*/ 6905625 w 9144000"/>
              <a:gd name="connsiteY8-1908" fmla="*/ 1149134 h 2635034"/>
              <a:gd name="connsiteX9-1909" fmla="*/ 7239000 w 9144000"/>
              <a:gd name="connsiteY9-1910" fmla="*/ 1149134 h 2635034"/>
              <a:gd name="connsiteX10-1911" fmla="*/ 7625868 w 9144000"/>
              <a:gd name="connsiteY10-1912" fmla="*/ 1178395 h 2635034"/>
              <a:gd name="connsiteX11-1913" fmla="*/ 7915275 w 9144000"/>
              <a:gd name="connsiteY11-1914" fmla="*/ 1149134 h 2635034"/>
              <a:gd name="connsiteX12-1915" fmla="*/ 7877937 w 9144000"/>
              <a:gd name="connsiteY12-1916" fmla="*/ 1945576 h 2635034"/>
              <a:gd name="connsiteX13-1917" fmla="*/ 7658100 w 9144000"/>
              <a:gd name="connsiteY13-1918" fmla="*/ 2635034 h 2635034"/>
              <a:gd name="connsiteX14-1919" fmla="*/ 9144000 w 9144000"/>
              <a:gd name="connsiteY14-1920" fmla="*/ 2635034 h 2635034"/>
              <a:gd name="connsiteX0-1921" fmla="*/ 0 w 9144000"/>
              <a:gd name="connsiteY0-1922" fmla="*/ 2625509 h 2635034"/>
              <a:gd name="connsiteX1-1923" fmla="*/ 6592062 w 9144000"/>
              <a:gd name="connsiteY1-1924" fmla="*/ 2632825 h 2635034"/>
              <a:gd name="connsiteX2-1925" fmla="*/ 6591300 w 9144000"/>
              <a:gd name="connsiteY2-1926" fmla="*/ 2387384 h 2635034"/>
              <a:gd name="connsiteX3-1927" fmla="*/ 6000750 w 9144000"/>
              <a:gd name="connsiteY3-1928" fmla="*/ 1320584 h 2635034"/>
              <a:gd name="connsiteX4-1929" fmla="*/ 6197726 w 9144000"/>
              <a:gd name="connsiteY4-1930" fmla="*/ 1152105 h 2635034"/>
              <a:gd name="connsiteX5-1931" fmla="*/ 6619875 w 9144000"/>
              <a:gd name="connsiteY5-1932" fmla="*/ 1634909 h 2635034"/>
              <a:gd name="connsiteX6-1933" fmla="*/ 6562725 w 9144000"/>
              <a:gd name="connsiteY6-1934" fmla="*/ 168059 h 2635034"/>
              <a:gd name="connsiteX7-1935" fmla="*/ 6838950 w 9144000"/>
              <a:gd name="connsiteY7-1936" fmla="*/ 177584 h 2635034"/>
              <a:gd name="connsiteX8-1937" fmla="*/ 6905625 w 9144000"/>
              <a:gd name="connsiteY8-1938" fmla="*/ 1149134 h 2635034"/>
              <a:gd name="connsiteX9-1939" fmla="*/ 7239000 w 9144000"/>
              <a:gd name="connsiteY9-1940" fmla="*/ 1149134 h 2635034"/>
              <a:gd name="connsiteX10-1941" fmla="*/ 7625868 w 9144000"/>
              <a:gd name="connsiteY10-1942" fmla="*/ 1178395 h 2635034"/>
              <a:gd name="connsiteX11-1943" fmla="*/ 7922590 w 9144000"/>
              <a:gd name="connsiteY11-1944" fmla="*/ 1167422 h 2635034"/>
              <a:gd name="connsiteX12-1945" fmla="*/ 7877937 w 9144000"/>
              <a:gd name="connsiteY12-1946" fmla="*/ 1945576 h 2635034"/>
              <a:gd name="connsiteX13-1947" fmla="*/ 7658100 w 9144000"/>
              <a:gd name="connsiteY13-1948" fmla="*/ 2635034 h 2635034"/>
              <a:gd name="connsiteX14-1949" fmla="*/ 9144000 w 9144000"/>
              <a:gd name="connsiteY14-1950" fmla="*/ 2635034 h 2635034"/>
              <a:gd name="connsiteX0-1951" fmla="*/ 0 w 9144000"/>
              <a:gd name="connsiteY0-1952" fmla="*/ 2625509 h 2635034"/>
              <a:gd name="connsiteX1-1953" fmla="*/ 6592062 w 9144000"/>
              <a:gd name="connsiteY1-1954" fmla="*/ 2632825 h 2635034"/>
              <a:gd name="connsiteX2-1955" fmla="*/ 6591300 w 9144000"/>
              <a:gd name="connsiteY2-1956" fmla="*/ 2387384 h 2635034"/>
              <a:gd name="connsiteX3-1957" fmla="*/ 6000750 w 9144000"/>
              <a:gd name="connsiteY3-1958" fmla="*/ 1320584 h 2635034"/>
              <a:gd name="connsiteX4-1959" fmla="*/ 6197726 w 9144000"/>
              <a:gd name="connsiteY4-1960" fmla="*/ 1152105 h 2635034"/>
              <a:gd name="connsiteX5-1961" fmla="*/ 6619875 w 9144000"/>
              <a:gd name="connsiteY5-1962" fmla="*/ 1634909 h 2635034"/>
              <a:gd name="connsiteX6-1963" fmla="*/ 6562725 w 9144000"/>
              <a:gd name="connsiteY6-1964" fmla="*/ 168059 h 2635034"/>
              <a:gd name="connsiteX7-1965" fmla="*/ 6838950 w 9144000"/>
              <a:gd name="connsiteY7-1966" fmla="*/ 177584 h 2635034"/>
              <a:gd name="connsiteX8-1967" fmla="*/ 6905625 w 9144000"/>
              <a:gd name="connsiteY8-1968" fmla="*/ 1149134 h 2635034"/>
              <a:gd name="connsiteX9-1969" fmla="*/ 7239000 w 9144000"/>
              <a:gd name="connsiteY9-1970" fmla="*/ 1149134 h 2635034"/>
              <a:gd name="connsiteX10-1971" fmla="*/ 7625868 w 9144000"/>
              <a:gd name="connsiteY10-1972" fmla="*/ 1178395 h 2635034"/>
              <a:gd name="connsiteX11-1973" fmla="*/ 7922590 w 9144000"/>
              <a:gd name="connsiteY11-1974" fmla="*/ 1167422 h 2635034"/>
              <a:gd name="connsiteX12-1975" fmla="*/ 7877937 w 9144000"/>
              <a:gd name="connsiteY12-1976" fmla="*/ 1945576 h 2635034"/>
              <a:gd name="connsiteX13-1977" fmla="*/ 7658100 w 9144000"/>
              <a:gd name="connsiteY13-1978" fmla="*/ 2635034 h 2635034"/>
              <a:gd name="connsiteX14-1979" fmla="*/ 9144000 w 9144000"/>
              <a:gd name="connsiteY14-1980" fmla="*/ 2635034 h 2635034"/>
              <a:gd name="connsiteX0-1981" fmla="*/ 0 w 9144000"/>
              <a:gd name="connsiteY0-1982" fmla="*/ 2625509 h 2635034"/>
              <a:gd name="connsiteX1-1983" fmla="*/ 6592062 w 9144000"/>
              <a:gd name="connsiteY1-1984" fmla="*/ 2632825 h 2635034"/>
              <a:gd name="connsiteX2-1985" fmla="*/ 6591300 w 9144000"/>
              <a:gd name="connsiteY2-1986" fmla="*/ 2387384 h 2635034"/>
              <a:gd name="connsiteX3-1987" fmla="*/ 6000750 w 9144000"/>
              <a:gd name="connsiteY3-1988" fmla="*/ 1320584 h 2635034"/>
              <a:gd name="connsiteX4-1989" fmla="*/ 6197726 w 9144000"/>
              <a:gd name="connsiteY4-1990" fmla="*/ 1152105 h 2635034"/>
              <a:gd name="connsiteX5-1991" fmla="*/ 6619875 w 9144000"/>
              <a:gd name="connsiteY5-1992" fmla="*/ 1634909 h 2635034"/>
              <a:gd name="connsiteX6-1993" fmla="*/ 6562725 w 9144000"/>
              <a:gd name="connsiteY6-1994" fmla="*/ 168059 h 2635034"/>
              <a:gd name="connsiteX7-1995" fmla="*/ 6838950 w 9144000"/>
              <a:gd name="connsiteY7-1996" fmla="*/ 177584 h 2635034"/>
              <a:gd name="connsiteX8-1997" fmla="*/ 6905625 w 9144000"/>
              <a:gd name="connsiteY8-1998" fmla="*/ 1149134 h 2635034"/>
              <a:gd name="connsiteX9-1999" fmla="*/ 7239000 w 9144000"/>
              <a:gd name="connsiteY9-2000" fmla="*/ 1149134 h 2635034"/>
              <a:gd name="connsiteX10-2001" fmla="*/ 7625868 w 9144000"/>
              <a:gd name="connsiteY10-2002" fmla="*/ 1178395 h 2635034"/>
              <a:gd name="connsiteX11-2003" fmla="*/ 7732165 w 9144000"/>
              <a:gd name="connsiteY11-2004" fmla="*/ 854927 h 2635034"/>
              <a:gd name="connsiteX12-2005" fmla="*/ 7922590 w 9144000"/>
              <a:gd name="connsiteY12-2006" fmla="*/ 1167422 h 2635034"/>
              <a:gd name="connsiteX13-2007" fmla="*/ 7877937 w 9144000"/>
              <a:gd name="connsiteY13-2008" fmla="*/ 1945576 h 2635034"/>
              <a:gd name="connsiteX14-2009" fmla="*/ 7658100 w 9144000"/>
              <a:gd name="connsiteY14-2010" fmla="*/ 2635034 h 2635034"/>
              <a:gd name="connsiteX15" fmla="*/ 9144000 w 9144000"/>
              <a:gd name="connsiteY15" fmla="*/ 2635034 h 2635034"/>
              <a:gd name="connsiteX0-2011" fmla="*/ 0 w 9144000"/>
              <a:gd name="connsiteY0-2012" fmla="*/ 2625509 h 2635034"/>
              <a:gd name="connsiteX1-2013" fmla="*/ 6592062 w 9144000"/>
              <a:gd name="connsiteY1-2014" fmla="*/ 2632825 h 2635034"/>
              <a:gd name="connsiteX2-2015" fmla="*/ 6591300 w 9144000"/>
              <a:gd name="connsiteY2-2016" fmla="*/ 2387384 h 2635034"/>
              <a:gd name="connsiteX3-2017" fmla="*/ 6000750 w 9144000"/>
              <a:gd name="connsiteY3-2018" fmla="*/ 1320584 h 2635034"/>
              <a:gd name="connsiteX4-2019" fmla="*/ 6197726 w 9144000"/>
              <a:gd name="connsiteY4-2020" fmla="*/ 1152105 h 2635034"/>
              <a:gd name="connsiteX5-2021" fmla="*/ 6619875 w 9144000"/>
              <a:gd name="connsiteY5-2022" fmla="*/ 1634909 h 2635034"/>
              <a:gd name="connsiteX6-2023" fmla="*/ 6562725 w 9144000"/>
              <a:gd name="connsiteY6-2024" fmla="*/ 168059 h 2635034"/>
              <a:gd name="connsiteX7-2025" fmla="*/ 6838950 w 9144000"/>
              <a:gd name="connsiteY7-2026" fmla="*/ 177584 h 2635034"/>
              <a:gd name="connsiteX8-2027" fmla="*/ 6905625 w 9144000"/>
              <a:gd name="connsiteY8-2028" fmla="*/ 1149134 h 2635034"/>
              <a:gd name="connsiteX9-2029" fmla="*/ 7239000 w 9144000"/>
              <a:gd name="connsiteY9-2030" fmla="*/ 1149134 h 2635034"/>
              <a:gd name="connsiteX10-2031" fmla="*/ 7399324 w 9144000"/>
              <a:gd name="connsiteY10-2032" fmla="*/ 792748 h 2635034"/>
              <a:gd name="connsiteX11-2033" fmla="*/ 7625868 w 9144000"/>
              <a:gd name="connsiteY11-2034" fmla="*/ 1178395 h 2635034"/>
              <a:gd name="connsiteX12-2035" fmla="*/ 7732165 w 9144000"/>
              <a:gd name="connsiteY12-2036" fmla="*/ 854927 h 2635034"/>
              <a:gd name="connsiteX13-2037" fmla="*/ 7922590 w 9144000"/>
              <a:gd name="connsiteY13-2038" fmla="*/ 1167422 h 2635034"/>
              <a:gd name="connsiteX14-2039" fmla="*/ 7877937 w 9144000"/>
              <a:gd name="connsiteY14-2040" fmla="*/ 1945576 h 2635034"/>
              <a:gd name="connsiteX15-2041" fmla="*/ 7658100 w 9144000"/>
              <a:gd name="connsiteY15-2042" fmla="*/ 2635034 h 2635034"/>
              <a:gd name="connsiteX16" fmla="*/ 9144000 w 9144000"/>
              <a:gd name="connsiteY16" fmla="*/ 2635034 h 2635034"/>
              <a:gd name="connsiteX0-2043" fmla="*/ 0 w 9144000"/>
              <a:gd name="connsiteY0-2044" fmla="*/ 2625509 h 2635034"/>
              <a:gd name="connsiteX1-2045" fmla="*/ 6592062 w 9144000"/>
              <a:gd name="connsiteY1-2046" fmla="*/ 2632825 h 2635034"/>
              <a:gd name="connsiteX2-2047" fmla="*/ 6591300 w 9144000"/>
              <a:gd name="connsiteY2-2048" fmla="*/ 2387384 h 2635034"/>
              <a:gd name="connsiteX3-2049" fmla="*/ 6000750 w 9144000"/>
              <a:gd name="connsiteY3-2050" fmla="*/ 1320584 h 2635034"/>
              <a:gd name="connsiteX4-2051" fmla="*/ 6197726 w 9144000"/>
              <a:gd name="connsiteY4-2052" fmla="*/ 1152105 h 2635034"/>
              <a:gd name="connsiteX5-2053" fmla="*/ 6619875 w 9144000"/>
              <a:gd name="connsiteY5-2054" fmla="*/ 1634909 h 2635034"/>
              <a:gd name="connsiteX6-2055" fmla="*/ 6562725 w 9144000"/>
              <a:gd name="connsiteY6-2056" fmla="*/ 168059 h 2635034"/>
              <a:gd name="connsiteX7-2057" fmla="*/ 6838950 w 9144000"/>
              <a:gd name="connsiteY7-2058" fmla="*/ 177584 h 2635034"/>
              <a:gd name="connsiteX8-2059" fmla="*/ 6905625 w 9144000"/>
              <a:gd name="connsiteY8-2060" fmla="*/ 1149134 h 2635034"/>
              <a:gd name="connsiteX9-2061" fmla="*/ 7040879 w 9144000"/>
              <a:gd name="connsiteY9-2062" fmla="*/ 796405 h 2635034"/>
              <a:gd name="connsiteX10-2063" fmla="*/ 7239000 w 9144000"/>
              <a:gd name="connsiteY10-2064" fmla="*/ 1149134 h 2635034"/>
              <a:gd name="connsiteX11-2065" fmla="*/ 7399324 w 9144000"/>
              <a:gd name="connsiteY11-2066" fmla="*/ 792748 h 2635034"/>
              <a:gd name="connsiteX12-2067" fmla="*/ 7625868 w 9144000"/>
              <a:gd name="connsiteY12-2068" fmla="*/ 1178395 h 2635034"/>
              <a:gd name="connsiteX13-2069" fmla="*/ 7732165 w 9144000"/>
              <a:gd name="connsiteY13-2070" fmla="*/ 854927 h 2635034"/>
              <a:gd name="connsiteX14-2071" fmla="*/ 7922590 w 9144000"/>
              <a:gd name="connsiteY14-2072" fmla="*/ 1167422 h 2635034"/>
              <a:gd name="connsiteX15-2073" fmla="*/ 7877937 w 9144000"/>
              <a:gd name="connsiteY15-2074" fmla="*/ 1945576 h 2635034"/>
              <a:gd name="connsiteX16-2075" fmla="*/ 7658100 w 9144000"/>
              <a:gd name="connsiteY16-2076" fmla="*/ 2635034 h 2635034"/>
              <a:gd name="connsiteX17" fmla="*/ 9144000 w 9144000"/>
              <a:gd name="connsiteY17" fmla="*/ 2635034 h 2635034"/>
              <a:gd name="connsiteX0-2077" fmla="*/ 0 w 9144000"/>
              <a:gd name="connsiteY0-2078" fmla="*/ 2625509 h 2635034"/>
              <a:gd name="connsiteX1-2079" fmla="*/ 6592062 w 9144000"/>
              <a:gd name="connsiteY1-2080" fmla="*/ 2632825 h 2635034"/>
              <a:gd name="connsiteX2-2081" fmla="*/ 6591300 w 9144000"/>
              <a:gd name="connsiteY2-2082" fmla="*/ 2387384 h 2635034"/>
              <a:gd name="connsiteX3-2083" fmla="*/ 6000750 w 9144000"/>
              <a:gd name="connsiteY3-2084" fmla="*/ 1320584 h 2635034"/>
              <a:gd name="connsiteX4-2085" fmla="*/ 6197726 w 9144000"/>
              <a:gd name="connsiteY4-2086" fmla="*/ 1152105 h 2635034"/>
              <a:gd name="connsiteX5-2087" fmla="*/ 6619875 w 9144000"/>
              <a:gd name="connsiteY5-2088" fmla="*/ 1634909 h 2635034"/>
              <a:gd name="connsiteX6-2089" fmla="*/ 6562725 w 9144000"/>
              <a:gd name="connsiteY6-2090" fmla="*/ 168059 h 2635034"/>
              <a:gd name="connsiteX7-2091" fmla="*/ 6838950 w 9144000"/>
              <a:gd name="connsiteY7-2092" fmla="*/ 177584 h 2635034"/>
              <a:gd name="connsiteX8-2093" fmla="*/ 6905625 w 9144000"/>
              <a:gd name="connsiteY8-2094" fmla="*/ 1149134 h 2635034"/>
              <a:gd name="connsiteX9-2095" fmla="*/ 7040879 w 9144000"/>
              <a:gd name="connsiteY9-2096" fmla="*/ 796405 h 2635034"/>
              <a:gd name="connsiteX10-2097" fmla="*/ 7239000 w 9144000"/>
              <a:gd name="connsiteY10-2098" fmla="*/ 1149134 h 2635034"/>
              <a:gd name="connsiteX11-2099" fmla="*/ 7399324 w 9144000"/>
              <a:gd name="connsiteY11-2100" fmla="*/ 792748 h 2635034"/>
              <a:gd name="connsiteX12-2101" fmla="*/ 7625868 w 9144000"/>
              <a:gd name="connsiteY12-2102" fmla="*/ 1178395 h 2635034"/>
              <a:gd name="connsiteX13-2103" fmla="*/ 7732165 w 9144000"/>
              <a:gd name="connsiteY13-2104" fmla="*/ 854927 h 2635034"/>
              <a:gd name="connsiteX14-2105" fmla="*/ 7922590 w 9144000"/>
              <a:gd name="connsiteY14-2106" fmla="*/ 1167422 h 2635034"/>
              <a:gd name="connsiteX15-2107" fmla="*/ 7877937 w 9144000"/>
              <a:gd name="connsiteY15-2108" fmla="*/ 1945576 h 2635034"/>
              <a:gd name="connsiteX16-2109" fmla="*/ 7658100 w 9144000"/>
              <a:gd name="connsiteY16-2110" fmla="*/ 2635034 h 2635034"/>
              <a:gd name="connsiteX17-2111" fmla="*/ 9144000 w 9144000"/>
              <a:gd name="connsiteY17-2112" fmla="*/ 2635034 h 2635034"/>
              <a:gd name="connsiteX0-2113" fmla="*/ 0 w 9144000"/>
              <a:gd name="connsiteY0-2114" fmla="*/ 2625509 h 2635034"/>
              <a:gd name="connsiteX1-2115" fmla="*/ 6592062 w 9144000"/>
              <a:gd name="connsiteY1-2116" fmla="*/ 2632825 h 2635034"/>
              <a:gd name="connsiteX2-2117" fmla="*/ 6591300 w 9144000"/>
              <a:gd name="connsiteY2-2118" fmla="*/ 2387384 h 2635034"/>
              <a:gd name="connsiteX3-2119" fmla="*/ 6000750 w 9144000"/>
              <a:gd name="connsiteY3-2120" fmla="*/ 1320584 h 2635034"/>
              <a:gd name="connsiteX4-2121" fmla="*/ 6197726 w 9144000"/>
              <a:gd name="connsiteY4-2122" fmla="*/ 1152105 h 2635034"/>
              <a:gd name="connsiteX5-2123" fmla="*/ 6619875 w 9144000"/>
              <a:gd name="connsiteY5-2124" fmla="*/ 1634909 h 2635034"/>
              <a:gd name="connsiteX6-2125" fmla="*/ 6562725 w 9144000"/>
              <a:gd name="connsiteY6-2126" fmla="*/ 168059 h 2635034"/>
              <a:gd name="connsiteX7-2127" fmla="*/ 6838950 w 9144000"/>
              <a:gd name="connsiteY7-2128" fmla="*/ 177584 h 2635034"/>
              <a:gd name="connsiteX8-2129" fmla="*/ 6905625 w 9144000"/>
              <a:gd name="connsiteY8-2130" fmla="*/ 1149134 h 2635034"/>
              <a:gd name="connsiteX9-2131" fmla="*/ 7040879 w 9144000"/>
              <a:gd name="connsiteY9-2132" fmla="*/ 796405 h 2635034"/>
              <a:gd name="connsiteX10-2133" fmla="*/ 7239000 w 9144000"/>
              <a:gd name="connsiteY10-2134" fmla="*/ 1149134 h 2635034"/>
              <a:gd name="connsiteX11-2135" fmla="*/ 7399324 w 9144000"/>
              <a:gd name="connsiteY11-2136" fmla="*/ 792748 h 2635034"/>
              <a:gd name="connsiteX12-2137" fmla="*/ 7625868 w 9144000"/>
              <a:gd name="connsiteY12-2138" fmla="*/ 1178395 h 2635034"/>
              <a:gd name="connsiteX13-2139" fmla="*/ 7732165 w 9144000"/>
              <a:gd name="connsiteY13-2140" fmla="*/ 854927 h 2635034"/>
              <a:gd name="connsiteX14-2141" fmla="*/ 7922590 w 9144000"/>
              <a:gd name="connsiteY14-2142" fmla="*/ 1167422 h 2635034"/>
              <a:gd name="connsiteX15-2143" fmla="*/ 7877937 w 9144000"/>
              <a:gd name="connsiteY15-2144" fmla="*/ 1945576 h 2635034"/>
              <a:gd name="connsiteX16-2145" fmla="*/ 7658100 w 9144000"/>
              <a:gd name="connsiteY16-2146" fmla="*/ 2635034 h 2635034"/>
              <a:gd name="connsiteX17-2147" fmla="*/ 9144000 w 9144000"/>
              <a:gd name="connsiteY17-2148" fmla="*/ 2635034 h 2635034"/>
              <a:gd name="connsiteX0-2149" fmla="*/ 0 w 9144000"/>
              <a:gd name="connsiteY0-2150" fmla="*/ 2625509 h 2635034"/>
              <a:gd name="connsiteX1-2151" fmla="*/ 6592062 w 9144000"/>
              <a:gd name="connsiteY1-2152" fmla="*/ 2632825 h 2635034"/>
              <a:gd name="connsiteX2-2153" fmla="*/ 6591300 w 9144000"/>
              <a:gd name="connsiteY2-2154" fmla="*/ 2387384 h 2635034"/>
              <a:gd name="connsiteX3-2155" fmla="*/ 6000750 w 9144000"/>
              <a:gd name="connsiteY3-2156" fmla="*/ 1320584 h 2635034"/>
              <a:gd name="connsiteX4-2157" fmla="*/ 6197726 w 9144000"/>
              <a:gd name="connsiteY4-2158" fmla="*/ 1152105 h 2635034"/>
              <a:gd name="connsiteX5-2159" fmla="*/ 6619875 w 9144000"/>
              <a:gd name="connsiteY5-2160" fmla="*/ 1634909 h 2635034"/>
              <a:gd name="connsiteX6-2161" fmla="*/ 6562725 w 9144000"/>
              <a:gd name="connsiteY6-2162" fmla="*/ 168059 h 2635034"/>
              <a:gd name="connsiteX7-2163" fmla="*/ 6838950 w 9144000"/>
              <a:gd name="connsiteY7-2164" fmla="*/ 177584 h 2635034"/>
              <a:gd name="connsiteX8-2165" fmla="*/ 6905625 w 9144000"/>
              <a:gd name="connsiteY8-2166" fmla="*/ 1149134 h 2635034"/>
              <a:gd name="connsiteX9-2167" fmla="*/ 7040879 w 9144000"/>
              <a:gd name="connsiteY9-2168" fmla="*/ 796405 h 2635034"/>
              <a:gd name="connsiteX10-2169" fmla="*/ 7239000 w 9144000"/>
              <a:gd name="connsiteY10-2170" fmla="*/ 1149134 h 2635034"/>
              <a:gd name="connsiteX11-2171" fmla="*/ 7399324 w 9144000"/>
              <a:gd name="connsiteY11-2172" fmla="*/ 792748 h 2635034"/>
              <a:gd name="connsiteX12-2173" fmla="*/ 7625868 w 9144000"/>
              <a:gd name="connsiteY12-2174" fmla="*/ 1178395 h 2635034"/>
              <a:gd name="connsiteX13-2175" fmla="*/ 7732165 w 9144000"/>
              <a:gd name="connsiteY13-2176" fmla="*/ 854927 h 2635034"/>
              <a:gd name="connsiteX14-2177" fmla="*/ 7922590 w 9144000"/>
              <a:gd name="connsiteY14-2178" fmla="*/ 1167422 h 2635034"/>
              <a:gd name="connsiteX15-2179" fmla="*/ 7877937 w 9144000"/>
              <a:gd name="connsiteY15-2180" fmla="*/ 1945576 h 2635034"/>
              <a:gd name="connsiteX16-2181" fmla="*/ 7658100 w 9144000"/>
              <a:gd name="connsiteY16-2182" fmla="*/ 2635034 h 2635034"/>
              <a:gd name="connsiteX17-2183" fmla="*/ 9144000 w 9144000"/>
              <a:gd name="connsiteY17-2184" fmla="*/ 2635034 h 2635034"/>
              <a:gd name="connsiteX0-2185" fmla="*/ 0 w 9144000"/>
              <a:gd name="connsiteY0-2186" fmla="*/ 2625509 h 2635034"/>
              <a:gd name="connsiteX1-2187" fmla="*/ 6592062 w 9144000"/>
              <a:gd name="connsiteY1-2188" fmla="*/ 2632825 h 2635034"/>
              <a:gd name="connsiteX2-2189" fmla="*/ 6591300 w 9144000"/>
              <a:gd name="connsiteY2-2190" fmla="*/ 2387384 h 2635034"/>
              <a:gd name="connsiteX3-2191" fmla="*/ 6000750 w 9144000"/>
              <a:gd name="connsiteY3-2192" fmla="*/ 1320584 h 2635034"/>
              <a:gd name="connsiteX4-2193" fmla="*/ 6197726 w 9144000"/>
              <a:gd name="connsiteY4-2194" fmla="*/ 1152105 h 2635034"/>
              <a:gd name="connsiteX5-2195" fmla="*/ 6619875 w 9144000"/>
              <a:gd name="connsiteY5-2196" fmla="*/ 1634909 h 2635034"/>
              <a:gd name="connsiteX6-2197" fmla="*/ 6562725 w 9144000"/>
              <a:gd name="connsiteY6-2198" fmla="*/ 168059 h 2635034"/>
              <a:gd name="connsiteX7-2199" fmla="*/ 6838950 w 9144000"/>
              <a:gd name="connsiteY7-2200" fmla="*/ 177584 h 2635034"/>
              <a:gd name="connsiteX8-2201" fmla="*/ 6905625 w 9144000"/>
              <a:gd name="connsiteY8-2202" fmla="*/ 1149134 h 2635034"/>
              <a:gd name="connsiteX9-2203" fmla="*/ 7040879 w 9144000"/>
              <a:gd name="connsiteY9-2204" fmla="*/ 796405 h 2635034"/>
              <a:gd name="connsiteX10-2205" fmla="*/ 7239000 w 9144000"/>
              <a:gd name="connsiteY10-2206" fmla="*/ 1149134 h 2635034"/>
              <a:gd name="connsiteX11-2207" fmla="*/ 7399324 w 9144000"/>
              <a:gd name="connsiteY11-2208" fmla="*/ 792748 h 2635034"/>
              <a:gd name="connsiteX12-2209" fmla="*/ 7625868 w 9144000"/>
              <a:gd name="connsiteY12-2210" fmla="*/ 1178395 h 2635034"/>
              <a:gd name="connsiteX13-2211" fmla="*/ 7732165 w 9144000"/>
              <a:gd name="connsiteY13-2212" fmla="*/ 854927 h 2635034"/>
              <a:gd name="connsiteX14-2213" fmla="*/ 7922590 w 9144000"/>
              <a:gd name="connsiteY14-2214" fmla="*/ 1167422 h 2635034"/>
              <a:gd name="connsiteX15-2215" fmla="*/ 7877937 w 9144000"/>
              <a:gd name="connsiteY15-2216" fmla="*/ 1945576 h 2635034"/>
              <a:gd name="connsiteX16-2217" fmla="*/ 7658100 w 9144000"/>
              <a:gd name="connsiteY16-2218" fmla="*/ 2635034 h 2635034"/>
              <a:gd name="connsiteX17-2219" fmla="*/ 9144000 w 9144000"/>
              <a:gd name="connsiteY17-2220" fmla="*/ 2635034 h 2635034"/>
              <a:gd name="connsiteX0-2221" fmla="*/ 0 w 9144000"/>
              <a:gd name="connsiteY0-2222" fmla="*/ 2625509 h 2635034"/>
              <a:gd name="connsiteX1-2223" fmla="*/ 6592062 w 9144000"/>
              <a:gd name="connsiteY1-2224" fmla="*/ 2632825 h 2635034"/>
              <a:gd name="connsiteX2-2225" fmla="*/ 6591300 w 9144000"/>
              <a:gd name="connsiteY2-2226" fmla="*/ 2387384 h 2635034"/>
              <a:gd name="connsiteX3-2227" fmla="*/ 6000750 w 9144000"/>
              <a:gd name="connsiteY3-2228" fmla="*/ 1320584 h 2635034"/>
              <a:gd name="connsiteX4-2229" fmla="*/ 6197726 w 9144000"/>
              <a:gd name="connsiteY4-2230" fmla="*/ 1152105 h 2635034"/>
              <a:gd name="connsiteX5-2231" fmla="*/ 6619875 w 9144000"/>
              <a:gd name="connsiteY5-2232" fmla="*/ 1634909 h 2635034"/>
              <a:gd name="connsiteX6-2233" fmla="*/ 6562725 w 9144000"/>
              <a:gd name="connsiteY6-2234" fmla="*/ 168059 h 2635034"/>
              <a:gd name="connsiteX7-2235" fmla="*/ 6838950 w 9144000"/>
              <a:gd name="connsiteY7-2236" fmla="*/ 177584 h 2635034"/>
              <a:gd name="connsiteX8-2237" fmla="*/ 6905625 w 9144000"/>
              <a:gd name="connsiteY8-2238" fmla="*/ 1149134 h 2635034"/>
              <a:gd name="connsiteX9-2239" fmla="*/ 7040879 w 9144000"/>
              <a:gd name="connsiteY9-2240" fmla="*/ 796405 h 2635034"/>
              <a:gd name="connsiteX10-2241" fmla="*/ 7239000 w 9144000"/>
              <a:gd name="connsiteY10-2242" fmla="*/ 1149134 h 2635034"/>
              <a:gd name="connsiteX11-2243" fmla="*/ 7399324 w 9144000"/>
              <a:gd name="connsiteY11-2244" fmla="*/ 792748 h 2635034"/>
              <a:gd name="connsiteX12-2245" fmla="*/ 7625868 w 9144000"/>
              <a:gd name="connsiteY12-2246" fmla="*/ 1178395 h 2635034"/>
              <a:gd name="connsiteX13-2247" fmla="*/ 7732165 w 9144000"/>
              <a:gd name="connsiteY13-2248" fmla="*/ 854927 h 2635034"/>
              <a:gd name="connsiteX14-2249" fmla="*/ 7922590 w 9144000"/>
              <a:gd name="connsiteY14-2250" fmla="*/ 1167422 h 2635034"/>
              <a:gd name="connsiteX15-2251" fmla="*/ 7877937 w 9144000"/>
              <a:gd name="connsiteY15-2252" fmla="*/ 1945576 h 2635034"/>
              <a:gd name="connsiteX16-2253" fmla="*/ 7658100 w 9144000"/>
              <a:gd name="connsiteY16-2254" fmla="*/ 2635034 h 2635034"/>
              <a:gd name="connsiteX17-2255" fmla="*/ 9144000 w 9144000"/>
              <a:gd name="connsiteY17-2256" fmla="*/ 2635034 h 2635034"/>
              <a:gd name="connsiteX0-2257" fmla="*/ 0 w 9144000"/>
              <a:gd name="connsiteY0-2258" fmla="*/ 2625509 h 2635034"/>
              <a:gd name="connsiteX1-2259" fmla="*/ 6592062 w 9144000"/>
              <a:gd name="connsiteY1-2260" fmla="*/ 2632825 h 2635034"/>
              <a:gd name="connsiteX2-2261" fmla="*/ 6591300 w 9144000"/>
              <a:gd name="connsiteY2-2262" fmla="*/ 2387384 h 2635034"/>
              <a:gd name="connsiteX3-2263" fmla="*/ 6000750 w 9144000"/>
              <a:gd name="connsiteY3-2264" fmla="*/ 1320584 h 2635034"/>
              <a:gd name="connsiteX4-2265" fmla="*/ 6197726 w 9144000"/>
              <a:gd name="connsiteY4-2266" fmla="*/ 1152105 h 2635034"/>
              <a:gd name="connsiteX5-2267" fmla="*/ 6619875 w 9144000"/>
              <a:gd name="connsiteY5-2268" fmla="*/ 1634909 h 2635034"/>
              <a:gd name="connsiteX6-2269" fmla="*/ 6562725 w 9144000"/>
              <a:gd name="connsiteY6-2270" fmla="*/ 168059 h 2635034"/>
              <a:gd name="connsiteX7-2271" fmla="*/ 6838950 w 9144000"/>
              <a:gd name="connsiteY7-2272" fmla="*/ 177584 h 2635034"/>
              <a:gd name="connsiteX8-2273" fmla="*/ 6905625 w 9144000"/>
              <a:gd name="connsiteY8-2274" fmla="*/ 1149134 h 2635034"/>
              <a:gd name="connsiteX9-2275" fmla="*/ 7040879 w 9144000"/>
              <a:gd name="connsiteY9-2276" fmla="*/ 796405 h 2635034"/>
              <a:gd name="connsiteX10-2277" fmla="*/ 7239000 w 9144000"/>
              <a:gd name="connsiteY10-2278" fmla="*/ 1149134 h 2635034"/>
              <a:gd name="connsiteX11-2279" fmla="*/ 7399324 w 9144000"/>
              <a:gd name="connsiteY11-2280" fmla="*/ 792748 h 2635034"/>
              <a:gd name="connsiteX12-2281" fmla="*/ 7625868 w 9144000"/>
              <a:gd name="connsiteY12-2282" fmla="*/ 1178395 h 2635034"/>
              <a:gd name="connsiteX13-2283" fmla="*/ 7732165 w 9144000"/>
              <a:gd name="connsiteY13-2284" fmla="*/ 854927 h 2635034"/>
              <a:gd name="connsiteX14-2285" fmla="*/ 7922590 w 9144000"/>
              <a:gd name="connsiteY14-2286" fmla="*/ 1167422 h 2635034"/>
              <a:gd name="connsiteX15-2287" fmla="*/ 7877937 w 9144000"/>
              <a:gd name="connsiteY15-2288" fmla="*/ 1945576 h 2635034"/>
              <a:gd name="connsiteX16-2289" fmla="*/ 7658100 w 9144000"/>
              <a:gd name="connsiteY16-2290" fmla="*/ 2635034 h 2635034"/>
              <a:gd name="connsiteX17-2291" fmla="*/ 9144000 w 9144000"/>
              <a:gd name="connsiteY17-2292" fmla="*/ 2635034 h 2635034"/>
              <a:gd name="connsiteX0-2293" fmla="*/ 0 w 9144000"/>
              <a:gd name="connsiteY0-2294" fmla="*/ 2625509 h 2635034"/>
              <a:gd name="connsiteX1-2295" fmla="*/ 6592062 w 9144000"/>
              <a:gd name="connsiteY1-2296" fmla="*/ 2632825 h 2635034"/>
              <a:gd name="connsiteX2-2297" fmla="*/ 6591300 w 9144000"/>
              <a:gd name="connsiteY2-2298" fmla="*/ 2387384 h 2635034"/>
              <a:gd name="connsiteX3-2299" fmla="*/ 6000750 w 9144000"/>
              <a:gd name="connsiteY3-2300" fmla="*/ 1320584 h 2635034"/>
              <a:gd name="connsiteX4-2301" fmla="*/ 6197726 w 9144000"/>
              <a:gd name="connsiteY4-2302" fmla="*/ 1152105 h 2635034"/>
              <a:gd name="connsiteX5-2303" fmla="*/ 6619875 w 9144000"/>
              <a:gd name="connsiteY5-2304" fmla="*/ 1634909 h 2635034"/>
              <a:gd name="connsiteX6-2305" fmla="*/ 6562725 w 9144000"/>
              <a:gd name="connsiteY6-2306" fmla="*/ 168059 h 2635034"/>
              <a:gd name="connsiteX7-2307" fmla="*/ 6838950 w 9144000"/>
              <a:gd name="connsiteY7-2308" fmla="*/ 177584 h 2635034"/>
              <a:gd name="connsiteX8-2309" fmla="*/ 6905625 w 9144000"/>
              <a:gd name="connsiteY8-2310" fmla="*/ 1149134 h 2635034"/>
              <a:gd name="connsiteX9-2311" fmla="*/ 7040879 w 9144000"/>
              <a:gd name="connsiteY9-2312" fmla="*/ 796405 h 2635034"/>
              <a:gd name="connsiteX10-2313" fmla="*/ 7239000 w 9144000"/>
              <a:gd name="connsiteY10-2314" fmla="*/ 1149134 h 2635034"/>
              <a:gd name="connsiteX11-2315" fmla="*/ 7399324 w 9144000"/>
              <a:gd name="connsiteY11-2316" fmla="*/ 792748 h 2635034"/>
              <a:gd name="connsiteX12-2317" fmla="*/ 7625868 w 9144000"/>
              <a:gd name="connsiteY12-2318" fmla="*/ 1178395 h 2635034"/>
              <a:gd name="connsiteX13-2319" fmla="*/ 7732165 w 9144000"/>
              <a:gd name="connsiteY13-2320" fmla="*/ 854927 h 2635034"/>
              <a:gd name="connsiteX14-2321" fmla="*/ 7922590 w 9144000"/>
              <a:gd name="connsiteY14-2322" fmla="*/ 1167422 h 2635034"/>
              <a:gd name="connsiteX15-2323" fmla="*/ 7877937 w 9144000"/>
              <a:gd name="connsiteY15-2324" fmla="*/ 1945576 h 2635034"/>
              <a:gd name="connsiteX16-2325" fmla="*/ 7658100 w 9144000"/>
              <a:gd name="connsiteY16-2326" fmla="*/ 2635034 h 2635034"/>
              <a:gd name="connsiteX17-2327" fmla="*/ 9144000 w 9144000"/>
              <a:gd name="connsiteY17-2328" fmla="*/ 2635034 h 2635034"/>
              <a:gd name="connsiteX0-2329" fmla="*/ 0 w 9144000"/>
              <a:gd name="connsiteY0-2330" fmla="*/ 2625509 h 2635034"/>
              <a:gd name="connsiteX1-2331" fmla="*/ 6592062 w 9144000"/>
              <a:gd name="connsiteY1-2332" fmla="*/ 2632825 h 2635034"/>
              <a:gd name="connsiteX2-2333" fmla="*/ 6591300 w 9144000"/>
              <a:gd name="connsiteY2-2334" fmla="*/ 2387384 h 2635034"/>
              <a:gd name="connsiteX3-2335" fmla="*/ 6000750 w 9144000"/>
              <a:gd name="connsiteY3-2336" fmla="*/ 1320584 h 2635034"/>
              <a:gd name="connsiteX4-2337" fmla="*/ 6197726 w 9144000"/>
              <a:gd name="connsiteY4-2338" fmla="*/ 1152105 h 2635034"/>
              <a:gd name="connsiteX5-2339" fmla="*/ 6619875 w 9144000"/>
              <a:gd name="connsiteY5-2340" fmla="*/ 1634909 h 2635034"/>
              <a:gd name="connsiteX6-2341" fmla="*/ 6562725 w 9144000"/>
              <a:gd name="connsiteY6-2342" fmla="*/ 168059 h 2635034"/>
              <a:gd name="connsiteX7-2343" fmla="*/ 6838950 w 9144000"/>
              <a:gd name="connsiteY7-2344" fmla="*/ 177584 h 2635034"/>
              <a:gd name="connsiteX8-2345" fmla="*/ 6905625 w 9144000"/>
              <a:gd name="connsiteY8-2346" fmla="*/ 1149134 h 2635034"/>
              <a:gd name="connsiteX9-2347" fmla="*/ 7040879 w 9144000"/>
              <a:gd name="connsiteY9-2348" fmla="*/ 796405 h 2635034"/>
              <a:gd name="connsiteX10-2349" fmla="*/ 7260945 w 9144000"/>
              <a:gd name="connsiteY10-2350" fmla="*/ 1152791 h 2635034"/>
              <a:gd name="connsiteX11-2351" fmla="*/ 7399324 w 9144000"/>
              <a:gd name="connsiteY11-2352" fmla="*/ 792748 h 2635034"/>
              <a:gd name="connsiteX12-2353" fmla="*/ 7625868 w 9144000"/>
              <a:gd name="connsiteY12-2354" fmla="*/ 1178395 h 2635034"/>
              <a:gd name="connsiteX13-2355" fmla="*/ 7732165 w 9144000"/>
              <a:gd name="connsiteY13-2356" fmla="*/ 854927 h 2635034"/>
              <a:gd name="connsiteX14-2357" fmla="*/ 7922590 w 9144000"/>
              <a:gd name="connsiteY14-2358" fmla="*/ 1167422 h 2635034"/>
              <a:gd name="connsiteX15-2359" fmla="*/ 7877937 w 9144000"/>
              <a:gd name="connsiteY15-2360" fmla="*/ 1945576 h 2635034"/>
              <a:gd name="connsiteX16-2361" fmla="*/ 7658100 w 9144000"/>
              <a:gd name="connsiteY16-2362" fmla="*/ 2635034 h 2635034"/>
              <a:gd name="connsiteX17-2363" fmla="*/ 9144000 w 9144000"/>
              <a:gd name="connsiteY17-2364" fmla="*/ 2635034 h 2635034"/>
              <a:gd name="connsiteX0-2365" fmla="*/ 0 w 9144000"/>
              <a:gd name="connsiteY0-2366" fmla="*/ 2625509 h 2635034"/>
              <a:gd name="connsiteX1-2367" fmla="*/ 6592062 w 9144000"/>
              <a:gd name="connsiteY1-2368" fmla="*/ 2632825 h 2635034"/>
              <a:gd name="connsiteX2-2369" fmla="*/ 6591300 w 9144000"/>
              <a:gd name="connsiteY2-2370" fmla="*/ 2387384 h 2635034"/>
              <a:gd name="connsiteX3-2371" fmla="*/ 6000750 w 9144000"/>
              <a:gd name="connsiteY3-2372" fmla="*/ 1320584 h 2635034"/>
              <a:gd name="connsiteX4-2373" fmla="*/ 6197726 w 9144000"/>
              <a:gd name="connsiteY4-2374" fmla="*/ 1152105 h 2635034"/>
              <a:gd name="connsiteX5-2375" fmla="*/ 6619875 w 9144000"/>
              <a:gd name="connsiteY5-2376" fmla="*/ 1634909 h 2635034"/>
              <a:gd name="connsiteX6-2377" fmla="*/ 6562725 w 9144000"/>
              <a:gd name="connsiteY6-2378" fmla="*/ 168059 h 2635034"/>
              <a:gd name="connsiteX7-2379" fmla="*/ 6838950 w 9144000"/>
              <a:gd name="connsiteY7-2380" fmla="*/ 177584 h 2635034"/>
              <a:gd name="connsiteX8-2381" fmla="*/ 6905625 w 9144000"/>
              <a:gd name="connsiteY8-2382" fmla="*/ 1149134 h 2635034"/>
              <a:gd name="connsiteX9-2383" fmla="*/ 7040879 w 9144000"/>
              <a:gd name="connsiteY9-2384" fmla="*/ 796405 h 2635034"/>
              <a:gd name="connsiteX10-2385" fmla="*/ 7260945 w 9144000"/>
              <a:gd name="connsiteY10-2386" fmla="*/ 1152791 h 2635034"/>
              <a:gd name="connsiteX11-2387" fmla="*/ 7399324 w 9144000"/>
              <a:gd name="connsiteY11-2388" fmla="*/ 792748 h 2635034"/>
              <a:gd name="connsiteX12-2389" fmla="*/ 7622210 w 9144000"/>
              <a:gd name="connsiteY12-2390" fmla="*/ 1156449 h 2635034"/>
              <a:gd name="connsiteX13-2391" fmla="*/ 7732165 w 9144000"/>
              <a:gd name="connsiteY13-2392" fmla="*/ 854927 h 2635034"/>
              <a:gd name="connsiteX14-2393" fmla="*/ 7922590 w 9144000"/>
              <a:gd name="connsiteY14-2394" fmla="*/ 1167422 h 2635034"/>
              <a:gd name="connsiteX15-2395" fmla="*/ 7877937 w 9144000"/>
              <a:gd name="connsiteY15-2396" fmla="*/ 1945576 h 2635034"/>
              <a:gd name="connsiteX16-2397" fmla="*/ 7658100 w 9144000"/>
              <a:gd name="connsiteY16-2398" fmla="*/ 2635034 h 2635034"/>
              <a:gd name="connsiteX17-2399" fmla="*/ 9144000 w 9144000"/>
              <a:gd name="connsiteY17-2400" fmla="*/ 2635034 h 2635034"/>
              <a:gd name="connsiteX0-2401" fmla="*/ 0 w 9144000"/>
              <a:gd name="connsiteY0-2402" fmla="*/ 2625509 h 2635034"/>
              <a:gd name="connsiteX1-2403" fmla="*/ 6592062 w 9144000"/>
              <a:gd name="connsiteY1-2404" fmla="*/ 2632825 h 2635034"/>
              <a:gd name="connsiteX2-2405" fmla="*/ 6591300 w 9144000"/>
              <a:gd name="connsiteY2-2406" fmla="*/ 2387384 h 2635034"/>
              <a:gd name="connsiteX3-2407" fmla="*/ 6000750 w 9144000"/>
              <a:gd name="connsiteY3-2408" fmla="*/ 1320584 h 2635034"/>
              <a:gd name="connsiteX4-2409" fmla="*/ 6197726 w 9144000"/>
              <a:gd name="connsiteY4-2410" fmla="*/ 1152105 h 2635034"/>
              <a:gd name="connsiteX5-2411" fmla="*/ 6619875 w 9144000"/>
              <a:gd name="connsiteY5-2412" fmla="*/ 1634909 h 2635034"/>
              <a:gd name="connsiteX6-2413" fmla="*/ 6562725 w 9144000"/>
              <a:gd name="connsiteY6-2414" fmla="*/ 168059 h 2635034"/>
              <a:gd name="connsiteX7-2415" fmla="*/ 6838950 w 9144000"/>
              <a:gd name="connsiteY7-2416" fmla="*/ 177584 h 2635034"/>
              <a:gd name="connsiteX8-2417" fmla="*/ 6905625 w 9144000"/>
              <a:gd name="connsiteY8-2418" fmla="*/ 1149134 h 2635034"/>
              <a:gd name="connsiteX9-2419" fmla="*/ 7040879 w 9144000"/>
              <a:gd name="connsiteY9-2420" fmla="*/ 796405 h 2635034"/>
              <a:gd name="connsiteX10-2421" fmla="*/ 7260945 w 9144000"/>
              <a:gd name="connsiteY10-2422" fmla="*/ 1152791 h 2635034"/>
              <a:gd name="connsiteX11-2423" fmla="*/ 7399324 w 9144000"/>
              <a:gd name="connsiteY11-2424" fmla="*/ 792748 h 2635034"/>
              <a:gd name="connsiteX12-2425" fmla="*/ 7622210 w 9144000"/>
              <a:gd name="connsiteY12-2426" fmla="*/ 1178395 h 2635034"/>
              <a:gd name="connsiteX13-2427" fmla="*/ 7732165 w 9144000"/>
              <a:gd name="connsiteY13-2428" fmla="*/ 854927 h 2635034"/>
              <a:gd name="connsiteX14-2429" fmla="*/ 7922590 w 9144000"/>
              <a:gd name="connsiteY14-2430" fmla="*/ 1167422 h 2635034"/>
              <a:gd name="connsiteX15-2431" fmla="*/ 7877937 w 9144000"/>
              <a:gd name="connsiteY15-2432" fmla="*/ 1945576 h 2635034"/>
              <a:gd name="connsiteX16-2433" fmla="*/ 7658100 w 9144000"/>
              <a:gd name="connsiteY16-2434" fmla="*/ 2635034 h 2635034"/>
              <a:gd name="connsiteX17-2435" fmla="*/ 9144000 w 9144000"/>
              <a:gd name="connsiteY17-2436" fmla="*/ 2635034 h 2635034"/>
              <a:gd name="connsiteX0-2437" fmla="*/ 0 w 9144000"/>
              <a:gd name="connsiteY0-2438" fmla="*/ 2625509 h 2635034"/>
              <a:gd name="connsiteX1-2439" fmla="*/ 6592062 w 9144000"/>
              <a:gd name="connsiteY1-2440" fmla="*/ 2632825 h 2635034"/>
              <a:gd name="connsiteX2-2441" fmla="*/ 6591300 w 9144000"/>
              <a:gd name="connsiteY2-2442" fmla="*/ 2387384 h 2635034"/>
              <a:gd name="connsiteX3-2443" fmla="*/ 6000750 w 9144000"/>
              <a:gd name="connsiteY3-2444" fmla="*/ 1320584 h 2635034"/>
              <a:gd name="connsiteX4-2445" fmla="*/ 6197726 w 9144000"/>
              <a:gd name="connsiteY4-2446" fmla="*/ 1152105 h 2635034"/>
              <a:gd name="connsiteX5-2447" fmla="*/ 6619875 w 9144000"/>
              <a:gd name="connsiteY5-2448" fmla="*/ 1634909 h 2635034"/>
              <a:gd name="connsiteX6-2449" fmla="*/ 6562725 w 9144000"/>
              <a:gd name="connsiteY6-2450" fmla="*/ 168059 h 2635034"/>
              <a:gd name="connsiteX7-2451" fmla="*/ 6838950 w 9144000"/>
              <a:gd name="connsiteY7-2452" fmla="*/ 177584 h 2635034"/>
              <a:gd name="connsiteX8-2453" fmla="*/ 6905625 w 9144000"/>
              <a:gd name="connsiteY8-2454" fmla="*/ 1149134 h 2635034"/>
              <a:gd name="connsiteX9-2455" fmla="*/ 7040879 w 9144000"/>
              <a:gd name="connsiteY9-2456" fmla="*/ 796405 h 2635034"/>
              <a:gd name="connsiteX10-2457" fmla="*/ 7260945 w 9144000"/>
              <a:gd name="connsiteY10-2458" fmla="*/ 1152791 h 2635034"/>
              <a:gd name="connsiteX11-2459" fmla="*/ 7399324 w 9144000"/>
              <a:gd name="connsiteY11-2460" fmla="*/ 792748 h 2635034"/>
              <a:gd name="connsiteX12-2461" fmla="*/ 7622210 w 9144000"/>
              <a:gd name="connsiteY12-2462" fmla="*/ 1178395 h 2635034"/>
              <a:gd name="connsiteX13-2463" fmla="*/ 7732165 w 9144000"/>
              <a:gd name="connsiteY13-2464" fmla="*/ 854927 h 2635034"/>
              <a:gd name="connsiteX14-2465" fmla="*/ 7922590 w 9144000"/>
              <a:gd name="connsiteY14-2466" fmla="*/ 1167422 h 2635034"/>
              <a:gd name="connsiteX15-2467" fmla="*/ 7877937 w 9144000"/>
              <a:gd name="connsiteY15-2468" fmla="*/ 1945576 h 2635034"/>
              <a:gd name="connsiteX16-2469" fmla="*/ 7658100 w 9144000"/>
              <a:gd name="connsiteY16-2470" fmla="*/ 2635034 h 2635034"/>
              <a:gd name="connsiteX17-2471" fmla="*/ 9144000 w 9144000"/>
              <a:gd name="connsiteY17-2472" fmla="*/ 2635034 h 2635034"/>
              <a:gd name="connsiteX0-2473" fmla="*/ 0 w 9144000"/>
              <a:gd name="connsiteY0-2474" fmla="*/ 2625509 h 2635034"/>
              <a:gd name="connsiteX1-2475" fmla="*/ 6592062 w 9144000"/>
              <a:gd name="connsiteY1-2476" fmla="*/ 2632825 h 2635034"/>
              <a:gd name="connsiteX2-2477" fmla="*/ 6591300 w 9144000"/>
              <a:gd name="connsiteY2-2478" fmla="*/ 2387384 h 2635034"/>
              <a:gd name="connsiteX3-2479" fmla="*/ 6000750 w 9144000"/>
              <a:gd name="connsiteY3-2480" fmla="*/ 1320584 h 2635034"/>
              <a:gd name="connsiteX4-2481" fmla="*/ 6197726 w 9144000"/>
              <a:gd name="connsiteY4-2482" fmla="*/ 1152105 h 2635034"/>
              <a:gd name="connsiteX5-2483" fmla="*/ 6619875 w 9144000"/>
              <a:gd name="connsiteY5-2484" fmla="*/ 1634909 h 2635034"/>
              <a:gd name="connsiteX6-2485" fmla="*/ 6562725 w 9144000"/>
              <a:gd name="connsiteY6-2486" fmla="*/ 168059 h 2635034"/>
              <a:gd name="connsiteX7-2487" fmla="*/ 6838950 w 9144000"/>
              <a:gd name="connsiteY7-2488" fmla="*/ 177584 h 2635034"/>
              <a:gd name="connsiteX8-2489" fmla="*/ 6905625 w 9144000"/>
              <a:gd name="connsiteY8-2490" fmla="*/ 1149134 h 2635034"/>
              <a:gd name="connsiteX9-2491" fmla="*/ 7040879 w 9144000"/>
              <a:gd name="connsiteY9-2492" fmla="*/ 796405 h 2635034"/>
              <a:gd name="connsiteX10-2493" fmla="*/ 7260945 w 9144000"/>
              <a:gd name="connsiteY10-2494" fmla="*/ 1152791 h 2635034"/>
              <a:gd name="connsiteX11-2495" fmla="*/ 7399324 w 9144000"/>
              <a:gd name="connsiteY11-2496" fmla="*/ 792748 h 2635034"/>
              <a:gd name="connsiteX12-2497" fmla="*/ 7622210 w 9144000"/>
              <a:gd name="connsiteY12-2498" fmla="*/ 1178395 h 2635034"/>
              <a:gd name="connsiteX13-2499" fmla="*/ 7732165 w 9144000"/>
              <a:gd name="connsiteY13-2500" fmla="*/ 854927 h 2635034"/>
              <a:gd name="connsiteX14-2501" fmla="*/ 7922590 w 9144000"/>
              <a:gd name="connsiteY14-2502" fmla="*/ 1167422 h 2635034"/>
              <a:gd name="connsiteX15-2503" fmla="*/ 7877937 w 9144000"/>
              <a:gd name="connsiteY15-2504" fmla="*/ 1945576 h 2635034"/>
              <a:gd name="connsiteX16-2505" fmla="*/ 7658100 w 9144000"/>
              <a:gd name="connsiteY16-2506" fmla="*/ 2635034 h 2635034"/>
              <a:gd name="connsiteX17-2507" fmla="*/ 9144000 w 9144000"/>
              <a:gd name="connsiteY17-2508" fmla="*/ 2635034 h 2635034"/>
              <a:gd name="connsiteX0-2509" fmla="*/ 0 w 9144000"/>
              <a:gd name="connsiteY0-2510" fmla="*/ 2625509 h 2635034"/>
              <a:gd name="connsiteX1-2511" fmla="*/ 6592062 w 9144000"/>
              <a:gd name="connsiteY1-2512" fmla="*/ 2632825 h 2635034"/>
              <a:gd name="connsiteX2-2513" fmla="*/ 6591300 w 9144000"/>
              <a:gd name="connsiteY2-2514" fmla="*/ 2387384 h 2635034"/>
              <a:gd name="connsiteX3-2515" fmla="*/ 6000750 w 9144000"/>
              <a:gd name="connsiteY3-2516" fmla="*/ 1320584 h 2635034"/>
              <a:gd name="connsiteX4-2517" fmla="*/ 6197726 w 9144000"/>
              <a:gd name="connsiteY4-2518" fmla="*/ 1152105 h 2635034"/>
              <a:gd name="connsiteX5-2519" fmla="*/ 6619875 w 9144000"/>
              <a:gd name="connsiteY5-2520" fmla="*/ 1634909 h 2635034"/>
              <a:gd name="connsiteX6-2521" fmla="*/ 6562725 w 9144000"/>
              <a:gd name="connsiteY6-2522" fmla="*/ 168059 h 2635034"/>
              <a:gd name="connsiteX7-2523" fmla="*/ 6838950 w 9144000"/>
              <a:gd name="connsiteY7-2524" fmla="*/ 177584 h 2635034"/>
              <a:gd name="connsiteX8-2525" fmla="*/ 6905625 w 9144000"/>
              <a:gd name="connsiteY8-2526" fmla="*/ 1149134 h 2635034"/>
              <a:gd name="connsiteX9-2527" fmla="*/ 7040879 w 9144000"/>
              <a:gd name="connsiteY9-2528" fmla="*/ 796405 h 2635034"/>
              <a:gd name="connsiteX10-2529" fmla="*/ 7260945 w 9144000"/>
              <a:gd name="connsiteY10-2530" fmla="*/ 1152791 h 2635034"/>
              <a:gd name="connsiteX11-2531" fmla="*/ 7399324 w 9144000"/>
              <a:gd name="connsiteY11-2532" fmla="*/ 792748 h 2635034"/>
              <a:gd name="connsiteX12-2533" fmla="*/ 7622210 w 9144000"/>
              <a:gd name="connsiteY12-2534" fmla="*/ 1178395 h 2635034"/>
              <a:gd name="connsiteX13-2535" fmla="*/ 7776056 w 9144000"/>
              <a:gd name="connsiteY13-2536" fmla="*/ 840297 h 2635034"/>
              <a:gd name="connsiteX14-2537" fmla="*/ 7922590 w 9144000"/>
              <a:gd name="connsiteY14-2538" fmla="*/ 1167422 h 2635034"/>
              <a:gd name="connsiteX15-2539" fmla="*/ 7877937 w 9144000"/>
              <a:gd name="connsiteY15-2540" fmla="*/ 1945576 h 2635034"/>
              <a:gd name="connsiteX16-2541" fmla="*/ 7658100 w 9144000"/>
              <a:gd name="connsiteY16-2542" fmla="*/ 2635034 h 2635034"/>
              <a:gd name="connsiteX17-2543" fmla="*/ 9144000 w 9144000"/>
              <a:gd name="connsiteY17-2544" fmla="*/ 2635034 h 2635034"/>
              <a:gd name="connsiteX0-2545" fmla="*/ 0 w 9144000"/>
              <a:gd name="connsiteY0-2546" fmla="*/ 2625509 h 2635034"/>
              <a:gd name="connsiteX1-2547" fmla="*/ 6592062 w 9144000"/>
              <a:gd name="connsiteY1-2548" fmla="*/ 2632825 h 2635034"/>
              <a:gd name="connsiteX2-2549" fmla="*/ 6591300 w 9144000"/>
              <a:gd name="connsiteY2-2550" fmla="*/ 2387384 h 2635034"/>
              <a:gd name="connsiteX3-2551" fmla="*/ 6000750 w 9144000"/>
              <a:gd name="connsiteY3-2552" fmla="*/ 1320584 h 2635034"/>
              <a:gd name="connsiteX4-2553" fmla="*/ 6197726 w 9144000"/>
              <a:gd name="connsiteY4-2554" fmla="*/ 1152105 h 2635034"/>
              <a:gd name="connsiteX5-2555" fmla="*/ 6619875 w 9144000"/>
              <a:gd name="connsiteY5-2556" fmla="*/ 1634909 h 2635034"/>
              <a:gd name="connsiteX6-2557" fmla="*/ 6562725 w 9144000"/>
              <a:gd name="connsiteY6-2558" fmla="*/ 168059 h 2635034"/>
              <a:gd name="connsiteX7-2559" fmla="*/ 6838950 w 9144000"/>
              <a:gd name="connsiteY7-2560" fmla="*/ 177584 h 2635034"/>
              <a:gd name="connsiteX8-2561" fmla="*/ 6905625 w 9144000"/>
              <a:gd name="connsiteY8-2562" fmla="*/ 1149134 h 2635034"/>
              <a:gd name="connsiteX9-2563" fmla="*/ 7040879 w 9144000"/>
              <a:gd name="connsiteY9-2564" fmla="*/ 796405 h 2635034"/>
              <a:gd name="connsiteX10-2565" fmla="*/ 7260945 w 9144000"/>
              <a:gd name="connsiteY10-2566" fmla="*/ 1152791 h 2635034"/>
              <a:gd name="connsiteX11-2567" fmla="*/ 7399324 w 9144000"/>
              <a:gd name="connsiteY11-2568" fmla="*/ 792748 h 2635034"/>
              <a:gd name="connsiteX12-2569" fmla="*/ 7622210 w 9144000"/>
              <a:gd name="connsiteY12-2570" fmla="*/ 1178395 h 2635034"/>
              <a:gd name="connsiteX13-2571" fmla="*/ 7776056 w 9144000"/>
              <a:gd name="connsiteY13-2572" fmla="*/ 840297 h 2635034"/>
              <a:gd name="connsiteX14-2573" fmla="*/ 7922590 w 9144000"/>
              <a:gd name="connsiteY14-2574" fmla="*/ 1167422 h 2635034"/>
              <a:gd name="connsiteX15-2575" fmla="*/ 7877937 w 9144000"/>
              <a:gd name="connsiteY15-2576" fmla="*/ 1945576 h 2635034"/>
              <a:gd name="connsiteX16-2577" fmla="*/ 7658100 w 9144000"/>
              <a:gd name="connsiteY16-2578" fmla="*/ 2635034 h 2635034"/>
              <a:gd name="connsiteX17-2579" fmla="*/ 9144000 w 9144000"/>
              <a:gd name="connsiteY17-2580" fmla="*/ 2635034 h 2635034"/>
              <a:gd name="connsiteX0-2581" fmla="*/ 0 w 9144000"/>
              <a:gd name="connsiteY0-2582" fmla="*/ 2625509 h 2635034"/>
              <a:gd name="connsiteX1-2583" fmla="*/ 6592062 w 9144000"/>
              <a:gd name="connsiteY1-2584" fmla="*/ 2632825 h 2635034"/>
              <a:gd name="connsiteX2-2585" fmla="*/ 6591300 w 9144000"/>
              <a:gd name="connsiteY2-2586" fmla="*/ 2387384 h 2635034"/>
              <a:gd name="connsiteX3-2587" fmla="*/ 6000750 w 9144000"/>
              <a:gd name="connsiteY3-2588" fmla="*/ 1320584 h 2635034"/>
              <a:gd name="connsiteX4-2589" fmla="*/ 6197726 w 9144000"/>
              <a:gd name="connsiteY4-2590" fmla="*/ 1152105 h 2635034"/>
              <a:gd name="connsiteX5-2591" fmla="*/ 6619875 w 9144000"/>
              <a:gd name="connsiteY5-2592" fmla="*/ 1634909 h 2635034"/>
              <a:gd name="connsiteX6-2593" fmla="*/ 6562725 w 9144000"/>
              <a:gd name="connsiteY6-2594" fmla="*/ 168059 h 2635034"/>
              <a:gd name="connsiteX7-2595" fmla="*/ 6838950 w 9144000"/>
              <a:gd name="connsiteY7-2596" fmla="*/ 177584 h 2635034"/>
              <a:gd name="connsiteX8-2597" fmla="*/ 6905625 w 9144000"/>
              <a:gd name="connsiteY8-2598" fmla="*/ 1149134 h 2635034"/>
              <a:gd name="connsiteX9-2599" fmla="*/ 7040879 w 9144000"/>
              <a:gd name="connsiteY9-2600" fmla="*/ 796405 h 2635034"/>
              <a:gd name="connsiteX10-2601" fmla="*/ 7260945 w 9144000"/>
              <a:gd name="connsiteY10-2602" fmla="*/ 1152791 h 2635034"/>
              <a:gd name="connsiteX11-2603" fmla="*/ 7399324 w 9144000"/>
              <a:gd name="connsiteY11-2604" fmla="*/ 792748 h 2635034"/>
              <a:gd name="connsiteX12-2605" fmla="*/ 7622210 w 9144000"/>
              <a:gd name="connsiteY12-2606" fmla="*/ 1178395 h 2635034"/>
              <a:gd name="connsiteX13-2607" fmla="*/ 7776056 w 9144000"/>
              <a:gd name="connsiteY13-2608" fmla="*/ 840297 h 2635034"/>
              <a:gd name="connsiteX14-2609" fmla="*/ 7922590 w 9144000"/>
              <a:gd name="connsiteY14-2610" fmla="*/ 1167422 h 2635034"/>
              <a:gd name="connsiteX15-2611" fmla="*/ 7877937 w 9144000"/>
              <a:gd name="connsiteY15-2612" fmla="*/ 1945576 h 2635034"/>
              <a:gd name="connsiteX16-2613" fmla="*/ 7658100 w 9144000"/>
              <a:gd name="connsiteY16-2614" fmla="*/ 2635034 h 2635034"/>
              <a:gd name="connsiteX17-2615" fmla="*/ 9144000 w 9144000"/>
              <a:gd name="connsiteY17-2616" fmla="*/ 2635034 h 2635034"/>
              <a:gd name="connsiteX0-2617" fmla="*/ 0 w 9144000"/>
              <a:gd name="connsiteY0-2618" fmla="*/ 2625509 h 2635034"/>
              <a:gd name="connsiteX1-2619" fmla="*/ 6592062 w 9144000"/>
              <a:gd name="connsiteY1-2620" fmla="*/ 2632825 h 2635034"/>
              <a:gd name="connsiteX2-2621" fmla="*/ 6591300 w 9144000"/>
              <a:gd name="connsiteY2-2622" fmla="*/ 2387384 h 2635034"/>
              <a:gd name="connsiteX3-2623" fmla="*/ 6000750 w 9144000"/>
              <a:gd name="connsiteY3-2624" fmla="*/ 1320584 h 2635034"/>
              <a:gd name="connsiteX4-2625" fmla="*/ 6197726 w 9144000"/>
              <a:gd name="connsiteY4-2626" fmla="*/ 1152105 h 2635034"/>
              <a:gd name="connsiteX5-2627" fmla="*/ 6619875 w 9144000"/>
              <a:gd name="connsiteY5-2628" fmla="*/ 1634909 h 2635034"/>
              <a:gd name="connsiteX6-2629" fmla="*/ 6562725 w 9144000"/>
              <a:gd name="connsiteY6-2630" fmla="*/ 168059 h 2635034"/>
              <a:gd name="connsiteX7-2631" fmla="*/ 6838950 w 9144000"/>
              <a:gd name="connsiteY7-2632" fmla="*/ 177584 h 2635034"/>
              <a:gd name="connsiteX8-2633" fmla="*/ 6905625 w 9144000"/>
              <a:gd name="connsiteY8-2634" fmla="*/ 1149134 h 2635034"/>
              <a:gd name="connsiteX9-2635" fmla="*/ 7040879 w 9144000"/>
              <a:gd name="connsiteY9-2636" fmla="*/ 796405 h 2635034"/>
              <a:gd name="connsiteX10-2637" fmla="*/ 7260945 w 9144000"/>
              <a:gd name="connsiteY10-2638" fmla="*/ 1152791 h 2635034"/>
              <a:gd name="connsiteX11-2639" fmla="*/ 7399324 w 9144000"/>
              <a:gd name="connsiteY11-2640" fmla="*/ 792748 h 2635034"/>
              <a:gd name="connsiteX12-2641" fmla="*/ 7622210 w 9144000"/>
              <a:gd name="connsiteY12-2642" fmla="*/ 1178395 h 2635034"/>
              <a:gd name="connsiteX13-2643" fmla="*/ 7776056 w 9144000"/>
              <a:gd name="connsiteY13-2644" fmla="*/ 840297 h 2635034"/>
              <a:gd name="connsiteX14-2645" fmla="*/ 7922590 w 9144000"/>
              <a:gd name="connsiteY14-2646" fmla="*/ 1167422 h 2635034"/>
              <a:gd name="connsiteX15-2647" fmla="*/ 7877937 w 9144000"/>
              <a:gd name="connsiteY15-2648" fmla="*/ 1945576 h 2635034"/>
              <a:gd name="connsiteX16-2649" fmla="*/ 7658100 w 9144000"/>
              <a:gd name="connsiteY16-2650" fmla="*/ 2635034 h 2635034"/>
              <a:gd name="connsiteX17-2651" fmla="*/ 9144000 w 9144000"/>
              <a:gd name="connsiteY17-2652" fmla="*/ 2635034 h 2635034"/>
              <a:gd name="connsiteX0-2653" fmla="*/ 0 w 9144000"/>
              <a:gd name="connsiteY0-2654" fmla="*/ 2625509 h 2635034"/>
              <a:gd name="connsiteX1-2655" fmla="*/ 6592062 w 9144000"/>
              <a:gd name="connsiteY1-2656" fmla="*/ 2632825 h 2635034"/>
              <a:gd name="connsiteX2-2657" fmla="*/ 6591300 w 9144000"/>
              <a:gd name="connsiteY2-2658" fmla="*/ 2387384 h 2635034"/>
              <a:gd name="connsiteX3-2659" fmla="*/ 6000750 w 9144000"/>
              <a:gd name="connsiteY3-2660" fmla="*/ 1320584 h 2635034"/>
              <a:gd name="connsiteX4-2661" fmla="*/ 6197726 w 9144000"/>
              <a:gd name="connsiteY4-2662" fmla="*/ 1152105 h 2635034"/>
              <a:gd name="connsiteX5-2663" fmla="*/ 6619875 w 9144000"/>
              <a:gd name="connsiteY5-2664" fmla="*/ 1634909 h 2635034"/>
              <a:gd name="connsiteX6-2665" fmla="*/ 6562725 w 9144000"/>
              <a:gd name="connsiteY6-2666" fmla="*/ 168059 h 2635034"/>
              <a:gd name="connsiteX7-2667" fmla="*/ 6838950 w 9144000"/>
              <a:gd name="connsiteY7-2668" fmla="*/ 177584 h 2635034"/>
              <a:gd name="connsiteX8-2669" fmla="*/ 6905625 w 9144000"/>
              <a:gd name="connsiteY8-2670" fmla="*/ 1149134 h 2635034"/>
              <a:gd name="connsiteX9-2671" fmla="*/ 7040879 w 9144000"/>
              <a:gd name="connsiteY9-2672" fmla="*/ 796405 h 2635034"/>
              <a:gd name="connsiteX10-2673" fmla="*/ 7260945 w 9144000"/>
              <a:gd name="connsiteY10-2674" fmla="*/ 1152791 h 2635034"/>
              <a:gd name="connsiteX11-2675" fmla="*/ 7399324 w 9144000"/>
              <a:gd name="connsiteY11-2676" fmla="*/ 792748 h 2635034"/>
              <a:gd name="connsiteX12-2677" fmla="*/ 7622210 w 9144000"/>
              <a:gd name="connsiteY12-2678" fmla="*/ 1178395 h 2635034"/>
              <a:gd name="connsiteX13-2679" fmla="*/ 7776056 w 9144000"/>
              <a:gd name="connsiteY13-2680" fmla="*/ 840297 h 2635034"/>
              <a:gd name="connsiteX14-2681" fmla="*/ 7922590 w 9144000"/>
              <a:gd name="connsiteY14-2682" fmla="*/ 1167422 h 2635034"/>
              <a:gd name="connsiteX15-2683" fmla="*/ 7877937 w 9144000"/>
              <a:gd name="connsiteY15-2684" fmla="*/ 1945576 h 2635034"/>
              <a:gd name="connsiteX16-2685" fmla="*/ 7658100 w 9144000"/>
              <a:gd name="connsiteY16-2686" fmla="*/ 2635034 h 2635034"/>
              <a:gd name="connsiteX17-2687" fmla="*/ 9144000 w 9144000"/>
              <a:gd name="connsiteY17-2688" fmla="*/ 2635034 h 2635034"/>
              <a:gd name="connsiteX0-2689" fmla="*/ 0 w 9144000"/>
              <a:gd name="connsiteY0-2690" fmla="*/ 2625509 h 2635034"/>
              <a:gd name="connsiteX1-2691" fmla="*/ 6592062 w 9144000"/>
              <a:gd name="connsiteY1-2692" fmla="*/ 2632825 h 2635034"/>
              <a:gd name="connsiteX2-2693" fmla="*/ 6591300 w 9144000"/>
              <a:gd name="connsiteY2-2694" fmla="*/ 2387384 h 2635034"/>
              <a:gd name="connsiteX3-2695" fmla="*/ 6000750 w 9144000"/>
              <a:gd name="connsiteY3-2696" fmla="*/ 1320584 h 2635034"/>
              <a:gd name="connsiteX4-2697" fmla="*/ 6197726 w 9144000"/>
              <a:gd name="connsiteY4-2698" fmla="*/ 1152105 h 2635034"/>
              <a:gd name="connsiteX5-2699" fmla="*/ 6619875 w 9144000"/>
              <a:gd name="connsiteY5-2700" fmla="*/ 1634909 h 2635034"/>
              <a:gd name="connsiteX6-2701" fmla="*/ 6562725 w 9144000"/>
              <a:gd name="connsiteY6-2702" fmla="*/ 168059 h 2635034"/>
              <a:gd name="connsiteX7-2703" fmla="*/ 6838950 w 9144000"/>
              <a:gd name="connsiteY7-2704" fmla="*/ 177584 h 2635034"/>
              <a:gd name="connsiteX8-2705" fmla="*/ 6905625 w 9144000"/>
              <a:gd name="connsiteY8-2706" fmla="*/ 1149134 h 2635034"/>
              <a:gd name="connsiteX9-2707" fmla="*/ 7040879 w 9144000"/>
              <a:gd name="connsiteY9-2708" fmla="*/ 796405 h 2635034"/>
              <a:gd name="connsiteX10-2709" fmla="*/ 7260945 w 9144000"/>
              <a:gd name="connsiteY10-2710" fmla="*/ 1152791 h 2635034"/>
              <a:gd name="connsiteX11-2711" fmla="*/ 7399324 w 9144000"/>
              <a:gd name="connsiteY11-2712" fmla="*/ 792748 h 2635034"/>
              <a:gd name="connsiteX12-2713" fmla="*/ 7622210 w 9144000"/>
              <a:gd name="connsiteY12-2714" fmla="*/ 1178395 h 2635034"/>
              <a:gd name="connsiteX13-2715" fmla="*/ 7776056 w 9144000"/>
              <a:gd name="connsiteY13-2716" fmla="*/ 840297 h 2635034"/>
              <a:gd name="connsiteX14-2717" fmla="*/ 7922590 w 9144000"/>
              <a:gd name="connsiteY14-2718" fmla="*/ 1167422 h 2635034"/>
              <a:gd name="connsiteX15-2719" fmla="*/ 7877937 w 9144000"/>
              <a:gd name="connsiteY15-2720" fmla="*/ 1945576 h 2635034"/>
              <a:gd name="connsiteX16-2721" fmla="*/ 7658100 w 9144000"/>
              <a:gd name="connsiteY16-2722" fmla="*/ 2635034 h 2635034"/>
              <a:gd name="connsiteX17-2723" fmla="*/ 9144000 w 9144000"/>
              <a:gd name="connsiteY17-2724" fmla="*/ 2635034 h 2635034"/>
              <a:gd name="connsiteX0-2725" fmla="*/ 0 w 9144000"/>
              <a:gd name="connsiteY0-2726" fmla="*/ 2625509 h 2635034"/>
              <a:gd name="connsiteX1-2727" fmla="*/ 6592062 w 9144000"/>
              <a:gd name="connsiteY1-2728" fmla="*/ 2632825 h 2635034"/>
              <a:gd name="connsiteX2-2729" fmla="*/ 6591300 w 9144000"/>
              <a:gd name="connsiteY2-2730" fmla="*/ 2387384 h 2635034"/>
              <a:gd name="connsiteX3-2731" fmla="*/ 6000750 w 9144000"/>
              <a:gd name="connsiteY3-2732" fmla="*/ 1320584 h 2635034"/>
              <a:gd name="connsiteX4-2733" fmla="*/ 6197726 w 9144000"/>
              <a:gd name="connsiteY4-2734" fmla="*/ 1152105 h 2635034"/>
              <a:gd name="connsiteX5-2735" fmla="*/ 6619875 w 9144000"/>
              <a:gd name="connsiteY5-2736" fmla="*/ 1634909 h 2635034"/>
              <a:gd name="connsiteX6-2737" fmla="*/ 6562725 w 9144000"/>
              <a:gd name="connsiteY6-2738" fmla="*/ 168059 h 2635034"/>
              <a:gd name="connsiteX7-2739" fmla="*/ 6838950 w 9144000"/>
              <a:gd name="connsiteY7-2740" fmla="*/ 177584 h 2635034"/>
              <a:gd name="connsiteX8-2741" fmla="*/ 6905625 w 9144000"/>
              <a:gd name="connsiteY8-2742" fmla="*/ 1149134 h 2635034"/>
              <a:gd name="connsiteX9-2743" fmla="*/ 7040879 w 9144000"/>
              <a:gd name="connsiteY9-2744" fmla="*/ 796405 h 2635034"/>
              <a:gd name="connsiteX10-2745" fmla="*/ 7260945 w 9144000"/>
              <a:gd name="connsiteY10-2746" fmla="*/ 1152791 h 2635034"/>
              <a:gd name="connsiteX11-2747" fmla="*/ 7421270 w 9144000"/>
              <a:gd name="connsiteY11-2748" fmla="*/ 763487 h 2635034"/>
              <a:gd name="connsiteX12-2749" fmla="*/ 7622210 w 9144000"/>
              <a:gd name="connsiteY12-2750" fmla="*/ 1178395 h 2635034"/>
              <a:gd name="connsiteX13-2751" fmla="*/ 7776056 w 9144000"/>
              <a:gd name="connsiteY13-2752" fmla="*/ 840297 h 2635034"/>
              <a:gd name="connsiteX14-2753" fmla="*/ 7922590 w 9144000"/>
              <a:gd name="connsiteY14-2754" fmla="*/ 1167422 h 2635034"/>
              <a:gd name="connsiteX15-2755" fmla="*/ 7877937 w 9144000"/>
              <a:gd name="connsiteY15-2756" fmla="*/ 1945576 h 2635034"/>
              <a:gd name="connsiteX16-2757" fmla="*/ 7658100 w 9144000"/>
              <a:gd name="connsiteY16-2758" fmla="*/ 2635034 h 2635034"/>
              <a:gd name="connsiteX17-2759" fmla="*/ 9144000 w 9144000"/>
              <a:gd name="connsiteY17-2760" fmla="*/ 2635034 h 2635034"/>
              <a:gd name="connsiteX0-2761" fmla="*/ 0 w 9144000"/>
              <a:gd name="connsiteY0-2762" fmla="*/ 2625509 h 2635034"/>
              <a:gd name="connsiteX1-2763" fmla="*/ 6592062 w 9144000"/>
              <a:gd name="connsiteY1-2764" fmla="*/ 2632825 h 2635034"/>
              <a:gd name="connsiteX2-2765" fmla="*/ 6591300 w 9144000"/>
              <a:gd name="connsiteY2-2766" fmla="*/ 2387384 h 2635034"/>
              <a:gd name="connsiteX3-2767" fmla="*/ 6000750 w 9144000"/>
              <a:gd name="connsiteY3-2768" fmla="*/ 1320584 h 2635034"/>
              <a:gd name="connsiteX4-2769" fmla="*/ 6197726 w 9144000"/>
              <a:gd name="connsiteY4-2770" fmla="*/ 1152105 h 2635034"/>
              <a:gd name="connsiteX5-2771" fmla="*/ 6619875 w 9144000"/>
              <a:gd name="connsiteY5-2772" fmla="*/ 1634909 h 2635034"/>
              <a:gd name="connsiteX6-2773" fmla="*/ 6562725 w 9144000"/>
              <a:gd name="connsiteY6-2774" fmla="*/ 168059 h 2635034"/>
              <a:gd name="connsiteX7-2775" fmla="*/ 6838950 w 9144000"/>
              <a:gd name="connsiteY7-2776" fmla="*/ 177584 h 2635034"/>
              <a:gd name="connsiteX8-2777" fmla="*/ 6905625 w 9144000"/>
              <a:gd name="connsiteY8-2778" fmla="*/ 1149134 h 2635034"/>
              <a:gd name="connsiteX9-2779" fmla="*/ 7040879 w 9144000"/>
              <a:gd name="connsiteY9-2780" fmla="*/ 796405 h 2635034"/>
              <a:gd name="connsiteX10-2781" fmla="*/ 7260945 w 9144000"/>
              <a:gd name="connsiteY10-2782" fmla="*/ 1152791 h 2635034"/>
              <a:gd name="connsiteX11-2783" fmla="*/ 7421270 w 9144000"/>
              <a:gd name="connsiteY11-2784" fmla="*/ 763487 h 2635034"/>
              <a:gd name="connsiteX12-2785" fmla="*/ 7622210 w 9144000"/>
              <a:gd name="connsiteY12-2786" fmla="*/ 1178395 h 2635034"/>
              <a:gd name="connsiteX13-2787" fmla="*/ 7776056 w 9144000"/>
              <a:gd name="connsiteY13-2788" fmla="*/ 840297 h 2635034"/>
              <a:gd name="connsiteX14-2789" fmla="*/ 7922590 w 9144000"/>
              <a:gd name="connsiteY14-2790" fmla="*/ 1167422 h 2635034"/>
              <a:gd name="connsiteX15-2791" fmla="*/ 7877937 w 9144000"/>
              <a:gd name="connsiteY15-2792" fmla="*/ 1945576 h 2635034"/>
              <a:gd name="connsiteX16-2793" fmla="*/ 7658100 w 9144000"/>
              <a:gd name="connsiteY16-2794" fmla="*/ 2635034 h 2635034"/>
              <a:gd name="connsiteX17-2795" fmla="*/ 9144000 w 9144000"/>
              <a:gd name="connsiteY17-2796" fmla="*/ 2635034 h 2635034"/>
              <a:gd name="connsiteX0-2797" fmla="*/ 0 w 9144000"/>
              <a:gd name="connsiteY0-2798" fmla="*/ 2625509 h 2635034"/>
              <a:gd name="connsiteX1-2799" fmla="*/ 6592062 w 9144000"/>
              <a:gd name="connsiteY1-2800" fmla="*/ 2632825 h 2635034"/>
              <a:gd name="connsiteX2-2801" fmla="*/ 6591300 w 9144000"/>
              <a:gd name="connsiteY2-2802" fmla="*/ 2387384 h 2635034"/>
              <a:gd name="connsiteX3-2803" fmla="*/ 6000750 w 9144000"/>
              <a:gd name="connsiteY3-2804" fmla="*/ 1320584 h 2635034"/>
              <a:gd name="connsiteX4-2805" fmla="*/ 6197726 w 9144000"/>
              <a:gd name="connsiteY4-2806" fmla="*/ 1152105 h 2635034"/>
              <a:gd name="connsiteX5-2807" fmla="*/ 6619875 w 9144000"/>
              <a:gd name="connsiteY5-2808" fmla="*/ 1634909 h 2635034"/>
              <a:gd name="connsiteX6-2809" fmla="*/ 6562725 w 9144000"/>
              <a:gd name="connsiteY6-2810" fmla="*/ 168059 h 2635034"/>
              <a:gd name="connsiteX7-2811" fmla="*/ 6838950 w 9144000"/>
              <a:gd name="connsiteY7-2812" fmla="*/ 177584 h 2635034"/>
              <a:gd name="connsiteX8-2813" fmla="*/ 6905625 w 9144000"/>
              <a:gd name="connsiteY8-2814" fmla="*/ 1149134 h 2635034"/>
              <a:gd name="connsiteX9-2815" fmla="*/ 7040879 w 9144000"/>
              <a:gd name="connsiteY9-2816" fmla="*/ 796405 h 2635034"/>
              <a:gd name="connsiteX10-2817" fmla="*/ 7260945 w 9144000"/>
              <a:gd name="connsiteY10-2818" fmla="*/ 1152791 h 2635034"/>
              <a:gd name="connsiteX11-2819" fmla="*/ 7421270 w 9144000"/>
              <a:gd name="connsiteY11-2820" fmla="*/ 763487 h 2635034"/>
              <a:gd name="connsiteX12-2821" fmla="*/ 7622210 w 9144000"/>
              <a:gd name="connsiteY12-2822" fmla="*/ 1178395 h 2635034"/>
              <a:gd name="connsiteX13-2823" fmla="*/ 7776056 w 9144000"/>
              <a:gd name="connsiteY13-2824" fmla="*/ 840297 h 2635034"/>
              <a:gd name="connsiteX14-2825" fmla="*/ 7922590 w 9144000"/>
              <a:gd name="connsiteY14-2826" fmla="*/ 1167422 h 2635034"/>
              <a:gd name="connsiteX15-2827" fmla="*/ 7877937 w 9144000"/>
              <a:gd name="connsiteY15-2828" fmla="*/ 1945576 h 2635034"/>
              <a:gd name="connsiteX16-2829" fmla="*/ 7658100 w 9144000"/>
              <a:gd name="connsiteY16-2830" fmla="*/ 2635034 h 2635034"/>
              <a:gd name="connsiteX17-2831" fmla="*/ 9144000 w 9144000"/>
              <a:gd name="connsiteY17-2832" fmla="*/ 2635034 h 2635034"/>
              <a:gd name="connsiteX0-2833" fmla="*/ 0 w 9144000"/>
              <a:gd name="connsiteY0-2834" fmla="*/ 2625509 h 2635034"/>
              <a:gd name="connsiteX1-2835" fmla="*/ 6592062 w 9144000"/>
              <a:gd name="connsiteY1-2836" fmla="*/ 2632825 h 2635034"/>
              <a:gd name="connsiteX2-2837" fmla="*/ 6591300 w 9144000"/>
              <a:gd name="connsiteY2-2838" fmla="*/ 2387384 h 2635034"/>
              <a:gd name="connsiteX3-2839" fmla="*/ 6000750 w 9144000"/>
              <a:gd name="connsiteY3-2840" fmla="*/ 1320584 h 2635034"/>
              <a:gd name="connsiteX4-2841" fmla="*/ 6197726 w 9144000"/>
              <a:gd name="connsiteY4-2842" fmla="*/ 1152105 h 2635034"/>
              <a:gd name="connsiteX5-2843" fmla="*/ 6619875 w 9144000"/>
              <a:gd name="connsiteY5-2844" fmla="*/ 1634909 h 2635034"/>
              <a:gd name="connsiteX6-2845" fmla="*/ 6562725 w 9144000"/>
              <a:gd name="connsiteY6-2846" fmla="*/ 168059 h 2635034"/>
              <a:gd name="connsiteX7-2847" fmla="*/ 6838950 w 9144000"/>
              <a:gd name="connsiteY7-2848" fmla="*/ 177584 h 2635034"/>
              <a:gd name="connsiteX8-2849" fmla="*/ 6905625 w 9144000"/>
              <a:gd name="connsiteY8-2850" fmla="*/ 1149134 h 2635034"/>
              <a:gd name="connsiteX9-2851" fmla="*/ 7040879 w 9144000"/>
              <a:gd name="connsiteY9-2852" fmla="*/ 796405 h 2635034"/>
              <a:gd name="connsiteX10-2853" fmla="*/ 7260945 w 9144000"/>
              <a:gd name="connsiteY10-2854" fmla="*/ 1152791 h 2635034"/>
              <a:gd name="connsiteX11-2855" fmla="*/ 7421270 w 9144000"/>
              <a:gd name="connsiteY11-2856" fmla="*/ 763487 h 2635034"/>
              <a:gd name="connsiteX12-2857" fmla="*/ 7622210 w 9144000"/>
              <a:gd name="connsiteY12-2858" fmla="*/ 1178395 h 2635034"/>
              <a:gd name="connsiteX13-2859" fmla="*/ 7776056 w 9144000"/>
              <a:gd name="connsiteY13-2860" fmla="*/ 840297 h 2635034"/>
              <a:gd name="connsiteX14-2861" fmla="*/ 7922590 w 9144000"/>
              <a:gd name="connsiteY14-2862" fmla="*/ 1167422 h 2635034"/>
              <a:gd name="connsiteX15-2863" fmla="*/ 7877937 w 9144000"/>
              <a:gd name="connsiteY15-2864" fmla="*/ 1945576 h 2635034"/>
              <a:gd name="connsiteX16-2865" fmla="*/ 7658100 w 9144000"/>
              <a:gd name="connsiteY16-2866" fmla="*/ 2635034 h 2635034"/>
              <a:gd name="connsiteX17-2867" fmla="*/ 9144000 w 9144000"/>
              <a:gd name="connsiteY17-2868" fmla="*/ 2635034 h 2635034"/>
              <a:gd name="connsiteX0-2869" fmla="*/ 0 w 9144000"/>
              <a:gd name="connsiteY0-2870" fmla="*/ 2625509 h 2635034"/>
              <a:gd name="connsiteX1-2871" fmla="*/ 6592062 w 9144000"/>
              <a:gd name="connsiteY1-2872" fmla="*/ 2632825 h 2635034"/>
              <a:gd name="connsiteX2-2873" fmla="*/ 6591300 w 9144000"/>
              <a:gd name="connsiteY2-2874" fmla="*/ 2387384 h 2635034"/>
              <a:gd name="connsiteX3-2875" fmla="*/ 6000750 w 9144000"/>
              <a:gd name="connsiteY3-2876" fmla="*/ 1320584 h 2635034"/>
              <a:gd name="connsiteX4-2877" fmla="*/ 6197726 w 9144000"/>
              <a:gd name="connsiteY4-2878" fmla="*/ 1152105 h 2635034"/>
              <a:gd name="connsiteX5-2879" fmla="*/ 6619875 w 9144000"/>
              <a:gd name="connsiteY5-2880" fmla="*/ 1634909 h 2635034"/>
              <a:gd name="connsiteX6-2881" fmla="*/ 6562725 w 9144000"/>
              <a:gd name="connsiteY6-2882" fmla="*/ 168059 h 2635034"/>
              <a:gd name="connsiteX7-2883" fmla="*/ 6838950 w 9144000"/>
              <a:gd name="connsiteY7-2884" fmla="*/ 177584 h 2635034"/>
              <a:gd name="connsiteX8-2885" fmla="*/ 6905625 w 9144000"/>
              <a:gd name="connsiteY8-2886" fmla="*/ 1149134 h 2635034"/>
              <a:gd name="connsiteX9-2887" fmla="*/ 7040879 w 9144000"/>
              <a:gd name="connsiteY9-2888" fmla="*/ 796405 h 2635034"/>
              <a:gd name="connsiteX10-2889" fmla="*/ 7260945 w 9144000"/>
              <a:gd name="connsiteY10-2890" fmla="*/ 1152791 h 2635034"/>
              <a:gd name="connsiteX11-2891" fmla="*/ 7421270 w 9144000"/>
              <a:gd name="connsiteY11-2892" fmla="*/ 763487 h 2635034"/>
              <a:gd name="connsiteX12-2893" fmla="*/ 7622210 w 9144000"/>
              <a:gd name="connsiteY12-2894" fmla="*/ 1178395 h 2635034"/>
              <a:gd name="connsiteX13-2895" fmla="*/ 7776056 w 9144000"/>
              <a:gd name="connsiteY13-2896" fmla="*/ 840297 h 2635034"/>
              <a:gd name="connsiteX14-2897" fmla="*/ 7922590 w 9144000"/>
              <a:gd name="connsiteY14-2898" fmla="*/ 1167422 h 2635034"/>
              <a:gd name="connsiteX15-2899" fmla="*/ 7877937 w 9144000"/>
              <a:gd name="connsiteY15-2900" fmla="*/ 1945576 h 2635034"/>
              <a:gd name="connsiteX16-2901" fmla="*/ 7658100 w 9144000"/>
              <a:gd name="connsiteY16-2902" fmla="*/ 2635034 h 2635034"/>
              <a:gd name="connsiteX17-2903" fmla="*/ 9144000 w 9144000"/>
              <a:gd name="connsiteY17-2904" fmla="*/ 2635034 h 2635034"/>
              <a:gd name="connsiteX0-2905" fmla="*/ 0 w 9144000"/>
              <a:gd name="connsiteY0-2906" fmla="*/ 2625509 h 2635034"/>
              <a:gd name="connsiteX1-2907" fmla="*/ 6592062 w 9144000"/>
              <a:gd name="connsiteY1-2908" fmla="*/ 2632825 h 2635034"/>
              <a:gd name="connsiteX2-2909" fmla="*/ 6591300 w 9144000"/>
              <a:gd name="connsiteY2-2910" fmla="*/ 2387384 h 2635034"/>
              <a:gd name="connsiteX3-2911" fmla="*/ 6000750 w 9144000"/>
              <a:gd name="connsiteY3-2912" fmla="*/ 1320584 h 2635034"/>
              <a:gd name="connsiteX4-2913" fmla="*/ 6197726 w 9144000"/>
              <a:gd name="connsiteY4-2914" fmla="*/ 1152105 h 2635034"/>
              <a:gd name="connsiteX5-2915" fmla="*/ 6619875 w 9144000"/>
              <a:gd name="connsiteY5-2916" fmla="*/ 1634909 h 2635034"/>
              <a:gd name="connsiteX6-2917" fmla="*/ 6562725 w 9144000"/>
              <a:gd name="connsiteY6-2918" fmla="*/ 168059 h 2635034"/>
              <a:gd name="connsiteX7-2919" fmla="*/ 6838950 w 9144000"/>
              <a:gd name="connsiteY7-2920" fmla="*/ 177584 h 2635034"/>
              <a:gd name="connsiteX8-2921" fmla="*/ 6905625 w 9144000"/>
              <a:gd name="connsiteY8-2922" fmla="*/ 1149134 h 2635034"/>
              <a:gd name="connsiteX9-2923" fmla="*/ 7040879 w 9144000"/>
              <a:gd name="connsiteY9-2924" fmla="*/ 796405 h 2635034"/>
              <a:gd name="connsiteX10-2925" fmla="*/ 7260945 w 9144000"/>
              <a:gd name="connsiteY10-2926" fmla="*/ 1152791 h 2635034"/>
              <a:gd name="connsiteX11-2927" fmla="*/ 7421270 w 9144000"/>
              <a:gd name="connsiteY11-2928" fmla="*/ 763487 h 2635034"/>
              <a:gd name="connsiteX12-2929" fmla="*/ 7622210 w 9144000"/>
              <a:gd name="connsiteY12-2930" fmla="*/ 1178395 h 2635034"/>
              <a:gd name="connsiteX13-2931" fmla="*/ 7776056 w 9144000"/>
              <a:gd name="connsiteY13-2932" fmla="*/ 840297 h 2635034"/>
              <a:gd name="connsiteX14-2933" fmla="*/ 7922590 w 9144000"/>
              <a:gd name="connsiteY14-2934" fmla="*/ 1167422 h 2635034"/>
              <a:gd name="connsiteX15-2935" fmla="*/ 7877937 w 9144000"/>
              <a:gd name="connsiteY15-2936" fmla="*/ 1945576 h 2635034"/>
              <a:gd name="connsiteX16-2937" fmla="*/ 7658100 w 9144000"/>
              <a:gd name="connsiteY16-2938" fmla="*/ 2635034 h 2635034"/>
              <a:gd name="connsiteX17-2939" fmla="*/ 9144000 w 9144000"/>
              <a:gd name="connsiteY17-2940" fmla="*/ 2635034 h 2635034"/>
              <a:gd name="connsiteX0-2941" fmla="*/ 0 w 9144000"/>
              <a:gd name="connsiteY0-2942" fmla="*/ 2625509 h 2635034"/>
              <a:gd name="connsiteX1-2943" fmla="*/ 6592062 w 9144000"/>
              <a:gd name="connsiteY1-2944" fmla="*/ 2632825 h 2635034"/>
              <a:gd name="connsiteX2-2945" fmla="*/ 6591300 w 9144000"/>
              <a:gd name="connsiteY2-2946" fmla="*/ 2387384 h 2635034"/>
              <a:gd name="connsiteX3-2947" fmla="*/ 6000750 w 9144000"/>
              <a:gd name="connsiteY3-2948" fmla="*/ 1320584 h 2635034"/>
              <a:gd name="connsiteX4-2949" fmla="*/ 6197726 w 9144000"/>
              <a:gd name="connsiteY4-2950" fmla="*/ 1152105 h 2635034"/>
              <a:gd name="connsiteX5-2951" fmla="*/ 6619875 w 9144000"/>
              <a:gd name="connsiteY5-2952" fmla="*/ 1634909 h 2635034"/>
              <a:gd name="connsiteX6-2953" fmla="*/ 6562725 w 9144000"/>
              <a:gd name="connsiteY6-2954" fmla="*/ 168059 h 2635034"/>
              <a:gd name="connsiteX7-2955" fmla="*/ 6838950 w 9144000"/>
              <a:gd name="connsiteY7-2956" fmla="*/ 177584 h 2635034"/>
              <a:gd name="connsiteX8-2957" fmla="*/ 6905625 w 9144000"/>
              <a:gd name="connsiteY8-2958" fmla="*/ 1149134 h 2635034"/>
              <a:gd name="connsiteX9-2959" fmla="*/ 7040879 w 9144000"/>
              <a:gd name="connsiteY9-2960" fmla="*/ 796405 h 2635034"/>
              <a:gd name="connsiteX10-2961" fmla="*/ 7260945 w 9144000"/>
              <a:gd name="connsiteY10-2962" fmla="*/ 1152791 h 2635034"/>
              <a:gd name="connsiteX11-2963" fmla="*/ 7421270 w 9144000"/>
              <a:gd name="connsiteY11-2964" fmla="*/ 763487 h 2635034"/>
              <a:gd name="connsiteX12-2965" fmla="*/ 7622210 w 9144000"/>
              <a:gd name="connsiteY12-2966" fmla="*/ 1178395 h 2635034"/>
              <a:gd name="connsiteX13-2967" fmla="*/ 7776056 w 9144000"/>
              <a:gd name="connsiteY13-2968" fmla="*/ 840297 h 2635034"/>
              <a:gd name="connsiteX14-2969" fmla="*/ 7922590 w 9144000"/>
              <a:gd name="connsiteY14-2970" fmla="*/ 1167422 h 2635034"/>
              <a:gd name="connsiteX15-2971" fmla="*/ 7877937 w 9144000"/>
              <a:gd name="connsiteY15-2972" fmla="*/ 1945576 h 2635034"/>
              <a:gd name="connsiteX16-2973" fmla="*/ 7658100 w 9144000"/>
              <a:gd name="connsiteY16-2974" fmla="*/ 2635034 h 2635034"/>
              <a:gd name="connsiteX17-2975" fmla="*/ 9144000 w 9144000"/>
              <a:gd name="connsiteY17-2976" fmla="*/ 2635034 h 2635034"/>
              <a:gd name="connsiteX0-2977" fmla="*/ 0 w 9144000"/>
              <a:gd name="connsiteY0-2978" fmla="*/ 2625509 h 2635034"/>
              <a:gd name="connsiteX1-2979" fmla="*/ 6592062 w 9144000"/>
              <a:gd name="connsiteY1-2980" fmla="*/ 2632825 h 2635034"/>
              <a:gd name="connsiteX2-2981" fmla="*/ 6591300 w 9144000"/>
              <a:gd name="connsiteY2-2982" fmla="*/ 2387384 h 2635034"/>
              <a:gd name="connsiteX3-2983" fmla="*/ 6000750 w 9144000"/>
              <a:gd name="connsiteY3-2984" fmla="*/ 1320584 h 2635034"/>
              <a:gd name="connsiteX4-2985" fmla="*/ 6197726 w 9144000"/>
              <a:gd name="connsiteY4-2986" fmla="*/ 1152105 h 2635034"/>
              <a:gd name="connsiteX5-2987" fmla="*/ 6619875 w 9144000"/>
              <a:gd name="connsiteY5-2988" fmla="*/ 1634909 h 2635034"/>
              <a:gd name="connsiteX6-2989" fmla="*/ 6562725 w 9144000"/>
              <a:gd name="connsiteY6-2990" fmla="*/ 168059 h 2635034"/>
              <a:gd name="connsiteX7-2991" fmla="*/ 6838950 w 9144000"/>
              <a:gd name="connsiteY7-2992" fmla="*/ 177584 h 2635034"/>
              <a:gd name="connsiteX8-2993" fmla="*/ 6905625 w 9144000"/>
              <a:gd name="connsiteY8-2994" fmla="*/ 1149134 h 2635034"/>
              <a:gd name="connsiteX9-2995" fmla="*/ 7040879 w 9144000"/>
              <a:gd name="connsiteY9-2996" fmla="*/ 796405 h 2635034"/>
              <a:gd name="connsiteX10-2997" fmla="*/ 7260945 w 9144000"/>
              <a:gd name="connsiteY10-2998" fmla="*/ 1152791 h 2635034"/>
              <a:gd name="connsiteX11-2999" fmla="*/ 7421270 w 9144000"/>
              <a:gd name="connsiteY11-3000" fmla="*/ 763487 h 2635034"/>
              <a:gd name="connsiteX12-3001" fmla="*/ 7622210 w 9144000"/>
              <a:gd name="connsiteY12-3002" fmla="*/ 1178395 h 2635034"/>
              <a:gd name="connsiteX13-3003" fmla="*/ 7776056 w 9144000"/>
              <a:gd name="connsiteY13-3004" fmla="*/ 840297 h 2635034"/>
              <a:gd name="connsiteX14-3005" fmla="*/ 7922590 w 9144000"/>
              <a:gd name="connsiteY14-3006" fmla="*/ 1167422 h 2635034"/>
              <a:gd name="connsiteX15-3007" fmla="*/ 7877937 w 9144000"/>
              <a:gd name="connsiteY15-3008" fmla="*/ 1945576 h 2635034"/>
              <a:gd name="connsiteX16-3009" fmla="*/ 7658100 w 9144000"/>
              <a:gd name="connsiteY16-3010" fmla="*/ 2635034 h 2635034"/>
              <a:gd name="connsiteX17-3011" fmla="*/ 9144000 w 9144000"/>
              <a:gd name="connsiteY17-3012" fmla="*/ 2635034 h 2635034"/>
              <a:gd name="connsiteX0-3013" fmla="*/ 0 w 9144000"/>
              <a:gd name="connsiteY0-3014" fmla="*/ 2625509 h 2635034"/>
              <a:gd name="connsiteX1-3015" fmla="*/ 6592062 w 9144000"/>
              <a:gd name="connsiteY1-3016" fmla="*/ 2632825 h 2635034"/>
              <a:gd name="connsiteX2-3017" fmla="*/ 6591300 w 9144000"/>
              <a:gd name="connsiteY2-3018" fmla="*/ 2387384 h 2635034"/>
              <a:gd name="connsiteX3-3019" fmla="*/ 6000750 w 9144000"/>
              <a:gd name="connsiteY3-3020" fmla="*/ 1320584 h 2635034"/>
              <a:gd name="connsiteX4-3021" fmla="*/ 6197726 w 9144000"/>
              <a:gd name="connsiteY4-3022" fmla="*/ 1152105 h 2635034"/>
              <a:gd name="connsiteX5-3023" fmla="*/ 6619875 w 9144000"/>
              <a:gd name="connsiteY5-3024" fmla="*/ 1634909 h 2635034"/>
              <a:gd name="connsiteX6-3025" fmla="*/ 6562725 w 9144000"/>
              <a:gd name="connsiteY6-3026" fmla="*/ 168059 h 2635034"/>
              <a:gd name="connsiteX7-3027" fmla="*/ 6838950 w 9144000"/>
              <a:gd name="connsiteY7-3028" fmla="*/ 177584 h 2635034"/>
              <a:gd name="connsiteX8-3029" fmla="*/ 6905625 w 9144000"/>
              <a:gd name="connsiteY8-3030" fmla="*/ 1149134 h 2635034"/>
              <a:gd name="connsiteX9-3031" fmla="*/ 7040879 w 9144000"/>
              <a:gd name="connsiteY9-3032" fmla="*/ 796405 h 2635034"/>
              <a:gd name="connsiteX10-3033" fmla="*/ 7260945 w 9144000"/>
              <a:gd name="connsiteY10-3034" fmla="*/ 1152791 h 2635034"/>
              <a:gd name="connsiteX11-3035" fmla="*/ 7421270 w 9144000"/>
              <a:gd name="connsiteY11-3036" fmla="*/ 763487 h 2635034"/>
              <a:gd name="connsiteX12-3037" fmla="*/ 7622210 w 9144000"/>
              <a:gd name="connsiteY12-3038" fmla="*/ 1178395 h 2635034"/>
              <a:gd name="connsiteX13-3039" fmla="*/ 7776056 w 9144000"/>
              <a:gd name="connsiteY13-3040" fmla="*/ 840297 h 2635034"/>
              <a:gd name="connsiteX14-3041" fmla="*/ 7922590 w 9144000"/>
              <a:gd name="connsiteY14-3042" fmla="*/ 1167422 h 2635034"/>
              <a:gd name="connsiteX15-3043" fmla="*/ 7877937 w 9144000"/>
              <a:gd name="connsiteY15-3044" fmla="*/ 1945576 h 2635034"/>
              <a:gd name="connsiteX16-3045" fmla="*/ 7658100 w 9144000"/>
              <a:gd name="connsiteY16-3046" fmla="*/ 2635034 h 2635034"/>
              <a:gd name="connsiteX17-3047" fmla="*/ 9144000 w 9144000"/>
              <a:gd name="connsiteY17-3048" fmla="*/ 2635034 h 2635034"/>
              <a:gd name="connsiteX0-3049" fmla="*/ 0 w 9144000"/>
              <a:gd name="connsiteY0-3050" fmla="*/ 2625509 h 2635034"/>
              <a:gd name="connsiteX1-3051" fmla="*/ 6592062 w 9144000"/>
              <a:gd name="connsiteY1-3052" fmla="*/ 2632825 h 2635034"/>
              <a:gd name="connsiteX2-3053" fmla="*/ 6591300 w 9144000"/>
              <a:gd name="connsiteY2-3054" fmla="*/ 2387384 h 2635034"/>
              <a:gd name="connsiteX3-3055" fmla="*/ 6000750 w 9144000"/>
              <a:gd name="connsiteY3-3056" fmla="*/ 1320584 h 2635034"/>
              <a:gd name="connsiteX4-3057" fmla="*/ 6197726 w 9144000"/>
              <a:gd name="connsiteY4-3058" fmla="*/ 1152105 h 2635034"/>
              <a:gd name="connsiteX5-3059" fmla="*/ 6619875 w 9144000"/>
              <a:gd name="connsiteY5-3060" fmla="*/ 1634909 h 2635034"/>
              <a:gd name="connsiteX6-3061" fmla="*/ 6562725 w 9144000"/>
              <a:gd name="connsiteY6-3062" fmla="*/ 168059 h 2635034"/>
              <a:gd name="connsiteX7-3063" fmla="*/ 6838950 w 9144000"/>
              <a:gd name="connsiteY7-3064" fmla="*/ 177584 h 2635034"/>
              <a:gd name="connsiteX8-3065" fmla="*/ 6905625 w 9144000"/>
              <a:gd name="connsiteY8-3066" fmla="*/ 1149134 h 2635034"/>
              <a:gd name="connsiteX9-3067" fmla="*/ 7092085 w 9144000"/>
              <a:gd name="connsiteY9-3068" fmla="*/ 796405 h 2635034"/>
              <a:gd name="connsiteX10-3069" fmla="*/ 7260945 w 9144000"/>
              <a:gd name="connsiteY10-3070" fmla="*/ 1152791 h 2635034"/>
              <a:gd name="connsiteX11-3071" fmla="*/ 7421270 w 9144000"/>
              <a:gd name="connsiteY11-3072" fmla="*/ 763487 h 2635034"/>
              <a:gd name="connsiteX12-3073" fmla="*/ 7622210 w 9144000"/>
              <a:gd name="connsiteY12-3074" fmla="*/ 1178395 h 2635034"/>
              <a:gd name="connsiteX13-3075" fmla="*/ 7776056 w 9144000"/>
              <a:gd name="connsiteY13-3076" fmla="*/ 840297 h 2635034"/>
              <a:gd name="connsiteX14-3077" fmla="*/ 7922590 w 9144000"/>
              <a:gd name="connsiteY14-3078" fmla="*/ 1167422 h 2635034"/>
              <a:gd name="connsiteX15-3079" fmla="*/ 7877937 w 9144000"/>
              <a:gd name="connsiteY15-3080" fmla="*/ 1945576 h 2635034"/>
              <a:gd name="connsiteX16-3081" fmla="*/ 7658100 w 9144000"/>
              <a:gd name="connsiteY16-3082" fmla="*/ 2635034 h 2635034"/>
              <a:gd name="connsiteX17-3083" fmla="*/ 9144000 w 9144000"/>
              <a:gd name="connsiteY17-3084" fmla="*/ 2635034 h 2635034"/>
              <a:gd name="connsiteX0-3085" fmla="*/ 0 w 9144000"/>
              <a:gd name="connsiteY0-3086" fmla="*/ 2625509 h 2635034"/>
              <a:gd name="connsiteX1-3087" fmla="*/ 6592062 w 9144000"/>
              <a:gd name="connsiteY1-3088" fmla="*/ 2632825 h 2635034"/>
              <a:gd name="connsiteX2-3089" fmla="*/ 6591300 w 9144000"/>
              <a:gd name="connsiteY2-3090" fmla="*/ 2387384 h 2635034"/>
              <a:gd name="connsiteX3-3091" fmla="*/ 6000750 w 9144000"/>
              <a:gd name="connsiteY3-3092" fmla="*/ 1320584 h 2635034"/>
              <a:gd name="connsiteX4-3093" fmla="*/ 6197726 w 9144000"/>
              <a:gd name="connsiteY4-3094" fmla="*/ 1152105 h 2635034"/>
              <a:gd name="connsiteX5-3095" fmla="*/ 6619875 w 9144000"/>
              <a:gd name="connsiteY5-3096" fmla="*/ 1634909 h 2635034"/>
              <a:gd name="connsiteX6-3097" fmla="*/ 6562725 w 9144000"/>
              <a:gd name="connsiteY6-3098" fmla="*/ 168059 h 2635034"/>
              <a:gd name="connsiteX7-3099" fmla="*/ 6838950 w 9144000"/>
              <a:gd name="connsiteY7-3100" fmla="*/ 177584 h 2635034"/>
              <a:gd name="connsiteX8-3101" fmla="*/ 6905625 w 9144000"/>
              <a:gd name="connsiteY8-3102" fmla="*/ 1149134 h 2635034"/>
              <a:gd name="connsiteX9-3103" fmla="*/ 7092085 w 9144000"/>
              <a:gd name="connsiteY9-3104" fmla="*/ 796405 h 2635034"/>
              <a:gd name="connsiteX10-3105" fmla="*/ 7260945 w 9144000"/>
              <a:gd name="connsiteY10-3106" fmla="*/ 1152791 h 2635034"/>
              <a:gd name="connsiteX11-3107" fmla="*/ 7421270 w 9144000"/>
              <a:gd name="connsiteY11-3108" fmla="*/ 763487 h 2635034"/>
              <a:gd name="connsiteX12-3109" fmla="*/ 7622210 w 9144000"/>
              <a:gd name="connsiteY12-3110" fmla="*/ 1178395 h 2635034"/>
              <a:gd name="connsiteX13-3111" fmla="*/ 7776056 w 9144000"/>
              <a:gd name="connsiteY13-3112" fmla="*/ 840297 h 2635034"/>
              <a:gd name="connsiteX14-3113" fmla="*/ 7922590 w 9144000"/>
              <a:gd name="connsiteY14-3114" fmla="*/ 1167422 h 2635034"/>
              <a:gd name="connsiteX15-3115" fmla="*/ 7877937 w 9144000"/>
              <a:gd name="connsiteY15-3116" fmla="*/ 1945576 h 2635034"/>
              <a:gd name="connsiteX16-3117" fmla="*/ 7658100 w 9144000"/>
              <a:gd name="connsiteY16-3118" fmla="*/ 2635034 h 2635034"/>
              <a:gd name="connsiteX17-3119" fmla="*/ 9144000 w 9144000"/>
              <a:gd name="connsiteY17-3120" fmla="*/ 2635034 h 2635034"/>
              <a:gd name="connsiteX0-3121" fmla="*/ 0 w 9144000"/>
              <a:gd name="connsiteY0-3122" fmla="*/ 2625509 h 2635034"/>
              <a:gd name="connsiteX1-3123" fmla="*/ 6592062 w 9144000"/>
              <a:gd name="connsiteY1-3124" fmla="*/ 2632825 h 2635034"/>
              <a:gd name="connsiteX2-3125" fmla="*/ 6591300 w 9144000"/>
              <a:gd name="connsiteY2-3126" fmla="*/ 2387384 h 2635034"/>
              <a:gd name="connsiteX3-3127" fmla="*/ 6000750 w 9144000"/>
              <a:gd name="connsiteY3-3128" fmla="*/ 1320584 h 2635034"/>
              <a:gd name="connsiteX4-3129" fmla="*/ 6197726 w 9144000"/>
              <a:gd name="connsiteY4-3130" fmla="*/ 1152105 h 2635034"/>
              <a:gd name="connsiteX5-3131" fmla="*/ 6619875 w 9144000"/>
              <a:gd name="connsiteY5-3132" fmla="*/ 1634909 h 2635034"/>
              <a:gd name="connsiteX6-3133" fmla="*/ 6562725 w 9144000"/>
              <a:gd name="connsiteY6-3134" fmla="*/ 168059 h 2635034"/>
              <a:gd name="connsiteX7-3135" fmla="*/ 6838950 w 9144000"/>
              <a:gd name="connsiteY7-3136" fmla="*/ 177584 h 2635034"/>
              <a:gd name="connsiteX8-3137" fmla="*/ 6905625 w 9144000"/>
              <a:gd name="connsiteY8-3138" fmla="*/ 1149134 h 2635034"/>
              <a:gd name="connsiteX9-3139" fmla="*/ 7092085 w 9144000"/>
              <a:gd name="connsiteY9-3140" fmla="*/ 796405 h 2635034"/>
              <a:gd name="connsiteX10-3141" fmla="*/ 7260945 w 9144000"/>
              <a:gd name="connsiteY10-3142" fmla="*/ 1152791 h 2635034"/>
              <a:gd name="connsiteX11-3143" fmla="*/ 7421270 w 9144000"/>
              <a:gd name="connsiteY11-3144" fmla="*/ 763487 h 2635034"/>
              <a:gd name="connsiteX12-3145" fmla="*/ 7622210 w 9144000"/>
              <a:gd name="connsiteY12-3146" fmla="*/ 1178395 h 2635034"/>
              <a:gd name="connsiteX13-3147" fmla="*/ 7776056 w 9144000"/>
              <a:gd name="connsiteY13-3148" fmla="*/ 840297 h 2635034"/>
              <a:gd name="connsiteX14-3149" fmla="*/ 7922590 w 9144000"/>
              <a:gd name="connsiteY14-3150" fmla="*/ 1167422 h 2635034"/>
              <a:gd name="connsiteX15-3151" fmla="*/ 7877937 w 9144000"/>
              <a:gd name="connsiteY15-3152" fmla="*/ 1945576 h 2635034"/>
              <a:gd name="connsiteX16-3153" fmla="*/ 7658100 w 9144000"/>
              <a:gd name="connsiteY16-3154" fmla="*/ 2635034 h 2635034"/>
              <a:gd name="connsiteX17-3155" fmla="*/ 9144000 w 9144000"/>
              <a:gd name="connsiteY17-3156" fmla="*/ 2635034 h 2635034"/>
              <a:gd name="connsiteX0-3157" fmla="*/ 0 w 9144000"/>
              <a:gd name="connsiteY0-3158" fmla="*/ 2625509 h 2635034"/>
              <a:gd name="connsiteX1-3159" fmla="*/ 6592062 w 9144000"/>
              <a:gd name="connsiteY1-3160" fmla="*/ 2632825 h 2635034"/>
              <a:gd name="connsiteX2-3161" fmla="*/ 6591300 w 9144000"/>
              <a:gd name="connsiteY2-3162" fmla="*/ 2387384 h 2635034"/>
              <a:gd name="connsiteX3-3163" fmla="*/ 6000750 w 9144000"/>
              <a:gd name="connsiteY3-3164" fmla="*/ 1320584 h 2635034"/>
              <a:gd name="connsiteX4-3165" fmla="*/ 6197726 w 9144000"/>
              <a:gd name="connsiteY4-3166" fmla="*/ 1152105 h 2635034"/>
              <a:gd name="connsiteX5-3167" fmla="*/ 6619875 w 9144000"/>
              <a:gd name="connsiteY5-3168" fmla="*/ 1634909 h 2635034"/>
              <a:gd name="connsiteX6-3169" fmla="*/ 6562725 w 9144000"/>
              <a:gd name="connsiteY6-3170" fmla="*/ 168059 h 2635034"/>
              <a:gd name="connsiteX7-3171" fmla="*/ 6838950 w 9144000"/>
              <a:gd name="connsiteY7-3172" fmla="*/ 177584 h 2635034"/>
              <a:gd name="connsiteX8-3173" fmla="*/ 6905625 w 9144000"/>
              <a:gd name="connsiteY8-3174" fmla="*/ 1149134 h 2635034"/>
              <a:gd name="connsiteX9-3175" fmla="*/ 7088427 w 9144000"/>
              <a:gd name="connsiteY9-3176" fmla="*/ 730568 h 2635034"/>
              <a:gd name="connsiteX10-3177" fmla="*/ 7260945 w 9144000"/>
              <a:gd name="connsiteY10-3178" fmla="*/ 1152791 h 2635034"/>
              <a:gd name="connsiteX11-3179" fmla="*/ 7421270 w 9144000"/>
              <a:gd name="connsiteY11-3180" fmla="*/ 763487 h 2635034"/>
              <a:gd name="connsiteX12-3181" fmla="*/ 7622210 w 9144000"/>
              <a:gd name="connsiteY12-3182" fmla="*/ 1178395 h 2635034"/>
              <a:gd name="connsiteX13-3183" fmla="*/ 7776056 w 9144000"/>
              <a:gd name="connsiteY13-3184" fmla="*/ 840297 h 2635034"/>
              <a:gd name="connsiteX14-3185" fmla="*/ 7922590 w 9144000"/>
              <a:gd name="connsiteY14-3186" fmla="*/ 1167422 h 2635034"/>
              <a:gd name="connsiteX15-3187" fmla="*/ 7877937 w 9144000"/>
              <a:gd name="connsiteY15-3188" fmla="*/ 1945576 h 2635034"/>
              <a:gd name="connsiteX16-3189" fmla="*/ 7658100 w 9144000"/>
              <a:gd name="connsiteY16-3190" fmla="*/ 2635034 h 2635034"/>
              <a:gd name="connsiteX17-3191" fmla="*/ 9144000 w 9144000"/>
              <a:gd name="connsiteY17-3192" fmla="*/ 2635034 h 2635034"/>
              <a:gd name="connsiteX0-3193" fmla="*/ 0 w 9144000"/>
              <a:gd name="connsiteY0-3194" fmla="*/ 2625509 h 2635034"/>
              <a:gd name="connsiteX1-3195" fmla="*/ 6592062 w 9144000"/>
              <a:gd name="connsiteY1-3196" fmla="*/ 2632825 h 2635034"/>
              <a:gd name="connsiteX2-3197" fmla="*/ 6591300 w 9144000"/>
              <a:gd name="connsiteY2-3198" fmla="*/ 2387384 h 2635034"/>
              <a:gd name="connsiteX3-3199" fmla="*/ 6000750 w 9144000"/>
              <a:gd name="connsiteY3-3200" fmla="*/ 1320584 h 2635034"/>
              <a:gd name="connsiteX4-3201" fmla="*/ 6197726 w 9144000"/>
              <a:gd name="connsiteY4-3202" fmla="*/ 1152105 h 2635034"/>
              <a:gd name="connsiteX5-3203" fmla="*/ 6619875 w 9144000"/>
              <a:gd name="connsiteY5-3204" fmla="*/ 1634909 h 2635034"/>
              <a:gd name="connsiteX6-3205" fmla="*/ 6562725 w 9144000"/>
              <a:gd name="connsiteY6-3206" fmla="*/ 168059 h 2635034"/>
              <a:gd name="connsiteX7-3207" fmla="*/ 6838950 w 9144000"/>
              <a:gd name="connsiteY7-3208" fmla="*/ 177584 h 2635034"/>
              <a:gd name="connsiteX8-3209" fmla="*/ 6905625 w 9144000"/>
              <a:gd name="connsiteY8-3210" fmla="*/ 1149134 h 2635034"/>
              <a:gd name="connsiteX9-3211" fmla="*/ 7088427 w 9144000"/>
              <a:gd name="connsiteY9-3212" fmla="*/ 730568 h 2635034"/>
              <a:gd name="connsiteX10-3213" fmla="*/ 7260945 w 9144000"/>
              <a:gd name="connsiteY10-3214" fmla="*/ 1152791 h 2635034"/>
              <a:gd name="connsiteX11-3215" fmla="*/ 7421270 w 9144000"/>
              <a:gd name="connsiteY11-3216" fmla="*/ 763487 h 2635034"/>
              <a:gd name="connsiteX12-3217" fmla="*/ 7622210 w 9144000"/>
              <a:gd name="connsiteY12-3218" fmla="*/ 1178395 h 2635034"/>
              <a:gd name="connsiteX13-3219" fmla="*/ 7776056 w 9144000"/>
              <a:gd name="connsiteY13-3220" fmla="*/ 840297 h 2635034"/>
              <a:gd name="connsiteX14-3221" fmla="*/ 7922590 w 9144000"/>
              <a:gd name="connsiteY14-3222" fmla="*/ 1167422 h 2635034"/>
              <a:gd name="connsiteX15-3223" fmla="*/ 7877937 w 9144000"/>
              <a:gd name="connsiteY15-3224" fmla="*/ 1945576 h 2635034"/>
              <a:gd name="connsiteX16-3225" fmla="*/ 7658100 w 9144000"/>
              <a:gd name="connsiteY16-3226" fmla="*/ 2635034 h 2635034"/>
              <a:gd name="connsiteX17-3227" fmla="*/ 9144000 w 9144000"/>
              <a:gd name="connsiteY17-3228" fmla="*/ 2635034 h 2635034"/>
              <a:gd name="connsiteX0-3229" fmla="*/ 0 w 9144000"/>
              <a:gd name="connsiteY0-3230" fmla="*/ 2625509 h 2635034"/>
              <a:gd name="connsiteX1-3231" fmla="*/ 6592062 w 9144000"/>
              <a:gd name="connsiteY1-3232" fmla="*/ 2632825 h 2635034"/>
              <a:gd name="connsiteX2-3233" fmla="*/ 6591300 w 9144000"/>
              <a:gd name="connsiteY2-3234" fmla="*/ 2387384 h 2635034"/>
              <a:gd name="connsiteX3-3235" fmla="*/ 6000750 w 9144000"/>
              <a:gd name="connsiteY3-3236" fmla="*/ 1320584 h 2635034"/>
              <a:gd name="connsiteX4-3237" fmla="*/ 6197726 w 9144000"/>
              <a:gd name="connsiteY4-3238" fmla="*/ 1152105 h 2635034"/>
              <a:gd name="connsiteX5-3239" fmla="*/ 6619875 w 9144000"/>
              <a:gd name="connsiteY5-3240" fmla="*/ 1634909 h 2635034"/>
              <a:gd name="connsiteX6-3241" fmla="*/ 6562725 w 9144000"/>
              <a:gd name="connsiteY6-3242" fmla="*/ 168059 h 2635034"/>
              <a:gd name="connsiteX7-3243" fmla="*/ 6838950 w 9144000"/>
              <a:gd name="connsiteY7-3244" fmla="*/ 177584 h 2635034"/>
              <a:gd name="connsiteX8-3245" fmla="*/ 6905625 w 9144000"/>
              <a:gd name="connsiteY8-3246" fmla="*/ 1149134 h 2635034"/>
              <a:gd name="connsiteX9-3247" fmla="*/ 7088427 w 9144000"/>
              <a:gd name="connsiteY9-3248" fmla="*/ 730568 h 2635034"/>
              <a:gd name="connsiteX10-3249" fmla="*/ 7260945 w 9144000"/>
              <a:gd name="connsiteY10-3250" fmla="*/ 1152791 h 2635034"/>
              <a:gd name="connsiteX11-3251" fmla="*/ 7421270 w 9144000"/>
              <a:gd name="connsiteY11-3252" fmla="*/ 763487 h 2635034"/>
              <a:gd name="connsiteX12-3253" fmla="*/ 7622210 w 9144000"/>
              <a:gd name="connsiteY12-3254" fmla="*/ 1178395 h 2635034"/>
              <a:gd name="connsiteX13-3255" fmla="*/ 7776056 w 9144000"/>
              <a:gd name="connsiteY13-3256" fmla="*/ 840297 h 2635034"/>
              <a:gd name="connsiteX14-3257" fmla="*/ 7922590 w 9144000"/>
              <a:gd name="connsiteY14-3258" fmla="*/ 1167422 h 2635034"/>
              <a:gd name="connsiteX15-3259" fmla="*/ 7877937 w 9144000"/>
              <a:gd name="connsiteY15-3260" fmla="*/ 1945576 h 2635034"/>
              <a:gd name="connsiteX16-3261" fmla="*/ 7658100 w 9144000"/>
              <a:gd name="connsiteY16-3262" fmla="*/ 2635034 h 2635034"/>
              <a:gd name="connsiteX17-3263" fmla="*/ 9144000 w 9144000"/>
              <a:gd name="connsiteY17-3264" fmla="*/ 2635034 h 2635034"/>
              <a:gd name="connsiteX0-3265" fmla="*/ 0 w 9144000"/>
              <a:gd name="connsiteY0-3266" fmla="*/ 2625509 h 2635034"/>
              <a:gd name="connsiteX1-3267" fmla="*/ 6592062 w 9144000"/>
              <a:gd name="connsiteY1-3268" fmla="*/ 2632825 h 2635034"/>
              <a:gd name="connsiteX2-3269" fmla="*/ 6591300 w 9144000"/>
              <a:gd name="connsiteY2-3270" fmla="*/ 2387384 h 2635034"/>
              <a:gd name="connsiteX3-3271" fmla="*/ 6000750 w 9144000"/>
              <a:gd name="connsiteY3-3272" fmla="*/ 1320584 h 2635034"/>
              <a:gd name="connsiteX4-3273" fmla="*/ 6197726 w 9144000"/>
              <a:gd name="connsiteY4-3274" fmla="*/ 1152105 h 2635034"/>
              <a:gd name="connsiteX5-3275" fmla="*/ 6619875 w 9144000"/>
              <a:gd name="connsiteY5-3276" fmla="*/ 1634909 h 2635034"/>
              <a:gd name="connsiteX6-3277" fmla="*/ 6562725 w 9144000"/>
              <a:gd name="connsiteY6-3278" fmla="*/ 168059 h 2635034"/>
              <a:gd name="connsiteX7-3279" fmla="*/ 6838950 w 9144000"/>
              <a:gd name="connsiteY7-3280" fmla="*/ 177584 h 2635034"/>
              <a:gd name="connsiteX8-3281" fmla="*/ 6905625 w 9144000"/>
              <a:gd name="connsiteY8-3282" fmla="*/ 1149134 h 2635034"/>
              <a:gd name="connsiteX9-3283" fmla="*/ 7088427 w 9144000"/>
              <a:gd name="connsiteY9-3284" fmla="*/ 730568 h 2635034"/>
              <a:gd name="connsiteX10-3285" fmla="*/ 7260945 w 9144000"/>
              <a:gd name="connsiteY10-3286" fmla="*/ 1152791 h 2635034"/>
              <a:gd name="connsiteX11-3287" fmla="*/ 7421270 w 9144000"/>
              <a:gd name="connsiteY11-3288" fmla="*/ 763487 h 2635034"/>
              <a:gd name="connsiteX12-3289" fmla="*/ 7622210 w 9144000"/>
              <a:gd name="connsiteY12-3290" fmla="*/ 1178395 h 2635034"/>
              <a:gd name="connsiteX13-3291" fmla="*/ 7776056 w 9144000"/>
              <a:gd name="connsiteY13-3292" fmla="*/ 840297 h 2635034"/>
              <a:gd name="connsiteX14-3293" fmla="*/ 7922590 w 9144000"/>
              <a:gd name="connsiteY14-3294" fmla="*/ 1167422 h 2635034"/>
              <a:gd name="connsiteX15-3295" fmla="*/ 7877937 w 9144000"/>
              <a:gd name="connsiteY15-3296" fmla="*/ 1945576 h 2635034"/>
              <a:gd name="connsiteX16-3297" fmla="*/ 7658100 w 9144000"/>
              <a:gd name="connsiteY16-3298" fmla="*/ 2635034 h 2635034"/>
              <a:gd name="connsiteX17-3299" fmla="*/ 9144000 w 9144000"/>
              <a:gd name="connsiteY17-3300" fmla="*/ 2635034 h 2635034"/>
              <a:gd name="connsiteX0-3301" fmla="*/ 0 w 9144000"/>
              <a:gd name="connsiteY0-3302" fmla="*/ 2625509 h 2635034"/>
              <a:gd name="connsiteX1-3303" fmla="*/ 6592062 w 9144000"/>
              <a:gd name="connsiteY1-3304" fmla="*/ 2632825 h 2635034"/>
              <a:gd name="connsiteX2-3305" fmla="*/ 6591300 w 9144000"/>
              <a:gd name="connsiteY2-3306" fmla="*/ 2387384 h 2635034"/>
              <a:gd name="connsiteX3-3307" fmla="*/ 6000750 w 9144000"/>
              <a:gd name="connsiteY3-3308" fmla="*/ 1320584 h 2635034"/>
              <a:gd name="connsiteX4-3309" fmla="*/ 6197726 w 9144000"/>
              <a:gd name="connsiteY4-3310" fmla="*/ 1152105 h 2635034"/>
              <a:gd name="connsiteX5-3311" fmla="*/ 6619875 w 9144000"/>
              <a:gd name="connsiteY5-3312" fmla="*/ 1634909 h 2635034"/>
              <a:gd name="connsiteX6-3313" fmla="*/ 6562725 w 9144000"/>
              <a:gd name="connsiteY6-3314" fmla="*/ 168059 h 2635034"/>
              <a:gd name="connsiteX7-3315" fmla="*/ 6838950 w 9144000"/>
              <a:gd name="connsiteY7-3316" fmla="*/ 177584 h 2635034"/>
              <a:gd name="connsiteX8-3317" fmla="*/ 6905625 w 9144000"/>
              <a:gd name="connsiteY8-3318" fmla="*/ 1149134 h 2635034"/>
              <a:gd name="connsiteX9-3319" fmla="*/ 7088427 w 9144000"/>
              <a:gd name="connsiteY9-3320" fmla="*/ 730568 h 2635034"/>
              <a:gd name="connsiteX10-3321" fmla="*/ 7260945 w 9144000"/>
              <a:gd name="connsiteY10-3322" fmla="*/ 1152791 h 2635034"/>
              <a:gd name="connsiteX11-3323" fmla="*/ 7421270 w 9144000"/>
              <a:gd name="connsiteY11-3324" fmla="*/ 763487 h 2635034"/>
              <a:gd name="connsiteX12-3325" fmla="*/ 7622210 w 9144000"/>
              <a:gd name="connsiteY12-3326" fmla="*/ 1178395 h 2635034"/>
              <a:gd name="connsiteX13-3327" fmla="*/ 7776056 w 9144000"/>
              <a:gd name="connsiteY13-3328" fmla="*/ 840297 h 2635034"/>
              <a:gd name="connsiteX14-3329" fmla="*/ 7922590 w 9144000"/>
              <a:gd name="connsiteY14-3330" fmla="*/ 1167422 h 2635034"/>
              <a:gd name="connsiteX15-3331" fmla="*/ 7877937 w 9144000"/>
              <a:gd name="connsiteY15-3332" fmla="*/ 1945576 h 2635034"/>
              <a:gd name="connsiteX16-3333" fmla="*/ 7658100 w 9144000"/>
              <a:gd name="connsiteY16-3334" fmla="*/ 2635034 h 2635034"/>
              <a:gd name="connsiteX17-3335" fmla="*/ 9144000 w 9144000"/>
              <a:gd name="connsiteY17-3336" fmla="*/ 2635034 h 2635034"/>
              <a:gd name="connsiteX0-3337" fmla="*/ 0 w 9144000"/>
              <a:gd name="connsiteY0-3338" fmla="*/ 2625509 h 2635034"/>
              <a:gd name="connsiteX1-3339" fmla="*/ 6592062 w 9144000"/>
              <a:gd name="connsiteY1-3340" fmla="*/ 2632825 h 2635034"/>
              <a:gd name="connsiteX2-3341" fmla="*/ 6591300 w 9144000"/>
              <a:gd name="connsiteY2-3342" fmla="*/ 2387384 h 2635034"/>
              <a:gd name="connsiteX3-3343" fmla="*/ 6000750 w 9144000"/>
              <a:gd name="connsiteY3-3344" fmla="*/ 1320584 h 2635034"/>
              <a:gd name="connsiteX4-3345" fmla="*/ 6197726 w 9144000"/>
              <a:gd name="connsiteY4-3346" fmla="*/ 1152105 h 2635034"/>
              <a:gd name="connsiteX5-3347" fmla="*/ 6619875 w 9144000"/>
              <a:gd name="connsiteY5-3348" fmla="*/ 1634909 h 2635034"/>
              <a:gd name="connsiteX6-3349" fmla="*/ 6562725 w 9144000"/>
              <a:gd name="connsiteY6-3350" fmla="*/ 168059 h 2635034"/>
              <a:gd name="connsiteX7-3351" fmla="*/ 6838950 w 9144000"/>
              <a:gd name="connsiteY7-3352" fmla="*/ 177584 h 2635034"/>
              <a:gd name="connsiteX8-3353" fmla="*/ 6905625 w 9144000"/>
              <a:gd name="connsiteY8-3354" fmla="*/ 1149134 h 2635034"/>
              <a:gd name="connsiteX9-3355" fmla="*/ 7088427 w 9144000"/>
              <a:gd name="connsiteY9-3356" fmla="*/ 730568 h 2635034"/>
              <a:gd name="connsiteX10-3357" fmla="*/ 7260945 w 9144000"/>
              <a:gd name="connsiteY10-3358" fmla="*/ 1152791 h 2635034"/>
              <a:gd name="connsiteX11-3359" fmla="*/ 7421270 w 9144000"/>
              <a:gd name="connsiteY11-3360" fmla="*/ 763487 h 2635034"/>
              <a:gd name="connsiteX12-3361" fmla="*/ 7622210 w 9144000"/>
              <a:gd name="connsiteY12-3362" fmla="*/ 1178395 h 2635034"/>
              <a:gd name="connsiteX13-3363" fmla="*/ 7776056 w 9144000"/>
              <a:gd name="connsiteY13-3364" fmla="*/ 840297 h 2635034"/>
              <a:gd name="connsiteX14-3365" fmla="*/ 7922590 w 9144000"/>
              <a:gd name="connsiteY14-3366" fmla="*/ 1167422 h 2635034"/>
              <a:gd name="connsiteX15-3367" fmla="*/ 7877937 w 9144000"/>
              <a:gd name="connsiteY15-3368" fmla="*/ 1945576 h 2635034"/>
              <a:gd name="connsiteX16-3369" fmla="*/ 7658100 w 9144000"/>
              <a:gd name="connsiteY16-3370" fmla="*/ 2635034 h 2635034"/>
              <a:gd name="connsiteX17-3371" fmla="*/ 9144000 w 9144000"/>
              <a:gd name="connsiteY17-3372" fmla="*/ 2635034 h 2635034"/>
              <a:gd name="connsiteX0-3373" fmla="*/ 0 w 9144000"/>
              <a:gd name="connsiteY0-3374" fmla="*/ 2625509 h 2635034"/>
              <a:gd name="connsiteX1-3375" fmla="*/ 6592062 w 9144000"/>
              <a:gd name="connsiteY1-3376" fmla="*/ 2632825 h 2635034"/>
              <a:gd name="connsiteX2-3377" fmla="*/ 6591300 w 9144000"/>
              <a:gd name="connsiteY2-3378" fmla="*/ 2387384 h 2635034"/>
              <a:gd name="connsiteX3-3379" fmla="*/ 6000750 w 9144000"/>
              <a:gd name="connsiteY3-3380" fmla="*/ 1320584 h 2635034"/>
              <a:gd name="connsiteX4-3381" fmla="*/ 6197726 w 9144000"/>
              <a:gd name="connsiteY4-3382" fmla="*/ 1152105 h 2635034"/>
              <a:gd name="connsiteX5-3383" fmla="*/ 6619875 w 9144000"/>
              <a:gd name="connsiteY5-3384" fmla="*/ 1634909 h 2635034"/>
              <a:gd name="connsiteX6-3385" fmla="*/ 6562725 w 9144000"/>
              <a:gd name="connsiteY6-3386" fmla="*/ 168059 h 2635034"/>
              <a:gd name="connsiteX7-3387" fmla="*/ 6838950 w 9144000"/>
              <a:gd name="connsiteY7-3388" fmla="*/ 177584 h 2635034"/>
              <a:gd name="connsiteX8-3389" fmla="*/ 6905625 w 9144000"/>
              <a:gd name="connsiteY8-3390" fmla="*/ 1149134 h 2635034"/>
              <a:gd name="connsiteX9-3391" fmla="*/ 7088427 w 9144000"/>
              <a:gd name="connsiteY9-3392" fmla="*/ 730568 h 2635034"/>
              <a:gd name="connsiteX10-3393" fmla="*/ 7260945 w 9144000"/>
              <a:gd name="connsiteY10-3394" fmla="*/ 1152791 h 2635034"/>
              <a:gd name="connsiteX11-3395" fmla="*/ 7421270 w 9144000"/>
              <a:gd name="connsiteY11-3396" fmla="*/ 763487 h 2635034"/>
              <a:gd name="connsiteX12-3397" fmla="*/ 7622210 w 9144000"/>
              <a:gd name="connsiteY12-3398" fmla="*/ 1178395 h 2635034"/>
              <a:gd name="connsiteX13-3399" fmla="*/ 7776056 w 9144000"/>
              <a:gd name="connsiteY13-3400" fmla="*/ 840297 h 2635034"/>
              <a:gd name="connsiteX14-3401" fmla="*/ 7922590 w 9144000"/>
              <a:gd name="connsiteY14-3402" fmla="*/ 1167422 h 2635034"/>
              <a:gd name="connsiteX15-3403" fmla="*/ 7877937 w 9144000"/>
              <a:gd name="connsiteY15-3404" fmla="*/ 1945576 h 2635034"/>
              <a:gd name="connsiteX16-3405" fmla="*/ 7658100 w 9144000"/>
              <a:gd name="connsiteY16-3406" fmla="*/ 2635034 h 2635034"/>
              <a:gd name="connsiteX17-3407" fmla="*/ 9144000 w 9144000"/>
              <a:gd name="connsiteY17-3408" fmla="*/ 2635034 h 2635034"/>
              <a:gd name="connsiteX0-3409" fmla="*/ 0 w 9144000"/>
              <a:gd name="connsiteY0-3410" fmla="*/ 2625509 h 2635034"/>
              <a:gd name="connsiteX1-3411" fmla="*/ 6592062 w 9144000"/>
              <a:gd name="connsiteY1-3412" fmla="*/ 2632825 h 2635034"/>
              <a:gd name="connsiteX2-3413" fmla="*/ 6591300 w 9144000"/>
              <a:gd name="connsiteY2-3414" fmla="*/ 2387384 h 2635034"/>
              <a:gd name="connsiteX3-3415" fmla="*/ 6000750 w 9144000"/>
              <a:gd name="connsiteY3-3416" fmla="*/ 1320584 h 2635034"/>
              <a:gd name="connsiteX4-3417" fmla="*/ 6197726 w 9144000"/>
              <a:gd name="connsiteY4-3418" fmla="*/ 1152105 h 2635034"/>
              <a:gd name="connsiteX5-3419" fmla="*/ 6619875 w 9144000"/>
              <a:gd name="connsiteY5-3420" fmla="*/ 1634909 h 2635034"/>
              <a:gd name="connsiteX6-3421" fmla="*/ 6562725 w 9144000"/>
              <a:gd name="connsiteY6-3422" fmla="*/ 168059 h 2635034"/>
              <a:gd name="connsiteX7-3423" fmla="*/ 6838950 w 9144000"/>
              <a:gd name="connsiteY7-3424" fmla="*/ 177584 h 2635034"/>
              <a:gd name="connsiteX8-3425" fmla="*/ 6905625 w 9144000"/>
              <a:gd name="connsiteY8-3426" fmla="*/ 1149134 h 2635034"/>
              <a:gd name="connsiteX9-3427" fmla="*/ 7088427 w 9144000"/>
              <a:gd name="connsiteY9-3428" fmla="*/ 730568 h 2635034"/>
              <a:gd name="connsiteX10-3429" fmla="*/ 7260945 w 9144000"/>
              <a:gd name="connsiteY10-3430" fmla="*/ 1152791 h 2635034"/>
              <a:gd name="connsiteX11-3431" fmla="*/ 7421270 w 9144000"/>
              <a:gd name="connsiteY11-3432" fmla="*/ 763487 h 2635034"/>
              <a:gd name="connsiteX12-3433" fmla="*/ 7622210 w 9144000"/>
              <a:gd name="connsiteY12-3434" fmla="*/ 1178395 h 2635034"/>
              <a:gd name="connsiteX13-3435" fmla="*/ 7776056 w 9144000"/>
              <a:gd name="connsiteY13-3436" fmla="*/ 840297 h 2635034"/>
              <a:gd name="connsiteX14-3437" fmla="*/ 7922590 w 9144000"/>
              <a:gd name="connsiteY14-3438" fmla="*/ 1167422 h 2635034"/>
              <a:gd name="connsiteX15-3439" fmla="*/ 7877937 w 9144000"/>
              <a:gd name="connsiteY15-3440" fmla="*/ 1945576 h 2635034"/>
              <a:gd name="connsiteX16-3441" fmla="*/ 7658100 w 9144000"/>
              <a:gd name="connsiteY16-3442" fmla="*/ 2635034 h 2635034"/>
              <a:gd name="connsiteX17-3443" fmla="*/ 9144000 w 9144000"/>
              <a:gd name="connsiteY17-3444" fmla="*/ 2635034 h 2635034"/>
              <a:gd name="connsiteX0-3445" fmla="*/ 0 w 9144000"/>
              <a:gd name="connsiteY0-3446" fmla="*/ 2625509 h 2635034"/>
              <a:gd name="connsiteX1-3447" fmla="*/ 6592062 w 9144000"/>
              <a:gd name="connsiteY1-3448" fmla="*/ 2632825 h 2635034"/>
              <a:gd name="connsiteX2-3449" fmla="*/ 6591300 w 9144000"/>
              <a:gd name="connsiteY2-3450" fmla="*/ 2387384 h 2635034"/>
              <a:gd name="connsiteX3-3451" fmla="*/ 6000750 w 9144000"/>
              <a:gd name="connsiteY3-3452" fmla="*/ 1320584 h 2635034"/>
              <a:gd name="connsiteX4-3453" fmla="*/ 6197726 w 9144000"/>
              <a:gd name="connsiteY4-3454" fmla="*/ 1152105 h 2635034"/>
              <a:gd name="connsiteX5-3455" fmla="*/ 6619875 w 9144000"/>
              <a:gd name="connsiteY5-3456" fmla="*/ 1634909 h 2635034"/>
              <a:gd name="connsiteX6-3457" fmla="*/ 6562725 w 9144000"/>
              <a:gd name="connsiteY6-3458" fmla="*/ 168059 h 2635034"/>
              <a:gd name="connsiteX7-3459" fmla="*/ 6838950 w 9144000"/>
              <a:gd name="connsiteY7-3460" fmla="*/ 177584 h 2635034"/>
              <a:gd name="connsiteX8-3461" fmla="*/ 6905625 w 9144000"/>
              <a:gd name="connsiteY8-3462" fmla="*/ 1149134 h 2635034"/>
              <a:gd name="connsiteX9-3463" fmla="*/ 7088427 w 9144000"/>
              <a:gd name="connsiteY9-3464" fmla="*/ 730568 h 2635034"/>
              <a:gd name="connsiteX10-3465" fmla="*/ 7260945 w 9144000"/>
              <a:gd name="connsiteY10-3466" fmla="*/ 1152791 h 2635034"/>
              <a:gd name="connsiteX11-3467" fmla="*/ 7421270 w 9144000"/>
              <a:gd name="connsiteY11-3468" fmla="*/ 763487 h 2635034"/>
              <a:gd name="connsiteX12-3469" fmla="*/ 7622210 w 9144000"/>
              <a:gd name="connsiteY12-3470" fmla="*/ 1178395 h 2635034"/>
              <a:gd name="connsiteX13-3471" fmla="*/ 7776056 w 9144000"/>
              <a:gd name="connsiteY13-3472" fmla="*/ 840297 h 2635034"/>
              <a:gd name="connsiteX14-3473" fmla="*/ 7922590 w 9144000"/>
              <a:gd name="connsiteY14-3474" fmla="*/ 1167422 h 2635034"/>
              <a:gd name="connsiteX15-3475" fmla="*/ 7877937 w 9144000"/>
              <a:gd name="connsiteY15-3476" fmla="*/ 1945576 h 2635034"/>
              <a:gd name="connsiteX16-3477" fmla="*/ 7658100 w 9144000"/>
              <a:gd name="connsiteY16-3478" fmla="*/ 2635034 h 2635034"/>
              <a:gd name="connsiteX17-3479" fmla="*/ 9144000 w 9144000"/>
              <a:gd name="connsiteY17-3480" fmla="*/ 2635034 h 2635034"/>
              <a:gd name="connsiteX0-3481" fmla="*/ 0 w 9144000"/>
              <a:gd name="connsiteY0-3482" fmla="*/ 2625509 h 2635034"/>
              <a:gd name="connsiteX1-3483" fmla="*/ 6592062 w 9144000"/>
              <a:gd name="connsiteY1-3484" fmla="*/ 2632825 h 2635034"/>
              <a:gd name="connsiteX2-3485" fmla="*/ 6591300 w 9144000"/>
              <a:gd name="connsiteY2-3486" fmla="*/ 2387384 h 2635034"/>
              <a:gd name="connsiteX3-3487" fmla="*/ 6000750 w 9144000"/>
              <a:gd name="connsiteY3-3488" fmla="*/ 1320584 h 2635034"/>
              <a:gd name="connsiteX4-3489" fmla="*/ 6197726 w 9144000"/>
              <a:gd name="connsiteY4-3490" fmla="*/ 1152105 h 2635034"/>
              <a:gd name="connsiteX5-3491" fmla="*/ 6619875 w 9144000"/>
              <a:gd name="connsiteY5-3492" fmla="*/ 1634909 h 2635034"/>
              <a:gd name="connsiteX6-3493" fmla="*/ 6562725 w 9144000"/>
              <a:gd name="connsiteY6-3494" fmla="*/ 168059 h 2635034"/>
              <a:gd name="connsiteX7-3495" fmla="*/ 6838950 w 9144000"/>
              <a:gd name="connsiteY7-3496" fmla="*/ 177584 h 2635034"/>
              <a:gd name="connsiteX8-3497" fmla="*/ 6905625 w 9144000"/>
              <a:gd name="connsiteY8-3498" fmla="*/ 1149134 h 2635034"/>
              <a:gd name="connsiteX9-3499" fmla="*/ 7088427 w 9144000"/>
              <a:gd name="connsiteY9-3500" fmla="*/ 730568 h 2635034"/>
              <a:gd name="connsiteX10-3501" fmla="*/ 7260945 w 9144000"/>
              <a:gd name="connsiteY10-3502" fmla="*/ 1152791 h 2635034"/>
              <a:gd name="connsiteX11-3503" fmla="*/ 7421270 w 9144000"/>
              <a:gd name="connsiteY11-3504" fmla="*/ 763487 h 2635034"/>
              <a:gd name="connsiteX12-3505" fmla="*/ 7622210 w 9144000"/>
              <a:gd name="connsiteY12-3506" fmla="*/ 1178395 h 2635034"/>
              <a:gd name="connsiteX13-3507" fmla="*/ 7776056 w 9144000"/>
              <a:gd name="connsiteY13-3508" fmla="*/ 840297 h 2635034"/>
              <a:gd name="connsiteX14-3509" fmla="*/ 7922590 w 9144000"/>
              <a:gd name="connsiteY14-3510" fmla="*/ 1167422 h 2635034"/>
              <a:gd name="connsiteX15-3511" fmla="*/ 7877937 w 9144000"/>
              <a:gd name="connsiteY15-3512" fmla="*/ 1945576 h 2635034"/>
              <a:gd name="connsiteX16-3513" fmla="*/ 7658100 w 9144000"/>
              <a:gd name="connsiteY16-3514" fmla="*/ 2635034 h 2635034"/>
              <a:gd name="connsiteX17-3515" fmla="*/ 9144000 w 9144000"/>
              <a:gd name="connsiteY17-3516" fmla="*/ 2635034 h 2635034"/>
              <a:gd name="connsiteX0-3517" fmla="*/ 0 w 9144000"/>
              <a:gd name="connsiteY0-3518" fmla="*/ 2625509 h 2635034"/>
              <a:gd name="connsiteX1-3519" fmla="*/ 6592062 w 9144000"/>
              <a:gd name="connsiteY1-3520" fmla="*/ 2632825 h 2635034"/>
              <a:gd name="connsiteX2-3521" fmla="*/ 6591300 w 9144000"/>
              <a:gd name="connsiteY2-3522" fmla="*/ 2387384 h 2635034"/>
              <a:gd name="connsiteX3-3523" fmla="*/ 6000750 w 9144000"/>
              <a:gd name="connsiteY3-3524" fmla="*/ 1320584 h 2635034"/>
              <a:gd name="connsiteX4-3525" fmla="*/ 6197726 w 9144000"/>
              <a:gd name="connsiteY4-3526" fmla="*/ 1152105 h 2635034"/>
              <a:gd name="connsiteX5-3527" fmla="*/ 6619875 w 9144000"/>
              <a:gd name="connsiteY5-3528" fmla="*/ 1634909 h 2635034"/>
              <a:gd name="connsiteX6-3529" fmla="*/ 6562725 w 9144000"/>
              <a:gd name="connsiteY6-3530" fmla="*/ 168059 h 2635034"/>
              <a:gd name="connsiteX7-3531" fmla="*/ 6838950 w 9144000"/>
              <a:gd name="connsiteY7-3532" fmla="*/ 177584 h 2635034"/>
              <a:gd name="connsiteX8-3533" fmla="*/ 6905625 w 9144000"/>
              <a:gd name="connsiteY8-3534" fmla="*/ 1149134 h 2635034"/>
              <a:gd name="connsiteX9-3535" fmla="*/ 7088427 w 9144000"/>
              <a:gd name="connsiteY9-3536" fmla="*/ 730568 h 2635034"/>
              <a:gd name="connsiteX10-3537" fmla="*/ 7260945 w 9144000"/>
              <a:gd name="connsiteY10-3538" fmla="*/ 1152791 h 2635034"/>
              <a:gd name="connsiteX11-3539" fmla="*/ 7421270 w 9144000"/>
              <a:gd name="connsiteY11-3540" fmla="*/ 763487 h 2635034"/>
              <a:gd name="connsiteX12-3541" fmla="*/ 7622210 w 9144000"/>
              <a:gd name="connsiteY12-3542" fmla="*/ 1178395 h 2635034"/>
              <a:gd name="connsiteX13-3543" fmla="*/ 7776056 w 9144000"/>
              <a:gd name="connsiteY13-3544" fmla="*/ 840297 h 2635034"/>
              <a:gd name="connsiteX14-3545" fmla="*/ 7922590 w 9144000"/>
              <a:gd name="connsiteY14-3546" fmla="*/ 1167422 h 2635034"/>
              <a:gd name="connsiteX15-3547" fmla="*/ 7877937 w 9144000"/>
              <a:gd name="connsiteY15-3548" fmla="*/ 1945576 h 2635034"/>
              <a:gd name="connsiteX16-3549" fmla="*/ 7658100 w 9144000"/>
              <a:gd name="connsiteY16-3550" fmla="*/ 2635034 h 2635034"/>
              <a:gd name="connsiteX17-3551" fmla="*/ 9144000 w 9144000"/>
              <a:gd name="connsiteY17-3552" fmla="*/ 2635034 h 2635034"/>
              <a:gd name="connsiteX0-3553" fmla="*/ 0 w 9144000"/>
              <a:gd name="connsiteY0-3554" fmla="*/ 2625509 h 2635034"/>
              <a:gd name="connsiteX1-3555" fmla="*/ 6592062 w 9144000"/>
              <a:gd name="connsiteY1-3556" fmla="*/ 2632825 h 2635034"/>
              <a:gd name="connsiteX2-3557" fmla="*/ 6591300 w 9144000"/>
              <a:gd name="connsiteY2-3558" fmla="*/ 2387384 h 2635034"/>
              <a:gd name="connsiteX3-3559" fmla="*/ 6000750 w 9144000"/>
              <a:gd name="connsiteY3-3560" fmla="*/ 1320584 h 2635034"/>
              <a:gd name="connsiteX4-3561" fmla="*/ 6197726 w 9144000"/>
              <a:gd name="connsiteY4-3562" fmla="*/ 1152105 h 2635034"/>
              <a:gd name="connsiteX5-3563" fmla="*/ 6619875 w 9144000"/>
              <a:gd name="connsiteY5-3564" fmla="*/ 1634909 h 2635034"/>
              <a:gd name="connsiteX6-3565" fmla="*/ 6562725 w 9144000"/>
              <a:gd name="connsiteY6-3566" fmla="*/ 168059 h 2635034"/>
              <a:gd name="connsiteX7-3567" fmla="*/ 6838950 w 9144000"/>
              <a:gd name="connsiteY7-3568" fmla="*/ 177584 h 2635034"/>
              <a:gd name="connsiteX8-3569" fmla="*/ 6905625 w 9144000"/>
              <a:gd name="connsiteY8-3570" fmla="*/ 1149134 h 2635034"/>
              <a:gd name="connsiteX9-3571" fmla="*/ 7088427 w 9144000"/>
              <a:gd name="connsiteY9-3572" fmla="*/ 730568 h 2635034"/>
              <a:gd name="connsiteX10-3573" fmla="*/ 7260945 w 9144000"/>
              <a:gd name="connsiteY10-3574" fmla="*/ 1152791 h 2635034"/>
              <a:gd name="connsiteX11-3575" fmla="*/ 7421270 w 9144000"/>
              <a:gd name="connsiteY11-3576" fmla="*/ 763487 h 2635034"/>
              <a:gd name="connsiteX12-3577" fmla="*/ 7622210 w 9144000"/>
              <a:gd name="connsiteY12-3578" fmla="*/ 1178395 h 2635034"/>
              <a:gd name="connsiteX13-3579" fmla="*/ 7776056 w 9144000"/>
              <a:gd name="connsiteY13-3580" fmla="*/ 840297 h 2635034"/>
              <a:gd name="connsiteX14-3581" fmla="*/ 7922590 w 9144000"/>
              <a:gd name="connsiteY14-3582" fmla="*/ 1167422 h 2635034"/>
              <a:gd name="connsiteX15-3583" fmla="*/ 7877937 w 9144000"/>
              <a:gd name="connsiteY15-3584" fmla="*/ 1945576 h 2635034"/>
              <a:gd name="connsiteX16-3585" fmla="*/ 7658100 w 9144000"/>
              <a:gd name="connsiteY16-3586" fmla="*/ 2635034 h 2635034"/>
              <a:gd name="connsiteX17-3587" fmla="*/ 9144000 w 9144000"/>
              <a:gd name="connsiteY17-3588" fmla="*/ 2635034 h 2635034"/>
              <a:gd name="connsiteX0-3589" fmla="*/ 0 w 9144000"/>
              <a:gd name="connsiteY0-3590" fmla="*/ 2625509 h 2635034"/>
              <a:gd name="connsiteX1-3591" fmla="*/ 6592062 w 9144000"/>
              <a:gd name="connsiteY1-3592" fmla="*/ 2632825 h 2635034"/>
              <a:gd name="connsiteX2-3593" fmla="*/ 6591300 w 9144000"/>
              <a:gd name="connsiteY2-3594" fmla="*/ 2387384 h 2635034"/>
              <a:gd name="connsiteX3-3595" fmla="*/ 6000750 w 9144000"/>
              <a:gd name="connsiteY3-3596" fmla="*/ 1320584 h 2635034"/>
              <a:gd name="connsiteX4-3597" fmla="*/ 6197726 w 9144000"/>
              <a:gd name="connsiteY4-3598" fmla="*/ 1152105 h 2635034"/>
              <a:gd name="connsiteX5-3599" fmla="*/ 6619875 w 9144000"/>
              <a:gd name="connsiteY5-3600" fmla="*/ 1634909 h 2635034"/>
              <a:gd name="connsiteX6-3601" fmla="*/ 6562725 w 9144000"/>
              <a:gd name="connsiteY6-3602" fmla="*/ 168059 h 2635034"/>
              <a:gd name="connsiteX7-3603" fmla="*/ 6838950 w 9144000"/>
              <a:gd name="connsiteY7-3604" fmla="*/ 177584 h 2635034"/>
              <a:gd name="connsiteX8-3605" fmla="*/ 6905625 w 9144000"/>
              <a:gd name="connsiteY8-3606" fmla="*/ 1149134 h 2635034"/>
              <a:gd name="connsiteX9-3607" fmla="*/ 7088427 w 9144000"/>
              <a:gd name="connsiteY9-3608" fmla="*/ 730568 h 2635034"/>
              <a:gd name="connsiteX10-3609" fmla="*/ 7260945 w 9144000"/>
              <a:gd name="connsiteY10-3610" fmla="*/ 1152791 h 2635034"/>
              <a:gd name="connsiteX11-3611" fmla="*/ 7446873 w 9144000"/>
              <a:gd name="connsiteY11-3612" fmla="*/ 763487 h 2635034"/>
              <a:gd name="connsiteX12-3613" fmla="*/ 7622210 w 9144000"/>
              <a:gd name="connsiteY12-3614" fmla="*/ 1178395 h 2635034"/>
              <a:gd name="connsiteX13-3615" fmla="*/ 7776056 w 9144000"/>
              <a:gd name="connsiteY13-3616" fmla="*/ 840297 h 2635034"/>
              <a:gd name="connsiteX14-3617" fmla="*/ 7922590 w 9144000"/>
              <a:gd name="connsiteY14-3618" fmla="*/ 1167422 h 2635034"/>
              <a:gd name="connsiteX15-3619" fmla="*/ 7877937 w 9144000"/>
              <a:gd name="connsiteY15-3620" fmla="*/ 1945576 h 2635034"/>
              <a:gd name="connsiteX16-3621" fmla="*/ 7658100 w 9144000"/>
              <a:gd name="connsiteY16-3622" fmla="*/ 2635034 h 2635034"/>
              <a:gd name="connsiteX17-3623" fmla="*/ 9144000 w 9144000"/>
              <a:gd name="connsiteY17-3624" fmla="*/ 2635034 h 2635034"/>
              <a:gd name="connsiteX0-3625" fmla="*/ 0 w 9144000"/>
              <a:gd name="connsiteY0-3626" fmla="*/ 2625509 h 2635034"/>
              <a:gd name="connsiteX1-3627" fmla="*/ 6592062 w 9144000"/>
              <a:gd name="connsiteY1-3628" fmla="*/ 2632825 h 2635034"/>
              <a:gd name="connsiteX2-3629" fmla="*/ 6591300 w 9144000"/>
              <a:gd name="connsiteY2-3630" fmla="*/ 2387384 h 2635034"/>
              <a:gd name="connsiteX3-3631" fmla="*/ 6000750 w 9144000"/>
              <a:gd name="connsiteY3-3632" fmla="*/ 1320584 h 2635034"/>
              <a:gd name="connsiteX4-3633" fmla="*/ 6197726 w 9144000"/>
              <a:gd name="connsiteY4-3634" fmla="*/ 1152105 h 2635034"/>
              <a:gd name="connsiteX5-3635" fmla="*/ 6619875 w 9144000"/>
              <a:gd name="connsiteY5-3636" fmla="*/ 1634909 h 2635034"/>
              <a:gd name="connsiteX6-3637" fmla="*/ 6562725 w 9144000"/>
              <a:gd name="connsiteY6-3638" fmla="*/ 168059 h 2635034"/>
              <a:gd name="connsiteX7-3639" fmla="*/ 6838950 w 9144000"/>
              <a:gd name="connsiteY7-3640" fmla="*/ 177584 h 2635034"/>
              <a:gd name="connsiteX8-3641" fmla="*/ 6905625 w 9144000"/>
              <a:gd name="connsiteY8-3642" fmla="*/ 1149134 h 2635034"/>
              <a:gd name="connsiteX9-3643" fmla="*/ 7088427 w 9144000"/>
              <a:gd name="connsiteY9-3644" fmla="*/ 730568 h 2635034"/>
              <a:gd name="connsiteX10-3645" fmla="*/ 7260945 w 9144000"/>
              <a:gd name="connsiteY10-3646" fmla="*/ 1152791 h 2635034"/>
              <a:gd name="connsiteX11-3647" fmla="*/ 7446873 w 9144000"/>
              <a:gd name="connsiteY11-3648" fmla="*/ 763487 h 2635034"/>
              <a:gd name="connsiteX12-3649" fmla="*/ 7622210 w 9144000"/>
              <a:gd name="connsiteY12-3650" fmla="*/ 1178395 h 2635034"/>
              <a:gd name="connsiteX13-3651" fmla="*/ 7776056 w 9144000"/>
              <a:gd name="connsiteY13-3652" fmla="*/ 840297 h 2635034"/>
              <a:gd name="connsiteX14-3653" fmla="*/ 7922590 w 9144000"/>
              <a:gd name="connsiteY14-3654" fmla="*/ 1167422 h 2635034"/>
              <a:gd name="connsiteX15-3655" fmla="*/ 7877937 w 9144000"/>
              <a:gd name="connsiteY15-3656" fmla="*/ 1945576 h 2635034"/>
              <a:gd name="connsiteX16-3657" fmla="*/ 7658100 w 9144000"/>
              <a:gd name="connsiteY16-3658" fmla="*/ 2635034 h 2635034"/>
              <a:gd name="connsiteX17-3659" fmla="*/ 9144000 w 9144000"/>
              <a:gd name="connsiteY17-3660" fmla="*/ 2635034 h 2635034"/>
              <a:gd name="connsiteX0-3661" fmla="*/ 0 w 9144000"/>
              <a:gd name="connsiteY0-3662" fmla="*/ 2625509 h 2635034"/>
              <a:gd name="connsiteX1-3663" fmla="*/ 6592062 w 9144000"/>
              <a:gd name="connsiteY1-3664" fmla="*/ 2632825 h 2635034"/>
              <a:gd name="connsiteX2-3665" fmla="*/ 6591300 w 9144000"/>
              <a:gd name="connsiteY2-3666" fmla="*/ 2387384 h 2635034"/>
              <a:gd name="connsiteX3-3667" fmla="*/ 6000750 w 9144000"/>
              <a:gd name="connsiteY3-3668" fmla="*/ 1320584 h 2635034"/>
              <a:gd name="connsiteX4-3669" fmla="*/ 6197726 w 9144000"/>
              <a:gd name="connsiteY4-3670" fmla="*/ 1152105 h 2635034"/>
              <a:gd name="connsiteX5-3671" fmla="*/ 6619875 w 9144000"/>
              <a:gd name="connsiteY5-3672" fmla="*/ 1634909 h 2635034"/>
              <a:gd name="connsiteX6-3673" fmla="*/ 6562725 w 9144000"/>
              <a:gd name="connsiteY6-3674" fmla="*/ 168059 h 2635034"/>
              <a:gd name="connsiteX7-3675" fmla="*/ 6838950 w 9144000"/>
              <a:gd name="connsiteY7-3676" fmla="*/ 177584 h 2635034"/>
              <a:gd name="connsiteX8-3677" fmla="*/ 6905625 w 9144000"/>
              <a:gd name="connsiteY8-3678" fmla="*/ 1149134 h 2635034"/>
              <a:gd name="connsiteX9-3679" fmla="*/ 7088427 w 9144000"/>
              <a:gd name="connsiteY9-3680" fmla="*/ 730568 h 2635034"/>
              <a:gd name="connsiteX10-3681" fmla="*/ 7260945 w 9144000"/>
              <a:gd name="connsiteY10-3682" fmla="*/ 1152791 h 2635034"/>
              <a:gd name="connsiteX11-3683" fmla="*/ 7446873 w 9144000"/>
              <a:gd name="connsiteY11-3684" fmla="*/ 763487 h 2635034"/>
              <a:gd name="connsiteX12-3685" fmla="*/ 7622210 w 9144000"/>
              <a:gd name="connsiteY12-3686" fmla="*/ 1178395 h 2635034"/>
              <a:gd name="connsiteX13-3687" fmla="*/ 7776056 w 9144000"/>
              <a:gd name="connsiteY13-3688" fmla="*/ 840297 h 2635034"/>
              <a:gd name="connsiteX14-3689" fmla="*/ 7922590 w 9144000"/>
              <a:gd name="connsiteY14-3690" fmla="*/ 1167422 h 2635034"/>
              <a:gd name="connsiteX15-3691" fmla="*/ 7877937 w 9144000"/>
              <a:gd name="connsiteY15-3692" fmla="*/ 1945576 h 2635034"/>
              <a:gd name="connsiteX16-3693" fmla="*/ 7658100 w 9144000"/>
              <a:gd name="connsiteY16-3694" fmla="*/ 2635034 h 2635034"/>
              <a:gd name="connsiteX17-3695" fmla="*/ 9144000 w 9144000"/>
              <a:gd name="connsiteY17-3696" fmla="*/ 2635034 h 2635034"/>
              <a:gd name="connsiteX0-3697" fmla="*/ 0 w 9144000"/>
              <a:gd name="connsiteY0-3698" fmla="*/ 2625509 h 2635034"/>
              <a:gd name="connsiteX1-3699" fmla="*/ 6592062 w 9144000"/>
              <a:gd name="connsiteY1-3700" fmla="*/ 2632825 h 2635034"/>
              <a:gd name="connsiteX2-3701" fmla="*/ 6591300 w 9144000"/>
              <a:gd name="connsiteY2-3702" fmla="*/ 2387384 h 2635034"/>
              <a:gd name="connsiteX3-3703" fmla="*/ 6000750 w 9144000"/>
              <a:gd name="connsiteY3-3704" fmla="*/ 1320584 h 2635034"/>
              <a:gd name="connsiteX4-3705" fmla="*/ 6197726 w 9144000"/>
              <a:gd name="connsiteY4-3706" fmla="*/ 1152105 h 2635034"/>
              <a:gd name="connsiteX5-3707" fmla="*/ 6619875 w 9144000"/>
              <a:gd name="connsiteY5-3708" fmla="*/ 1634909 h 2635034"/>
              <a:gd name="connsiteX6-3709" fmla="*/ 6562725 w 9144000"/>
              <a:gd name="connsiteY6-3710" fmla="*/ 168059 h 2635034"/>
              <a:gd name="connsiteX7-3711" fmla="*/ 6838950 w 9144000"/>
              <a:gd name="connsiteY7-3712" fmla="*/ 177584 h 2635034"/>
              <a:gd name="connsiteX8-3713" fmla="*/ 6905625 w 9144000"/>
              <a:gd name="connsiteY8-3714" fmla="*/ 1149134 h 2635034"/>
              <a:gd name="connsiteX9-3715" fmla="*/ 7106715 w 9144000"/>
              <a:gd name="connsiteY9-3716" fmla="*/ 730568 h 2635034"/>
              <a:gd name="connsiteX10-3717" fmla="*/ 7260945 w 9144000"/>
              <a:gd name="connsiteY10-3718" fmla="*/ 1152791 h 2635034"/>
              <a:gd name="connsiteX11-3719" fmla="*/ 7446873 w 9144000"/>
              <a:gd name="connsiteY11-3720" fmla="*/ 763487 h 2635034"/>
              <a:gd name="connsiteX12-3721" fmla="*/ 7622210 w 9144000"/>
              <a:gd name="connsiteY12-3722" fmla="*/ 1178395 h 2635034"/>
              <a:gd name="connsiteX13-3723" fmla="*/ 7776056 w 9144000"/>
              <a:gd name="connsiteY13-3724" fmla="*/ 840297 h 2635034"/>
              <a:gd name="connsiteX14-3725" fmla="*/ 7922590 w 9144000"/>
              <a:gd name="connsiteY14-3726" fmla="*/ 1167422 h 2635034"/>
              <a:gd name="connsiteX15-3727" fmla="*/ 7877937 w 9144000"/>
              <a:gd name="connsiteY15-3728" fmla="*/ 1945576 h 2635034"/>
              <a:gd name="connsiteX16-3729" fmla="*/ 7658100 w 9144000"/>
              <a:gd name="connsiteY16-3730" fmla="*/ 2635034 h 2635034"/>
              <a:gd name="connsiteX17-3731" fmla="*/ 9144000 w 9144000"/>
              <a:gd name="connsiteY17-3732" fmla="*/ 2635034 h 2635034"/>
              <a:gd name="connsiteX0-3733" fmla="*/ 0 w 9144000"/>
              <a:gd name="connsiteY0-3734" fmla="*/ 2625509 h 2635034"/>
              <a:gd name="connsiteX1-3735" fmla="*/ 6592062 w 9144000"/>
              <a:gd name="connsiteY1-3736" fmla="*/ 2632825 h 2635034"/>
              <a:gd name="connsiteX2-3737" fmla="*/ 6591300 w 9144000"/>
              <a:gd name="connsiteY2-3738" fmla="*/ 2387384 h 2635034"/>
              <a:gd name="connsiteX3-3739" fmla="*/ 6000750 w 9144000"/>
              <a:gd name="connsiteY3-3740" fmla="*/ 1320584 h 2635034"/>
              <a:gd name="connsiteX4-3741" fmla="*/ 6197726 w 9144000"/>
              <a:gd name="connsiteY4-3742" fmla="*/ 1152105 h 2635034"/>
              <a:gd name="connsiteX5-3743" fmla="*/ 6619875 w 9144000"/>
              <a:gd name="connsiteY5-3744" fmla="*/ 1634909 h 2635034"/>
              <a:gd name="connsiteX6-3745" fmla="*/ 6562725 w 9144000"/>
              <a:gd name="connsiteY6-3746" fmla="*/ 168059 h 2635034"/>
              <a:gd name="connsiteX7-3747" fmla="*/ 6838950 w 9144000"/>
              <a:gd name="connsiteY7-3748" fmla="*/ 177584 h 2635034"/>
              <a:gd name="connsiteX8-3749" fmla="*/ 6905625 w 9144000"/>
              <a:gd name="connsiteY8-3750" fmla="*/ 1149134 h 2635034"/>
              <a:gd name="connsiteX9-3751" fmla="*/ 7092084 w 9144000"/>
              <a:gd name="connsiteY9-3752" fmla="*/ 723252 h 2635034"/>
              <a:gd name="connsiteX10-3753" fmla="*/ 7260945 w 9144000"/>
              <a:gd name="connsiteY10-3754" fmla="*/ 1152791 h 2635034"/>
              <a:gd name="connsiteX11-3755" fmla="*/ 7446873 w 9144000"/>
              <a:gd name="connsiteY11-3756" fmla="*/ 763487 h 2635034"/>
              <a:gd name="connsiteX12-3757" fmla="*/ 7622210 w 9144000"/>
              <a:gd name="connsiteY12-3758" fmla="*/ 1178395 h 2635034"/>
              <a:gd name="connsiteX13-3759" fmla="*/ 7776056 w 9144000"/>
              <a:gd name="connsiteY13-3760" fmla="*/ 840297 h 2635034"/>
              <a:gd name="connsiteX14-3761" fmla="*/ 7922590 w 9144000"/>
              <a:gd name="connsiteY14-3762" fmla="*/ 1167422 h 2635034"/>
              <a:gd name="connsiteX15-3763" fmla="*/ 7877937 w 9144000"/>
              <a:gd name="connsiteY15-3764" fmla="*/ 1945576 h 2635034"/>
              <a:gd name="connsiteX16-3765" fmla="*/ 7658100 w 9144000"/>
              <a:gd name="connsiteY16-3766" fmla="*/ 2635034 h 2635034"/>
              <a:gd name="connsiteX17-3767" fmla="*/ 9144000 w 9144000"/>
              <a:gd name="connsiteY17-3768" fmla="*/ 2635034 h 2635034"/>
              <a:gd name="connsiteX0-3769" fmla="*/ 0 w 9144000"/>
              <a:gd name="connsiteY0-3770" fmla="*/ 2625509 h 2635034"/>
              <a:gd name="connsiteX1-3771" fmla="*/ 6592062 w 9144000"/>
              <a:gd name="connsiteY1-3772" fmla="*/ 2632825 h 2635034"/>
              <a:gd name="connsiteX2-3773" fmla="*/ 6591300 w 9144000"/>
              <a:gd name="connsiteY2-3774" fmla="*/ 2387384 h 2635034"/>
              <a:gd name="connsiteX3-3775" fmla="*/ 6000750 w 9144000"/>
              <a:gd name="connsiteY3-3776" fmla="*/ 1320584 h 2635034"/>
              <a:gd name="connsiteX4-3777" fmla="*/ 6197726 w 9144000"/>
              <a:gd name="connsiteY4-3778" fmla="*/ 1152105 h 2635034"/>
              <a:gd name="connsiteX5-3779" fmla="*/ 6619875 w 9144000"/>
              <a:gd name="connsiteY5-3780" fmla="*/ 1634909 h 2635034"/>
              <a:gd name="connsiteX6-3781" fmla="*/ 6562725 w 9144000"/>
              <a:gd name="connsiteY6-3782" fmla="*/ 168059 h 2635034"/>
              <a:gd name="connsiteX7-3783" fmla="*/ 6838950 w 9144000"/>
              <a:gd name="connsiteY7-3784" fmla="*/ 177584 h 2635034"/>
              <a:gd name="connsiteX8-3785" fmla="*/ 6905625 w 9144000"/>
              <a:gd name="connsiteY8-3786" fmla="*/ 1149134 h 2635034"/>
              <a:gd name="connsiteX9-3787" fmla="*/ 7092084 w 9144000"/>
              <a:gd name="connsiteY9-3788" fmla="*/ 723252 h 2635034"/>
              <a:gd name="connsiteX10-3789" fmla="*/ 7260945 w 9144000"/>
              <a:gd name="connsiteY10-3790" fmla="*/ 1152791 h 2635034"/>
              <a:gd name="connsiteX11-3791" fmla="*/ 7446873 w 9144000"/>
              <a:gd name="connsiteY11-3792" fmla="*/ 763487 h 2635034"/>
              <a:gd name="connsiteX12-3793" fmla="*/ 7622210 w 9144000"/>
              <a:gd name="connsiteY12-3794" fmla="*/ 1178395 h 2635034"/>
              <a:gd name="connsiteX13-3795" fmla="*/ 7776056 w 9144000"/>
              <a:gd name="connsiteY13-3796" fmla="*/ 840297 h 2635034"/>
              <a:gd name="connsiteX14-3797" fmla="*/ 7922590 w 9144000"/>
              <a:gd name="connsiteY14-3798" fmla="*/ 1167422 h 2635034"/>
              <a:gd name="connsiteX15-3799" fmla="*/ 7877937 w 9144000"/>
              <a:gd name="connsiteY15-3800" fmla="*/ 1945576 h 2635034"/>
              <a:gd name="connsiteX16-3801" fmla="*/ 7658100 w 9144000"/>
              <a:gd name="connsiteY16-3802" fmla="*/ 2635034 h 2635034"/>
              <a:gd name="connsiteX17-3803" fmla="*/ 9144000 w 9144000"/>
              <a:gd name="connsiteY17-3804" fmla="*/ 2635034 h 2635034"/>
              <a:gd name="connsiteX0-3805" fmla="*/ 0 w 9144000"/>
              <a:gd name="connsiteY0-3806" fmla="*/ 2625509 h 2635034"/>
              <a:gd name="connsiteX1-3807" fmla="*/ 6592062 w 9144000"/>
              <a:gd name="connsiteY1-3808" fmla="*/ 2632825 h 2635034"/>
              <a:gd name="connsiteX2-3809" fmla="*/ 6591300 w 9144000"/>
              <a:gd name="connsiteY2-3810" fmla="*/ 2387384 h 2635034"/>
              <a:gd name="connsiteX3-3811" fmla="*/ 6000750 w 9144000"/>
              <a:gd name="connsiteY3-3812" fmla="*/ 1320584 h 2635034"/>
              <a:gd name="connsiteX4-3813" fmla="*/ 6197726 w 9144000"/>
              <a:gd name="connsiteY4-3814" fmla="*/ 1152105 h 2635034"/>
              <a:gd name="connsiteX5-3815" fmla="*/ 6619875 w 9144000"/>
              <a:gd name="connsiteY5-3816" fmla="*/ 1634909 h 2635034"/>
              <a:gd name="connsiteX6-3817" fmla="*/ 6562725 w 9144000"/>
              <a:gd name="connsiteY6-3818" fmla="*/ 168059 h 2635034"/>
              <a:gd name="connsiteX7-3819" fmla="*/ 6838950 w 9144000"/>
              <a:gd name="connsiteY7-3820" fmla="*/ 177584 h 2635034"/>
              <a:gd name="connsiteX8-3821" fmla="*/ 6905625 w 9144000"/>
              <a:gd name="connsiteY8-3822" fmla="*/ 1149134 h 2635034"/>
              <a:gd name="connsiteX9-3823" fmla="*/ 7092084 w 9144000"/>
              <a:gd name="connsiteY9-3824" fmla="*/ 723252 h 2635034"/>
              <a:gd name="connsiteX10-3825" fmla="*/ 7260945 w 9144000"/>
              <a:gd name="connsiteY10-3826" fmla="*/ 1152791 h 2635034"/>
              <a:gd name="connsiteX11-3827" fmla="*/ 7446873 w 9144000"/>
              <a:gd name="connsiteY11-3828" fmla="*/ 763487 h 2635034"/>
              <a:gd name="connsiteX12-3829" fmla="*/ 7622210 w 9144000"/>
              <a:gd name="connsiteY12-3830" fmla="*/ 1178395 h 2635034"/>
              <a:gd name="connsiteX13-3831" fmla="*/ 7776056 w 9144000"/>
              <a:gd name="connsiteY13-3832" fmla="*/ 840297 h 2635034"/>
              <a:gd name="connsiteX14-3833" fmla="*/ 7922590 w 9144000"/>
              <a:gd name="connsiteY14-3834" fmla="*/ 1167422 h 2635034"/>
              <a:gd name="connsiteX15-3835" fmla="*/ 7877937 w 9144000"/>
              <a:gd name="connsiteY15-3836" fmla="*/ 1945576 h 2635034"/>
              <a:gd name="connsiteX16-3837" fmla="*/ 7658100 w 9144000"/>
              <a:gd name="connsiteY16-3838" fmla="*/ 2635034 h 2635034"/>
              <a:gd name="connsiteX17-3839" fmla="*/ 9144000 w 9144000"/>
              <a:gd name="connsiteY17-3840" fmla="*/ 2635034 h 2635034"/>
              <a:gd name="connsiteX0-3841" fmla="*/ 0 w 9144000"/>
              <a:gd name="connsiteY0-3842" fmla="*/ 2625509 h 2635034"/>
              <a:gd name="connsiteX1-3843" fmla="*/ 6592062 w 9144000"/>
              <a:gd name="connsiteY1-3844" fmla="*/ 2632825 h 2635034"/>
              <a:gd name="connsiteX2-3845" fmla="*/ 6591300 w 9144000"/>
              <a:gd name="connsiteY2-3846" fmla="*/ 2387384 h 2635034"/>
              <a:gd name="connsiteX3-3847" fmla="*/ 6000750 w 9144000"/>
              <a:gd name="connsiteY3-3848" fmla="*/ 1320584 h 2635034"/>
              <a:gd name="connsiteX4-3849" fmla="*/ 6197726 w 9144000"/>
              <a:gd name="connsiteY4-3850" fmla="*/ 1152105 h 2635034"/>
              <a:gd name="connsiteX5-3851" fmla="*/ 6619875 w 9144000"/>
              <a:gd name="connsiteY5-3852" fmla="*/ 1634909 h 2635034"/>
              <a:gd name="connsiteX6-3853" fmla="*/ 6562725 w 9144000"/>
              <a:gd name="connsiteY6-3854" fmla="*/ 168059 h 2635034"/>
              <a:gd name="connsiteX7-3855" fmla="*/ 6838950 w 9144000"/>
              <a:gd name="connsiteY7-3856" fmla="*/ 177584 h 2635034"/>
              <a:gd name="connsiteX8-3857" fmla="*/ 6905625 w 9144000"/>
              <a:gd name="connsiteY8-3858" fmla="*/ 1149134 h 2635034"/>
              <a:gd name="connsiteX9-3859" fmla="*/ 7092084 w 9144000"/>
              <a:gd name="connsiteY9-3860" fmla="*/ 723252 h 2635034"/>
              <a:gd name="connsiteX10-3861" fmla="*/ 7260945 w 9144000"/>
              <a:gd name="connsiteY10-3862" fmla="*/ 1152791 h 2635034"/>
              <a:gd name="connsiteX11-3863" fmla="*/ 7446873 w 9144000"/>
              <a:gd name="connsiteY11-3864" fmla="*/ 763487 h 2635034"/>
              <a:gd name="connsiteX12-3865" fmla="*/ 7622210 w 9144000"/>
              <a:gd name="connsiteY12-3866" fmla="*/ 1178395 h 2635034"/>
              <a:gd name="connsiteX13-3867" fmla="*/ 7776056 w 9144000"/>
              <a:gd name="connsiteY13-3868" fmla="*/ 840297 h 2635034"/>
              <a:gd name="connsiteX14-3869" fmla="*/ 7922590 w 9144000"/>
              <a:gd name="connsiteY14-3870" fmla="*/ 1167422 h 2635034"/>
              <a:gd name="connsiteX15-3871" fmla="*/ 7877937 w 9144000"/>
              <a:gd name="connsiteY15-3872" fmla="*/ 1945576 h 2635034"/>
              <a:gd name="connsiteX16-3873" fmla="*/ 7658100 w 9144000"/>
              <a:gd name="connsiteY16-3874" fmla="*/ 2635034 h 2635034"/>
              <a:gd name="connsiteX17-3875" fmla="*/ 9144000 w 9144000"/>
              <a:gd name="connsiteY17-3876" fmla="*/ 2635034 h 2635034"/>
              <a:gd name="connsiteX0-3877" fmla="*/ 0 w 9144000"/>
              <a:gd name="connsiteY0-3878" fmla="*/ 2625509 h 2635034"/>
              <a:gd name="connsiteX1-3879" fmla="*/ 6592062 w 9144000"/>
              <a:gd name="connsiteY1-3880" fmla="*/ 2632825 h 2635034"/>
              <a:gd name="connsiteX2-3881" fmla="*/ 6591300 w 9144000"/>
              <a:gd name="connsiteY2-3882" fmla="*/ 2387384 h 2635034"/>
              <a:gd name="connsiteX3-3883" fmla="*/ 6000750 w 9144000"/>
              <a:gd name="connsiteY3-3884" fmla="*/ 1320584 h 2635034"/>
              <a:gd name="connsiteX4-3885" fmla="*/ 6197726 w 9144000"/>
              <a:gd name="connsiteY4-3886" fmla="*/ 1152105 h 2635034"/>
              <a:gd name="connsiteX5-3887" fmla="*/ 6619875 w 9144000"/>
              <a:gd name="connsiteY5-3888" fmla="*/ 1634909 h 2635034"/>
              <a:gd name="connsiteX6-3889" fmla="*/ 6562725 w 9144000"/>
              <a:gd name="connsiteY6-3890" fmla="*/ 168059 h 2635034"/>
              <a:gd name="connsiteX7-3891" fmla="*/ 6838950 w 9144000"/>
              <a:gd name="connsiteY7-3892" fmla="*/ 177584 h 2635034"/>
              <a:gd name="connsiteX8-3893" fmla="*/ 6905625 w 9144000"/>
              <a:gd name="connsiteY8-3894" fmla="*/ 1149134 h 2635034"/>
              <a:gd name="connsiteX9-3895" fmla="*/ 7092084 w 9144000"/>
              <a:gd name="connsiteY9-3896" fmla="*/ 723252 h 2635034"/>
              <a:gd name="connsiteX10-3897" fmla="*/ 7260945 w 9144000"/>
              <a:gd name="connsiteY10-3898" fmla="*/ 1152791 h 2635034"/>
              <a:gd name="connsiteX11-3899" fmla="*/ 7446873 w 9144000"/>
              <a:gd name="connsiteY11-3900" fmla="*/ 763487 h 2635034"/>
              <a:gd name="connsiteX12-3901" fmla="*/ 7622210 w 9144000"/>
              <a:gd name="connsiteY12-3902" fmla="*/ 1178395 h 2635034"/>
              <a:gd name="connsiteX13-3903" fmla="*/ 7776056 w 9144000"/>
              <a:gd name="connsiteY13-3904" fmla="*/ 840297 h 2635034"/>
              <a:gd name="connsiteX14-3905" fmla="*/ 7922590 w 9144000"/>
              <a:gd name="connsiteY14-3906" fmla="*/ 1167422 h 2635034"/>
              <a:gd name="connsiteX15-3907" fmla="*/ 7877937 w 9144000"/>
              <a:gd name="connsiteY15-3908" fmla="*/ 1945576 h 2635034"/>
              <a:gd name="connsiteX16-3909" fmla="*/ 7658100 w 9144000"/>
              <a:gd name="connsiteY16-3910" fmla="*/ 2635034 h 2635034"/>
              <a:gd name="connsiteX17-3911" fmla="*/ 9144000 w 9144000"/>
              <a:gd name="connsiteY17-3912" fmla="*/ 2635034 h 2635034"/>
              <a:gd name="connsiteX0-3913" fmla="*/ 0 w 9144000"/>
              <a:gd name="connsiteY0-3914" fmla="*/ 2625509 h 2635034"/>
              <a:gd name="connsiteX1-3915" fmla="*/ 6592062 w 9144000"/>
              <a:gd name="connsiteY1-3916" fmla="*/ 2632825 h 2635034"/>
              <a:gd name="connsiteX2-3917" fmla="*/ 6591300 w 9144000"/>
              <a:gd name="connsiteY2-3918" fmla="*/ 2387384 h 2635034"/>
              <a:gd name="connsiteX3-3919" fmla="*/ 6000750 w 9144000"/>
              <a:gd name="connsiteY3-3920" fmla="*/ 1320584 h 2635034"/>
              <a:gd name="connsiteX4-3921" fmla="*/ 6197726 w 9144000"/>
              <a:gd name="connsiteY4-3922" fmla="*/ 1152105 h 2635034"/>
              <a:gd name="connsiteX5-3923" fmla="*/ 6619875 w 9144000"/>
              <a:gd name="connsiteY5-3924" fmla="*/ 1634909 h 2635034"/>
              <a:gd name="connsiteX6-3925" fmla="*/ 6562725 w 9144000"/>
              <a:gd name="connsiteY6-3926" fmla="*/ 168059 h 2635034"/>
              <a:gd name="connsiteX7-3927" fmla="*/ 6838950 w 9144000"/>
              <a:gd name="connsiteY7-3928" fmla="*/ 177584 h 2635034"/>
              <a:gd name="connsiteX8-3929" fmla="*/ 6905625 w 9144000"/>
              <a:gd name="connsiteY8-3930" fmla="*/ 1149134 h 2635034"/>
              <a:gd name="connsiteX9-3931" fmla="*/ 7092084 w 9144000"/>
              <a:gd name="connsiteY9-3932" fmla="*/ 723252 h 2635034"/>
              <a:gd name="connsiteX10-3933" fmla="*/ 7260945 w 9144000"/>
              <a:gd name="connsiteY10-3934" fmla="*/ 1152791 h 2635034"/>
              <a:gd name="connsiteX11-3935" fmla="*/ 7446873 w 9144000"/>
              <a:gd name="connsiteY11-3936" fmla="*/ 763487 h 2635034"/>
              <a:gd name="connsiteX12-3937" fmla="*/ 7622210 w 9144000"/>
              <a:gd name="connsiteY12-3938" fmla="*/ 1178395 h 2635034"/>
              <a:gd name="connsiteX13-3939" fmla="*/ 7776056 w 9144000"/>
              <a:gd name="connsiteY13-3940" fmla="*/ 840297 h 2635034"/>
              <a:gd name="connsiteX14-3941" fmla="*/ 7922590 w 9144000"/>
              <a:gd name="connsiteY14-3942" fmla="*/ 1167422 h 2635034"/>
              <a:gd name="connsiteX15-3943" fmla="*/ 7914513 w 9144000"/>
              <a:gd name="connsiteY15-3944" fmla="*/ 1945576 h 2635034"/>
              <a:gd name="connsiteX16-3945" fmla="*/ 7658100 w 9144000"/>
              <a:gd name="connsiteY16-3946" fmla="*/ 2635034 h 2635034"/>
              <a:gd name="connsiteX17-3947" fmla="*/ 9144000 w 9144000"/>
              <a:gd name="connsiteY17-3948" fmla="*/ 2635034 h 2635034"/>
              <a:gd name="connsiteX0-3949" fmla="*/ 0 w 9144000"/>
              <a:gd name="connsiteY0-3950" fmla="*/ 2625509 h 2635034"/>
              <a:gd name="connsiteX1-3951" fmla="*/ 6592062 w 9144000"/>
              <a:gd name="connsiteY1-3952" fmla="*/ 2632825 h 2635034"/>
              <a:gd name="connsiteX2-3953" fmla="*/ 6591300 w 9144000"/>
              <a:gd name="connsiteY2-3954" fmla="*/ 2387384 h 2635034"/>
              <a:gd name="connsiteX3-3955" fmla="*/ 6000750 w 9144000"/>
              <a:gd name="connsiteY3-3956" fmla="*/ 1320584 h 2635034"/>
              <a:gd name="connsiteX4-3957" fmla="*/ 6197726 w 9144000"/>
              <a:gd name="connsiteY4-3958" fmla="*/ 1152105 h 2635034"/>
              <a:gd name="connsiteX5-3959" fmla="*/ 6619875 w 9144000"/>
              <a:gd name="connsiteY5-3960" fmla="*/ 1634909 h 2635034"/>
              <a:gd name="connsiteX6-3961" fmla="*/ 6562725 w 9144000"/>
              <a:gd name="connsiteY6-3962" fmla="*/ 168059 h 2635034"/>
              <a:gd name="connsiteX7-3963" fmla="*/ 6838950 w 9144000"/>
              <a:gd name="connsiteY7-3964" fmla="*/ 177584 h 2635034"/>
              <a:gd name="connsiteX8-3965" fmla="*/ 6905625 w 9144000"/>
              <a:gd name="connsiteY8-3966" fmla="*/ 1149134 h 2635034"/>
              <a:gd name="connsiteX9-3967" fmla="*/ 7092084 w 9144000"/>
              <a:gd name="connsiteY9-3968" fmla="*/ 723252 h 2635034"/>
              <a:gd name="connsiteX10-3969" fmla="*/ 7260945 w 9144000"/>
              <a:gd name="connsiteY10-3970" fmla="*/ 1152791 h 2635034"/>
              <a:gd name="connsiteX11-3971" fmla="*/ 7446873 w 9144000"/>
              <a:gd name="connsiteY11-3972" fmla="*/ 763487 h 2635034"/>
              <a:gd name="connsiteX12-3973" fmla="*/ 7622210 w 9144000"/>
              <a:gd name="connsiteY12-3974" fmla="*/ 1178395 h 2635034"/>
              <a:gd name="connsiteX13-3975" fmla="*/ 7776056 w 9144000"/>
              <a:gd name="connsiteY13-3976" fmla="*/ 840297 h 2635034"/>
              <a:gd name="connsiteX14-3977" fmla="*/ 7922590 w 9144000"/>
              <a:gd name="connsiteY14-3978" fmla="*/ 1167422 h 2635034"/>
              <a:gd name="connsiteX15-3979" fmla="*/ 7914513 w 9144000"/>
              <a:gd name="connsiteY15-3980" fmla="*/ 1945576 h 2635034"/>
              <a:gd name="connsiteX16-3981" fmla="*/ 7658100 w 9144000"/>
              <a:gd name="connsiteY16-3982" fmla="*/ 2635034 h 2635034"/>
              <a:gd name="connsiteX17-3983" fmla="*/ 9144000 w 9144000"/>
              <a:gd name="connsiteY17-3984" fmla="*/ 2635034 h 2635034"/>
              <a:gd name="connsiteX0-3985" fmla="*/ 0 w 9144000"/>
              <a:gd name="connsiteY0-3986" fmla="*/ 2625509 h 2635034"/>
              <a:gd name="connsiteX1-3987" fmla="*/ 6592062 w 9144000"/>
              <a:gd name="connsiteY1-3988" fmla="*/ 2632825 h 2635034"/>
              <a:gd name="connsiteX2-3989" fmla="*/ 6591300 w 9144000"/>
              <a:gd name="connsiteY2-3990" fmla="*/ 2387384 h 2635034"/>
              <a:gd name="connsiteX3-3991" fmla="*/ 6000750 w 9144000"/>
              <a:gd name="connsiteY3-3992" fmla="*/ 1320584 h 2635034"/>
              <a:gd name="connsiteX4-3993" fmla="*/ 6197726 w 9144000"/>
              <a:gd name="connsiteY4-3994" fmla="*/ 1152105 h 2635034"/>
              <a:gd name="connsiteX5-3995" fmla="*/ 6619875 w 9144000"/>
              <a:gd name="connsiteY5-3996" fmla="*/ 1634909 h 2635034"/>
              <a:gd name="connsiteX6-3997" fmla="*/ 6562725 w 9144000"/>
              <a:gd name="connsiteY6-3998" fmla="*/ 168059 h 2635034"/>
              <a:gd name="connsiteX7-3999" fmla="*/ 6838950 w 9144000"/>
              <a:gd name="connsiteY7-4000" fmla="*/ 177584 h 2635034"/>
              <a:gd name="connsiteX8-4001" fmla="*/ 6905625 w 9144000"/>
              <a:gd name="connsiteY8-4002" fmla="*/ 1149134 h 2635034"/>
              <a:gd name="connsiteX9-4003" fmla="*/ 7092084 w 9144000"/>
              <a:gd name="connsiteY9-4004" fmla="*/ 723252 h 2635034"/>
              <a:gd name="connsiteX10-4005" fmla="*/ 7260945 w 9144000"/>
              <a:gd name="connsiteY10-4006" fmla="*/ 1152791 h 2635034"/>
              <a:gd name="connsiteX11-4007" fmla="*/ 7446873 w 9144000"/>
              <a:gd name="connsiteY11-4008" fmla="*/ 763487 h 2635034"/>
              <a:gd name="connsiteX12-4009" fmla="*/ 7622210 w 9144000"/>
              <a:gd name="connsiteY12-4010" fmla="*/ 1178395 h 2635034"/>
              <a:gd name="connsiteX13-4011" fmla="*/ 7776056 w 9144000"/>
              <a:gd name="connsiteY13-4012" fmla="*/ 840297 h 2635034"/>
              <a:gd name="connsiteX14-4013" fmla="*/ 7922590 w 9144000"/>
              <a:gd name="connsiteY14-4014" fmla="*/ 1167422 h 2635034"/>
              <a:gd name="connsiteX15-4015" fmla="*/ 7914513 w 9144000"/>
              <a:gd name="connsiteY15-4016" fmla="*/ 1945576 h 2635034"/>
              <a:gd name="connsiteX16-4017" fmla="*/ 7658100 w 9144000"/>
              <a:gd name="connsiteY16-4018" fmla="*/ 2635034 h 2635034"/>
              <a:gd name="connsiteX17-4019" fmla="*/ 9144000 w 9144000"/>
              <a:gd name="connsiteY17-4020" fmla="*/ 2635034 h 2635034"/>
              <a:gd name="connsiteX0-4021" fmla="*/ 0 w 9144000"/>
              <a:gd name="connsiteY0-4022" fmla="*/ 2625509 h 2635034"/>
              <a:gd name="connsiteX1-4023" fmla="*/ 6592062 w 9144000"/>
              <a:gd name="connsiteY1-4024" fmla="*/ 2632825 h 2635034"/>
              <a:gd name="connsiteX2-4025" fmla="*/ 6591300 w 9144000"/>
              <a:gd name="connsiteY2-4026" fmla="*/ 2387384 h 2635034"/>
              <a:gd name="connsiteX3-4027" fmla="*/ 6000750 w 9144000"/>
              <a:gd name="connsiteY3-4028" fmla="*/ 1320584 h 2635034"/>
              <a:gd name="connsiteX4-4029" fmla="*/ 6197726 w 9144000"/>
              <a:gd name="connsiteY4-4030" fmla="*/ 1152105 h 2635034"/>
              <a:gd name="connsiteX5-4031" fmla="*/ 6619875 w 9144000"/>
              <a:gd name="connsiteY5-4032" fmla="*/ 1634909 h 2635034"/>
              <a:gd name="connsiteX6-4033" fmla="*/ 6562725 w 9144000"/>
              <a:gd name="connsiteY6-4034" fmla="*/ 168059 h 2635034"/>
              <a:gd name="connsiteX7-4035" fmla="*/ 6838950 w 9144000"/>
              <a:gd name="connsiteY7-4036" fmla="*/ 177584 h 2635034"/>
              <a:gd name="connsiteX8-4037" fmla="*/ 6905625 w 9144000"/>
              <a:gd name="connsiteY8-4038" fmla="*/ 1149134 h 2635034"/>
              <a:gd name="connsiteX9-4039" fmla="*/ 7092084 w 9144000"/>
              <a:gd name="connsiteY9-4040" fmla="*/ 723252 h 2635034"/>
              <a:gd name="connsiteX10-4041" fmla="*/ 7260945 w 9144000"/>
              <a:gd name="connsiteY10-4042" fmla="*/ 1152791 h 2635034"/>
              <a:gd name="connsiteX11-4043" fmla="*/ 7446873 w 9144000"/>
              <a:gd name="connsiteY11-4044" fmla="*/ 763487 h 2635034"/>
              <a:gd name="connsiteX12-4045" fmla="*/ 7622210 w 9144000"/>
              <a:gd name="connsiteY12-4046" fmla="*/ 1178395 h 2635034"/>
              <a:gd name="connsiteX13-4047" fmla="*/ 7776056 w 9144000"/>
              <a:gd name="connsiteY13-4048" fmla="*/ 840297 h 2635034"/>
              <a:gd name="connsiteX14-4049" fmla="*/ 7922590 w 9144000"/>
              <a:gd name="connsiteY14-4050" fmla="*/ 1167422 h 2635034"/>
              <a:gd name="connsiteX15-4051" fmla="*/ 7914513 w 9144000"/>
              <a:gd name="connsiteY15-4052" fmla="*/ 1945576 h 2635034"/>
              <a:gd name="connsiteX16-4053" fmla="*/ 7658100 w 9144000"/>
              <a:gd name="connsiteY16-4054" fmla="*/ 2635034 h 2635034"/>
              <a:gd name="connsiteX17-4055" fmla="*/ 9144000 w 9144000"/>
              <a:gd name="connsiteY17-4056" fmla="*/ 2635034 h 2635034"/>
              <a:gd name="connsiteX0-4057" fmla="*/ 0 w 9144000"/>
              <a:gd name="connsiteY0-4058" fmla="*/ 2625509 h 2635034"/>
              <a:gd name="connsiteX1-4059" fmla="*/ 6592062 w 9144000"/>
              <a:gd name="connsiteY1-4060" fmla="*/ 2632825 h 2635034"/>
              <a:gd name="connsiteX2-4061" fmla="*/ 6591300 w 9144000"/>
              <a:gd name="connsiteY2-4062" fmla="*/ 2387384 h 2635034"/>
              <a:gd name="connsiteX3-4063" fmla="*/ 6000750 w 9144000"/>
              <a:gd name="connsiteY3-4064" fmla="*/ 1320584 h 2635034"/>
              <a:gd name="connsiteX4-4065" fmla="*/ 6197726 w 9144000"/>
              <a:gd name="connsiteY4-4066" fmla="*/ 1152105 h 2635034"/>
              <a:gd name="connsiteX5-4067" fmla="*/ 6619875 w 9144000"/>
              <a:gd name="connsiteY5-4068" fmla="*/ 1634909 h 2635034"/>
              <a:gd name="connsiteX6-4069" fmla="*/ 6562725 w 9144000"/>
              <a:gd name="connsiteY6-4070" fmla="*/ 168059 h 2635034"/>
              <a:gd name="connsiteX7-4071" fmla="*/ 6838950 w 9144000"/>
              <a:gd name="connsiteY7-4072" fmla="*/ 177584 h 2635034"/>
              <a:gd name="connsiteX8-4073" fmla="*/ 6905625 w 9144000"/>
              <a:gd name="connsiteY8-4074" fmla="*/ 1149134 h 2635034"/>
              <a:gd name="connsiteX9-4075" fmla="*/ 7092084 w 9144000"/>
              <a:gd name="connsiteY9-4076" fmla="*/ 723252 h 2635034"/>
              <a:gd name="connsiteX10-4077" fmla="*/ 7260945 w 9144000"/>
              <a:gd name="connsiteY10-4078" fmla="*/ 1152791 h 2635034"/>
              <a:gd name="connsiteX11-4079" fmla="*/ 7446873 w 9144000"/>
              <a:gd name="connsiteY11-4080" fmla="*/ 763487 h 2635034"/>
              <a:gd name="connsiteX12-4081" fmla="*/ 7622210 w 9144000"/>
              <a:gd name="connsiteY12-4082" fmla="*/ 1178395 h 2635034"/>
              <a:gd name="connsiteX13-4083" fmla="*/ 7776056 w 9144000"/>
              <a:gd name="connsiteY13-4084" fmla="*/ 840297 h 2635034"/>
              <a:gd name="connsiteX14-4085" fmla="*/ 7922590 w 9144000"/>
              <a:gd name="connsiteY14-4086" fmla="*/ 1167422 h 2635034"/>
              <a:gd name="connsiteX15-4087" fmla="*/ 7914513 w 9144000"/>
              <a:gd name="connsiteY15-4088" fmla="*/ 1945576 h 2635034"/>
              <a:gd name="connsiteX16-4089" fmla="*/ 7798002 w 9144000"/>
              <a:gd name="connsiteY16-4090" fmla="*/ 2383804 h 2635034"/>
              <a:gd name="connsiteX17-4091" fmla="*/ 7658100 w 9144000"/>
              <a:gd name="connsiteY17-4092" fmla="*/ 2635034 h 2635034"/>
              <a:gd name="connsiteX18" fmla="*/ 9144000 w 9144000"/>
              <a:gd name="connsiteY18" fmla="*/ 2635034 h 2635034"/>
              <a:gd name="connsiteX0-4093" fmla="*/ 0 w 9144000"/>
              <a:gd name="connsiteY0-4094" fmla="*/ 2625509 h 2635034"/>
              <a:gd name="connsiteX1-4095" fmla="*/ 6592062 w 9144000"/>
              <a:gd name="connsiteY1-4096" fmla="*/ 2632825 h 2635034"/>
              <a:gd name="connsiteX2-4097" fmla="*/ 6591300 w 9144000"/>
              <a:gd name="connsiteY2-4098" fmla="*/ 2387384 h 2635034"/>
              <a:gd name="connsiteX3-4099" fmla="*/ 6000750 w 9144000"/>
              <a:gd name="connsiteY3-4100" fmla="*/ 1320584 h 2635034"/>
              <a:gd name="connsiteX4-4101" fmla="*/ 6197726 w 9144000"/>
              <a:gd name="connsiteY4-4102" fmla="*/ 1152105 h 2635034"/>
              <a:gd name="connsiteX5-4103" fmla="*/ 6619875 w 9144000"/>
              <a:gd name="connsiteY5-4104" fmla="*/ 1634909 h 2635034"/>
              <a:gd name="connsiteX6-4105" fmla="*/ 6562725 w 9144000"/>
              <a:gd name="connsiteY6-4106" fmla="*/ 168059 h 2635034"/>
              <a:gd name="connsiteX7-4107" fmla="*/ 6838950 w 9144000"/>
              <a:gd name="connsiteY7-4108" fmla="*/ 177584 h 2635034"/>
              <a:gd name="connsiteX8-4109" fmla="*/ 6905625 w 9144000"/>
              <a:gd name="connsiteY8-4110" fmla="*/ 1149134 h 2635034"/>
              <a:gd name="connsiteX9-4111" fmla="*/ 7092084 w 9144000"/>
              <a:gd name="connsiteY9-4112" fmla="*/ 723252 h 2635034"/>
              <a:gd name="connsiteX10-4113" fmla="*/ 7260945 w 9144000"/>
              <a:gd name="connsiteY10-4114" fmla="*/ 1152791 h 2635034"/>
              <a:gd name="connsiteX11-4115" fmla="*/ 7446873 w 9144000"/>
              <a:gd name="connsiteY11-4116" fmla="*/ 763487 h 2635034"/>
              <a:gd name="connsiteX12-4117" fmla="*/ 7622210 w 9144000"/>
              <a:gd name="connsiteY12-4118" fmla="*/ 1178395 h 2635034"/>
              <a:gd name="connsiteX13-4119" fmla="*/ 7776056 w 9144000"/>
              <a:gd name="connsiteY13-4120" fmla="*/ 840297 h 2635034"/>
              <a:gd name="connsiteX14-4121" fmla="*/ 7922590 w 9144000"/>
              <a:gd name="connsiteY14-4122" fmla="*/ 1167422 h 2635034"/>
              <a:gd name="connsiteX15-4123" fmla="*/ 7914513 w 9144000"/>
              <a:gd name="connsiteY15-4124" fmla="*/ 1945576 h 2635034"/>
              <a:gd name="connsiteX16-4125" fmla="*/ 7798002 w 9144000"/>
              <a:gd name="connsiteY16-4126" fmla="*/ 2383804 h 2635034"/>
              <a:gd name="connsiteX17-4127" fmla="*/ 7658100 w 9144000"/>
              <a:gd name="connsiteY17-4128" fmla="*/ 2635034 h 2635034"/>
              <a:gd name="connsiteX18-4129" fmla="*/ 9144000 w 9144000"/>
              <a:gd name="connsiteY18-4130" fmla="*/ 2635034 h 2635034"/>
              <a:gd name="connsiteX0-4131" fmla="*/ 0 w 9144000"/>
              <a:gd name="connsiteY0-4132" fmla="*/ 2625509 h 2635034"/>
              <a:gd name="connsiteX1-4133" fmla="*/ 6592062 w 9144000"/>
              <a:gd name="connsiteY1-4134" fmla="*/ 2632825 h 2635034"/>
              <a:gd name="connsiteX2-4135" fmla="*/ 6591300 w 9144000"/>
              <a:gd name="connsiteY2-4136" fmla="*/ 2387384 h 2635034"/>
              <a:gd name="connsiteX3-4137" fmla="*/ 6000750 w 9144000"/>
              <a:gd name="connsiteY3-4138" fmla="*/ 1320584 h 2635034"/>
              <a:gd name="connsiteX4-4139" fmla="*/ 6197726 w 9144000"/>
              <a:gd name="connsiteY4-4140" fmla="*/ 1152105 h 2635034"/>
              <a:gd name="connsiteX5-4141" fmla="*/ 6619875 w 9144000"/>
              <a:gd name="connsiteY5-4142" fmla="*/ 1634909 h 2635034"/>
              <a:gd name="connsiteX6-4143" fmla="*/ 6562725 w 9144000"/>
              <a:gd name="connsiteY6-4144" fmla="*/ 168059 h 2635034"/>
              <a:gd name="connsiteX7-4145" fmla="*/ 6838950 w 9144000"/>
              <a:gd name="connsiteY7-4146" fmla="*/ 177584 h 2635034"/>
              <a:gd name="connsiteX8-4147" fmla="*/ 6905625 w 9144000"/>
              <a:gd name="connsiteY8-4148" fmla="*/ 1149134 h 2635034"/>
              <a:gd name="connsiteX9-4149" fmla="*/ 7092084 w 9144000"/>
              <a:gd name="connsiteY9-4150" fmla="*/ 723252 h 2635034"/>
              <a:gd name="connsiteX10-4151" fmla="*/ 7260945 w 9144000"/>
              <a:gd name="connsiteY10-4152" fmla="*/ 1152791 h 2635034"/>
              <a:gd name="connsiteX11-4153" fmla="*/ 7446873 w 9144000"/>
              <a:gd name="connsiteY11-4154" fmla="*/ 763487 h 2635034"/>
              <a:gd name="connsiteX12-4155" fmla="*/ 7622210 w 9144000"/>
              <a:gd name="connsiteY12-4156" fmla="*/ 1178395 h 2635034"/>
              <a:gd name="connsiteX13-4157" fmla="*/ 7776056 w 9144000"/>
              <a:gd name="connsiteY13-4158" fmla="*/ 840297 h 2635034"/>
              <a:gd name="connsiteX14-4159" fmla="*/ 7922590 w 9144000"/>
              <a:gd name="connsiteY14-4160" fmla="*/ 1167422 h 2635034"/>
              <a:gd name="connsiteX15-4161" fmla="*/ 7914513 w 9144000"/>
              <a:gd name="connsiteY15-4162" fmla="*/ 1945576 h 2635034"/>
              <a:gd name="connsiteX16-4163" fmla="*/ 7798002 w 9144000"/>
              <a:gd name="connsiteY16-4164" fmla="*/ 2383804 h 2635034"/>
              <a:gd name="connsiteX17-4165" fmla="*/ 7658100 w 9144000"/>
              <a:gd name="connsiteY17-4166" fmla="*/ 2635034 h 2635034"/>
              <a:gd name="connsiteX18-4167" fmla="*/ 9144000 w 9144000"/>
              <a:gd name="connsiteY18-4168" fmla="*/ 2635034 h 2635034"/>
              <a:gd name="connsiteX0-4169" fmla="*/ 0 w 9144000"/>
              <a:gd name="connsiteY0-4170" fmla="*/ 2625509 h 2635034"/>
              <a:gd name="connsiteX1-4171" fmla="*/ 6592062 w 9144000"/>
              <a:gd name="connsiteY1-4172" fmla="*/ 2632825 h 2635034"/>
              <a:gd name="connsiteX2-4173" fmla="*/ 6591300 w 9144000"/>
              <a:gd name="connsiteY2-4174" fmla="*/ 2387384 h 2635034"/>
              <a:gd name="connsiteX3-4175" fmla="*/ 6000750 w 9144000"/>
              <a:gd name="connsiteY3-4176" fmla="*/ 1320584 h 2635034"/>
              <a:gd name="connsiteX4-4177" fmla="*/ 6197726 w 9144000"/>
              <a:gd name="connsiteY4-4178" fmla="*/ 1152105 h 2635034"/>
              <a:gd name="connsiteX5-4179" fmla="*/ 6619875 w 9144000"/>
              <a:gd name="connsiteY5-4180" fmla="*/ 1634909 h 2635034"/>
              <a:gd name="connsiteX6-4181" fmla="*/ 6562725 w 9144000"/>
              <a:gd name="connsiteY6-4182" fmla="*/ 168059 h 2635034"/>
              <a:gd name="connsiteX7-4183" fmla="*/ 6838950 w 9144000"/>
              <a:gd name="connsiteY7-4184" fmla="*/ 177584 h 2635034"/>
              <a:gd name="connsiteX8-4185" fmla="*/ 6905625 w 9144000"/>
              <a:gd name="connsiteY8-4186" fmla="*/ 1149134 h 2635034"/>
              <a:gd name="connsiteX9-4187" fmla="*/ 7092084 w 9144000"/>
              <a:gd name="connsiteY9-4188" fmla="*/ 723252 h 2635034"/>
              <a:gd name="connsiteX10-4189" fmla="*/ 7260945 w 9144000"/>
              <a:gd name="connsiteY10-4190" fmla="*/ 1152791 h 2635034"/>
              <a:gd name="connsiteX11-4191" fmla="*/ 7446873 w 9144000"/>
              <a:gd name="connsiteY11-4192" fmla="*/ 763487 h 2635034"/>
              <a:gd name="connsiteX12-4193" fmla="*/ 7622210 w 9144000"/>
              <a:gd name="connsiteY12-4194" fmla="*/ 1178395 h 2635034"/>
              <a:gd name="connsiteX13-4195" fmla="*/ 7776056 w 9144000"/>
              <a:gd name="connsiteY13-4196" fmla="*/ 840297 h 2635034"/>
              <a:gd name="connsiteX14-4197" fmla="*/ 7922590 w 9144000"/>
              <a:gd name="connsiteY14-4198" fmla="*/ 1167422 h 2635034"/>
              <a:gd name="connsiteX15-4199" fmla="*/ 7914513 w 9144000"/>
              <a:gd name="connsiteY15-4200" fmla="*/ 1945576 h 2635034"/>
              <a:gd name="connsiteX16-4201" fmla="*/ 7798002 w 9144000"/>
              <a:gd name="connsiteY16-4202" fmla="*/ 2317968 h 2635034"/>
              <a:gd name="connsiteX17-4203" fmla="*/ 7658100 w 9144000"/>
              <a:gd name="connsiteY17-4204" fmla="*/ 2635034 h 2635034"/>
              <a:gd name="connsiteX18-4205" fmla="*/ 9144000 w 9144000"/>
              <a:gd name="connsiteY18-4206" fmla="*/ 2635034 h 2635034"/>
              <a:gd name="connsiteX0-4207" fmla="*/ 0 w 9144000"/>
              <a:gd name="connsiteY0-4208" fmla="*/ 2625509 h 2635034"/>
              <a:gd name="connsiteX1-4209" fmla="*/ 6592062 w 9144000"/>
              <a:gd name="connsiteY1-4210" fmla="*/ 2632825 h 2635034"/>
              <a:gd name="connsiteX2-4211" fmla="*/ 6591300 w 9144000"/>
              <a:gd name="connsiteY2-4212" fmla="*/ 2387384 h 2635034"/>
              <a:gd name="connsiteX3-4213" fmla="*/ 6000750 w 9144000"/>
              <a:gd name="connsiteY3-4214" fmla="*/ 1320584 h 2635034"/>
              <a:gd name="connsiteX4-4215" fmla="*/ 6197726 w 9144000"/>
              <a:gd name="connsiteY4-4216" fmla="*/ 1152105 h 2635034"/>
              <a:gd name="connsiteX5-4217" fmla="*/ 6619875 w 9144000"/>
              <a:gd name="connsiteY5-4218" fmla="*/ 1634909 h 2635034"/>
              <a:gd name="connsiteX6-4219" fmla="*/ 6562725 w 9144000"/>
              <a:gd name="connsiteY6-4220" fmla="*/ 168059 h 2635034"/>
              <a:gd name="connsiteX7-4221" fmla="*/ 6838950 w 9144000"/>
              <a:gd name="connsiteY7-4222" fmla="*/ 177584 h 2635034"/>
              <a:gd name="connsiteX8-4223" fmla="*/ 6905625 w 9144000"/>
              <a:gd name="connsiteY8-4224" fmla="*/ 1149134 h 2635034"/>
              <a:gd name="connsiteX9-4225" fmla="*/ 7092084 w 9144000"/>
              <a:gd name="connsiteY9-4226" fmla="*/ 723252 h 2635034"/>
              <a:gd name="connsiteX10-4227" fmla="*/ 7260945 w 9144000"/>
              <a:gd name="connsiteY10-4228" fmla="*/ 1152791 h 2635034"/>
              <a:gd name="connsiteX11-4229" fmla="*/ 7446873 w 9144000"/>
              <a:gd name="connsiteY11-4230" fmla="*/ 763487 h 2635034"/>
              <a:gd name="connsiteX12-4231" fmla="*/ 7622210 w 9144000"/>
              <a:gd name="connsiteY12-4232" fmla="*/ 1178395 h 2635034"/>
              <a:gd name="connsiteX13-4233" fmla="*/ 7776056 w 9144000"/>
              <a:gd name="connsiteY13-4234" fmla="*/ 840297 h 2635034"/>
              <a:gd name="connsiteX14-4235" fmla="*/ 7922590 w 9144000"/>
              <a:gd name="connsiteY14-4236" fmla="*/ 1167422 h 2635034"/>
              <a:gd name="connsiteX15-4237" fmla="*/ 7914513 w 9144000"/>
              <a:gd name="connsiteY15-4238" fmla="*/ 1945576 h 2635034"/>
              <a:gd name="connsiteX16-4239" fmla="*/ 7798002 w 9144000"/>
              <a:gd name="connsiteY16-4240" fmla="*/ 2317968 h 2635034"/>
              <a:gd name="connsiteX17-4241" fmla="*/ 7658100 w 9144000"/>
              <a:gd name="connsiteY17-4242" fmla="*/ 2635034 h 2635034"/>
              <a:gd name="connsiteX18-4243" fmla="*/ 9144000 w 9144000"/>
              <a:gd name="connsiteY18-4244" fmla="*/ 2635034 h 2635034"/>
              <a:gd name="connsiteX0-4245" fmla="*/ 0 w 9144000"/>
              <a:gd name="connsiteY0-4246" fmla="*/ 2625509 h 2635034"/>
              <a:gd name="connsiteX1-4247" fmla="*/ 6592062 w 9144000"/>
              <a:gd name="connsiteY1-4248" fmla="*/ 2632825 h 2635034"/>
              <a:gd name="connsiteX2-4249" fmla="*/ 6591300 w 9144000"/>
              <a:gd name="connsiteY2-4250" fmla="*/ 2387384 h 2635034"/>
              <a:gd name="connsiteX3-4251" fmla="*/ 6000750 w 9144000"/>
              <a:gd name="connsiteY3-4252" fmla="*/ 1320584 h 2635034"/>
              <a:gd name="connsiteX4-4253" fmla="*/ 6197726 w 9144000"/>
              <a:gd name="connsiteY4-4254" fmla="*/ 1152105 h 2635034"/>
              <a:gd name="connsiteX5-4255" fmla="*/ 6619875 w 9144000"/>
              <a:gd name="connsiteY5-4256" fmla="*/ 1634909 h 2635034"/>
              <a:gd name="connsiteX6-4257" fmla="*/ 6562725 w 9144000"/>
              <a:gd name="connsiteY6-4258" fmla="*/ 168059 h 2635034"/>
              <a:gd name="connsiteX7-4259" fmla="*/ 6838950 w 9144000"/>
              <a:gd name="connsiteY7-4260" fmla="*/ 177584 h 2635034"/>
              <a:gd name="connsiteX8-4261" fmla="*/ 6905625 w 9144000"/>
              <a:gd name="connsiteY8-4262" fmla="*/ 1149134 h 2635034"/>
              <a:gd name="connsiteX9-4263" fmla="*/ 7092084 w 9144000"/>
              <a:gd name="connsiteY9-4264" fmla="*/ 723252 h 2635034"/>
              <a:gd name="connsiteX10-4265" fmla="*/ 7260945 w 9144000"/>
              <a:gd name="connsiteY10-4266" fmla="*/ 1152791 h 2635034"/>
              <a:gd name="connsiteX11-4267" fmla="*/ 7446873 w 9144000"/>
              <a:gd name="connsiteY11-4268" fmla="*/ 763487 h 2635034"/>
              <a:gd name="connsiteX12-4269" fmla="*/ 7622210 w 9144000"/>
              <a:gd name="connsiteY12-4270" fmla="*/ 1178395 h 2635034"/>
              <a:gd name="connsiteX13-4271" fmla="*/ 7776056 w 9144000"/>
              <a:gd name="connsiteY13-4272" fmla="*/ 840297 h 2635034"/>
              <a:gd name="connsiteX14-4273" fmla="*/ 7922590 w 9144000"/>
              <a:gd name="connsiteY14-4274" fmla="*/ 1167422 h 2635034"/>
              <a:gd name="connsiteX15-4275" fmla="*/ 7914513 w 9144000"/>
              <a:gd name="connsiteY15-4276" fmla="*/ 1945576 h 2635034"/>
              <a:gd name="connsiteX16-4277" fmla="*/ 7798002 w 9144000"/>
              <a:gd name="connsiteY16-4278" fmla="*/ 2317968 h 2635034"/>
              <a:gd name="connsiteX17-4279" fmla="*/ 7723937 w 9144000"/>
              <a:gd name="connsiteY17-4280" fmla="*/ 2635034 h 2635034"/>
              <a:gd name="connsiteX18-4281" fmla="*/ 9144000 w 9144000"/>
              <a:gd name="connsiteY18-4282" fmla="*/ 2635034 h 2635034"/>
              <a:gd name="connsiteX0-4283" fmla="*/ 0 w 9144000"/>
              <a:gd name="connsiteY0-4284" fmla="*/ 2625509 h 2635034"/>
              <a:gd name="connsiteX1-4285" fmla="*/ 6592062 w 9144000"/>
              <a:gd name="connsiteY1-4286" fmla="*/ 2632825 h 2635034"/>
              <a:gd name="connsiteX2-4287" fmla="*/ 6591300 w 9144000"/>
              <a:gd name="connsiteY2-4288" fmla="*/ 2387384 h 2635034"/>
              <a:gd name="connsiteX3-4289" fmla="*/ 6000750 w 9144000"/>
              <a:gd name="connsiteY3-4290" fmla="*/ 1320584 h 2635034"/>
              <a:gd name="connsiteX4-4291" fmla="*/ 6197726 w 9144000"/>
              <a:gd name="connsiteY4-4292" fmla="*/ 1152105 h 2635034"/>
              <a:gd name="connsiteX5-4293" fmla="*/ 6619875 w 9144000"/>
              <a:gd name="connsiteY5-4294" fmla="*/ 1634909 h 2635034"/>
              <a:gd name="connsiteX6-4295" fmla="*/ 6562725 w 9144000"/>
              <a:gd name="connsiteY6-4296" fmla="*/ 168059 h 2635034"/>
              <a:gd name="connsiteX7-4297" fmla="*/ 6838950 w 9144000"/>
              <a:gd name="connsiteY7-4298" fmla="*/ 177584 h 2635034"/>
              <a:gd name="connsiteX8-4299" fmla="*/ 6905625 w 9144000"/>
              <a:gd name="connsiteY8-4300" fmla="*/ 1149134 h 2635034"/>
              <a:gd name="connsiteX9-4301" fmla="*/ 7092084 w 9144000"/>
              <a:gd name="connsiteY9-4302" fmla="*/ 723252 h 2635034"/>
              <a:gd name="connsiteX10-4303" fmla="*/ 7260945 w 9144000"/>
              <a:gd name="connsiteY10-4304" fmla="*/ 1152791 h 2635034"/>
              <a:gd name="connsiteX11-4305" fmla="*/ 7446873 w 9144000"/>
              <a:gd name="connsiteY11-4306" fmla="*/ 763487 h 2635034"/>
              <a:gd name="connsiteX12-4307" fmla="*/ 7622210 w 9144000"/>
              <a:gd name="connsiteY12-4308" fmla="*/ 1178395 h 2635034"/>
              <a:gd name="connsiteX13-4309" fmla="*/ 7776056 w 9144000"/>
              <a:gd name="connsiteY13-4310" fmla="*/ 840297 h 2635034"/>
              <a:gd name="connsiteX14-4311" fmla="*/ 7922590 w 9144000"/>
              <a:gd name="connsiteY14-4312" fmla="*/ 1167422 h 2635034"/>
              <a:gd name="connsiteX15-4313" fmla="*/ 7914513 w 9144000"/>
              <a:gd name="connsiteY15-4314" fmla="*/ 1945576 h 2635034"/>
              <a:gd name="connsiteX16-4315" fmla="*/ 7798002 w 9144000"/>
              <a:gd name="connsiteY16-4316" fmla="*/ 2317968 h 2635034"/>
              <a:gd name="connsiteX17-4317" fmla="*/ 7723937 w 9144000"/>
              <a:gd name="connsiteY17-4318" fmla="*/ 2635034 h 2635034"/>
              <a:gd name="connsiteX18-4319" fmla="*/ 9144000 w 9144000"/>
              <a:gd name="connsiteY18-4320" fmla="*/ 2635034 h 2635034"/>
              <a:gd name="connsiteX0-4321" fmla="*/ 0 w 9982200"/>
              <a:gd name="connsiteY0-4322" fmla="*/ 2625509 h 2635034"/>
              <a:gd name="connsiteX1-4323" fmla="*/ 6592062 w 9982200"/>
              <a:gd name="connsiteY1-4324" fmla="*/ 2632825 h 2635034"/>
              <a:gd name="connsiteX2-4325" fmla="*/ 6591300 w 9982200"/>
              <a:gd name="connsiteY2-4326" fmla="*/ 2387384 h 2635034"/>
              <a:gd name="connsiteX3-4327" fmla="*/ 6000750 w 9982200"/>
              <a:gd name="connsiteY3-4328" fmla="*/ 1320584 h 2635034"/>
              <a:gd name="connsiteX4-4329" fmla="*/ 6197726 w 9982200"/>
              <a:gd name="connsiteY4-4330" fmla="*/ 1152105 h 2635034"/>
              <a:gd name="connsiteX5-4331" fmla="*/ 6619875 w 9982200"/>
              <a:gd name="connsiteY5-4332" fmla="*/ 1634909 h 2635034"/>
              <a:gd name="connsiteX6-4333" fmla="*/ 6562725 w 9982200"/>
              <a:gd name="connsiteY6-4334" fmla="*/ 168059 h 2635034"/>
              <a:gd name="connsiteX7-4335" fmla="*/ 6838950 w 9982200"/>
              <a:gd name="connsiteY7-4336" fmla="*/ 177584 h 2635034"/>
              <a:gd name="connsiteX8-4337" fmla="*/ 6905625 w 9982200"/>
              <a:gd name="connsiteY8-4338" fmla="*/ 1149134 h 2635034"/>
              <a:gd name="connsiteX9-4339" fmla="*/ 7092084 w 9982200"/>
              <a:gd name="connsiteY9-4340" fmla="*/ 723252 h 2635034"/>
              <a:gd name="connsiteX10-4341" fmla="*/ 7260945 w 9982200"/>
              <a:gd name="connsiteY10-4342" fmla="*/ 1152791 h 2635034"/>
              <a:gd name="connsiteX11-4343" fmla="*/ 7446873 w 9982200"/>
              <a:gd name="connsiteY11-4344" fmla="*/ 763487 h 2635034"/>
              <a:gd name="connsiteX12-4345" fmla="*/ 7622210 w 9982200"/>
              <a:gd name="connsiteY12-4346" fmla="*/ 1178395 h 2635034"/>
              <a:gd name="connsiteX13-4347" fmla="*/ 7776056 w 9982200"/>
              <a:gd name="connsiteY13-4348" fmla="*/ 840297 h 2635034"/>
              <a:gd name="connsiteX14-4349" fmla="*/ 7922590 w 9982200"/>
              <a:gd name="connsiteY14-4350" fmla="*/ 1167422 h 2635034"/>
              <a:gd name="connsiteX15-4351" fmla="*/ 7914513 w 9982200"/>
              <a:gd name="connsiteY15-4352" fmla="*/ 1945576 h 2635034"/>
              <a:gd name="connsiteX16-4353" fmla="*/ 7798002 w 9982200"/>
              <a:gd name="connsiteY16-4354" fmla="*/ 2317968 h 2635034"/>
              <a:gd name="connsiteX17-4355" fmla="*/ 7723937 w 9982200"/>
              <a:gd name="connsiteY17-4356" fmla="*/ 2635034 h 2635034"/>
              <a:gd name="connsiteX18-4357" fmla="*/ 9982200 w 9982200"/>
              <a:gd name="connsiteY18-4358" fmla="*/ 2635034 h 2635034"/>
              <a:gd name="connsiteX0-4359" fmla="*/ 0 w 12220575"/>
              <a:gd name="connsiteY0-4360" fmla="*/ 2615984 h 2635034"/>
              <a:gd name="connsiteX1-4361" fmla="*/ 8830437 w 12220575"/>
              <a:gd name="connsiteY1-4362" fmla="*/ 2632825 h 2635034"/>
              <a:gd name="connsiteX2-4363" fmla="*/ 8829675 w 12220575"/>
              <a:gd name="connsiteY2-4364" fmla="*/ 2387384 h 2635034"/>
              <a:gd name="connsiteX3-4365" fmla="*/ 8239125 w 12220575"/>
              <a:gd name="connsiteY3-4366" fmla="*/ 1320584 h 2635034"/>
              <a:gd name="connsiteX4-4367" fmla="*/ 8436101 w 12220575"/>
              <a:gd name="connsiteY4-4368" fmla="*/ 1152105 h 2635034"/>
              <a:gd name="connsiteX5-4369" fmla="*/ 8858250 w 12220575"/>
              <a:gd name="connsiteY5-4370" fmla="*/ 1634909 h 2635034"/>
              <a:gd name="connsiteX6-4371" fmla="*/ 8801100 w 12220575"/>
              <a:gd name="connsiteY6-4372" fmla="*/ 168059 h 2635034"/>
              <a:gd name="connsiteX7-4373" fmla="*/ 9077325 w 12220575"/>
              <a:gd name="connsiteY7-4374" fmla="*/ 177584 h 2635034"/>
              <a:gd name="connsiteX8-4375" fmla="*/ 9144000 w 12220575"/>
              <a:gd name="connsiteY8-4376" fmla="*/ 1149134 h 2635034"/>
              <a:gd name="connsiteX9-4377" fmla="*/ 9330459 w 12220575"/>
              <a:gd name="connsiteY9-4378" fmla="*/ 723252 h 2635034"/>
              <a:gd name="connsiteX10-4379" fmla="*/ 9499320 w 12220575"/>
              <a:gd name="connsiteY10-4380" fmla="*/ 1152791 h 2635034"/>
              <a:gd name="connsiteX11-4381" fmla="*/ 9685248 w 12220575"/>
              <a:gd name="connsiteY11-4382" fmla="*/ 763487 h 2635034"/>
              <a:gd name="connsiteX12-4383" fmla="*/ 9860585 w 12220575"/>
              <a:gd name="connsiteY12-4384" fmla="*/ 1178395 h 2635034"/>
              <a:gd name="connsiteX13-4385" fmla="*/ 10014431 w 12220575"/>
              <a:gd name="connsiteY13-4386" fmla="*/ 840297 h 2635034"/>
              <a:gd name="connsiteX14-4387" fmla="*/ 10160965 w 12220575"/>
              <a:gd name="connsiteY14-4388" fmla="*/ 1167422 h 2635034"/>
              <a:gd name="connsiteX15-4389" fmla="*/ 10152888 w 12220575"/>
              <a:gd name="connsiteY15-4390" fmla="*/ 1945576 h 2635034"/>
              <a:gd name="connsiteX16-4391" fmla="*/ 10036377 w 12220575"/>
              <a:gd name="connsiteY16-4392" fmla="*/ 2317968 h 2635034"/>
              <a:gd name="connsiteX17-4393" fmla="*/ 9962312 w 12220575"/>
              <a:gd name="connsiteY17-4394" fmla="*/ 2635034 h 2635034"/>
              <a:gd name="connsiteX18-4395" fmla="*/ 12220575 w 12220575"/>
              <a:gd name="connsiteY18-4396" fmla="*/ 2635034 h 2635034"/>
              <a:gd name="connsiteX0-4397" fmla="*/ 0 w 12153900"/>
              <a:gd name="connsiteY0-4398" fmla="*/ 2615984 h 2635034"/>
              <a:gd name="connsiteX1-4399" fmla="*/ 8763762 w 12153900"/>
              <a:gd name="connsiteY1-4400" fmla="*/ 2632825 h 2635034"/>
              <a:gd name="connsiteX2-4401" fmla="*/ 8763000 w 12153900"/>
              <a:gd name="connsiteY2-4402" fmla="*/ 2387384 h 2635034"/>
              <a:gd name="connsiteX3-4403" fmla="*/ 8172450 w 12153900"/>
              <a:gd name="connsiteY3-4404" fmla="*/ 1320584 h 2635034"/>
              <a:gd name="connsiteX4-4405" fmla="*/ 8369426 w 12153900"/>
              <a:gd name="connsiteY4-4406" fmla="*/ 1152105 h 2635034"/>
              <a:gd name="connsiteX5-4407" fmla="*/ 8791575 w 12153900"/>
              <a:gd name="connsiteY5-4408" fmla="*/ 1634909 h 2635034"/>
              <a:gd name="connsiteX6-4409" fmla="*/ 8734425 w 12153900"/>
              <a:gd name="connsiteY6-4410" fmla="*/ 168059 h 2635034"/>
              <a:gd name="connsiteX7-4411" fmla="*/ 9010650 w 12153900"/>
              <a:gd name="connsiteY7-4412" fmla="*/ 177584 h 2635034"/>
              <a:gd name="connsiteX8-4413" fmla="*/ 9077325 w 12153900"/>
              <a:gd name="connsiteY8-4414" fmla="*/ 1149134 h 2635034"/>
              <a:gd name="connsiteX9-4415" fmla="*/ 9263784 w 12153900"/>
              <a:gd name="connsiteY9-4416" fmla="*/ 723252 h 2635034"/>
              <a:gd name="connsiteX10-4417" fmla="*/ 9432645 w 12153900"/>
              <a:gd name="connsiteY10-4418" fmla="*/ 1152791 h 2635034"/>
              <a:gd name="connsiteX11-4419" fmla="*/ 9618573 w 12153900"/>
              <a:gd name="connsiteY11-4420" fmla="*/ 763487 h 2635034"/>
              <a:gd name="connsiteX12-4421" fmla="*/ 9793910 w 12153900"/>
              <a:gd name="connsiteY12-4422" fmla="*/ 1178395 h 2635034"/>
              <a:gd name="connsiteX13-4423" fmla="*/ 9947756 w 12153900"/>
              <a:gd name="connsiteY13-4424" fmla="*/ 840297 h 2635034"/>
              <a:gd name="connsiteX14-4425" fmla="*/ 10094290 w 12153900"/>
              <a:gd name="connsiteY14-4426" fmla="*/ 1167422 h 2635034"/>
              <a:gd name="connsiteX15-4427" fmla="*/ 10086213 w 12153900"/>
              <a:gd name="connsiteY15-4428" fmla="*/ 1945576 h 2635034"/>
              <a:gd name="connsiteX16-4429" fmla="*/ 9969702 w 12153900"/>
              <a:gd name="connsiteY16-4430" fmla="*/ 2317968 h 2635034"/>
              <a:gd name="connsiteX17-4431" fmla="*/ 9895637 w 12153900"/>
              <a:gd name="connsiteY17-4432" fmla="*/ 2635034 h 2635034"/>
              <a:gd name="connsiteX18-4433" fmla="*/ 12153900 w 12153900"/>
              <a:gd name="connsiteY18-4434" fmla="*/ 2635034 h 26350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2041" y="connsiteY15-2042"/>
              </a:cxn>
              <a:cxn ang="0">
                <a:pos x="connsiteX16-2075" y="connsiteY16-2076"/>
              </a:cxn>
              <a:cxn ang="0">
                <a:pos x="connsiteX17-2111" y="connsiteY17-2112"/>
              </a:cxn>
              <a:cxn ang="0">
                <a:pos x="connsiteX18-4129" y="connsiteY18-4130"/>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ln w="508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1312590" y="4840585"/>
            <a:ext cx="3600400" cy="504304"/>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altLang="ko-KR" sz="2000" b="1" dirty="0">
                <a:solidFill>
                  <a:schemeClr val="accent1"/>
                </a:solidFill>
                <a:ea typeface="+mj-ea"/>
                <a:cs typeface="Arial" panose="020B0604020202020204" pitchFamily="34" charset="0"/>
              </a:rPr>
              <a:t>Portfolio Presentation</a:t>
            </a:r>
            <a:endParaRPr lang="en-US" altLang="ko-KR" sz="2000" b="1" dirty="0">
              <a:solidFill>
                <a:schemeClr val="accent1"/>
              </a:solidFill>
              <a:ea typeface="+mj-ea"/>
              <a:cs typeface="Arial" panose="020B0604020202020204" pitchFamily="34" charset="0"/>
            </a:endParaRPr>
          </a:p>
        </p:txBody>
      </p:sp>
      <p:sp>
        <p:nvSpPr>
          <p:cNvPr id="7" name="Text Placeholder 1"/>
          <p:cNvSpPr txBox="1"/>
          <p:nvPr/>
        </p:nvSpPr>
        <p:spPr>
          <a:xfrm>
            <a:off x="5101231" y="2978799"/>
            <a:ext cx="3456384" cy="1944464"/>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altLang="ko-KR" b="1" dirty="0">
                <a:solidFill>
                  <a:schemeClr val="accent1"/>
                </a:solidFill>
                <a:latin typeface="+mj-lt"/>
                <a:ea typeface="+mj-ea"/>
                <a:cs typeface="Arial" panose="020B0604020202020204" pitchFamily="34" charset="0"/>
              </a:rPr>
              <a:t>Out and about</a:t>
            </a:r>
            <a:endParaRPr lang="ko-KR" altLang="en-US" b="1" dirty="0">
              <a:solidFill>
                <a:schemeClr val="tx1">
                  <a:lumMod val="75000"/>
                  <a:lumOff val="25000"/>
                </a:schemeClr>
              </a:solidFill>
              <a:latin typeface="+mj-lt"/>
              <a:ea typeface="+mj-ea"/>
              <a:cs typeface="Arial" panose="020B0604020202020204" pitchFamily="34" charset="0"/>
            </a:endParaRPr>
          </a:p>
        </p:txBody>
      </p:sp>
      <p:pic>
        <p:nvPicPr>
          <p:cNvPr id="9" name="Picture 8"/>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1400" y="33056"/>
            <a:ext cx="2195736" cy="1017921"/>
          </a:xfrm>
          <a:prstGeom prst="rect">
            <a:avLst/>
          </a:prstGeom>
        </p:spPr>
      </p:pic>
      <p:pic>
        <p:nvPicPr>
          <p:cNvPr id="11" name="Picture 10"/>
          <p:cNvPicPr>
            <a:picLocks noChangeAspect="1"/>
          </p:cNvPicPr>
          <p:nvPr/>
        </p:nvPicPr>
        <p:blipFill>
          <a:blip r:embed="rId2" cstate="print"/>
          <a:stretch>
            <a:fillRect/>
          </a:stretch>
        </p:blipFill>
        <p:spPr>
          <a:xfrm>
            <a:off x="696894" y="1053286"/>
            <a:ext cx="7750212" cy="515156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26" y="228600"/>
            <a:ext cx="8077200" cy="838200"/>
          </a:xfrm>
        </p:spPr>
        <p:txBody>
          <a:bodyPr>
            <a:noAutofit/>
          </a:bodyPr>
          <a:lstStyle/>
          <a:p>
            <a:pPr algn="ctr"/>
            <a:r>
              <a:rPr lang="en-US" sz="2800" dirty="0"/>
              <a:t>Our students - Realization of classes in the museum</a:t>
            </a:r>
            <a:endParaRPr lang="en-US" sz="2800" dirty="0"/>
          </a:p>
        </p:txBody>
      </p:sp>
      <p:pic>
        <p:nvPicPr>
          <p:cNvPr id="5" name="Content Placeholder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479474" y="1034473"/>
            <a:ext cx="8305800" cy="553720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44" y="228600"/>
            <a:ext cx="8686800" cy="838200"/>
          </a:xfrm>
        </p:spPr>
        <p:txBody>
          <a:bodyPr>
            <a:noAutofit/>
          </a:bodyPr>
          <a:lstStyle/>
          <a:p>
            <a:pPr algn="ctr"/>
            <a:r>
              <a:rPr lang="en-US" sz="2400" dirty="0"/>
              <a:t>Teaching at the Natural History Museum in </a:t>
            </a:r>
            <a:r>
              <a:rPr lang="en-US" sz="2400" dirty="0" err="1"/>
              <a:t>Svilajnac</a:t>
            </a:r>
            <a:endParaRPr lang="en-US" sz="2400" dirty="0"/>
          </a:p>
        </p:txBody>
      </p:sp>
      <p:pic>
        <p:nvPicPr>
          <p:cNvPr id="6146" name="Picture 2" descr="Prirodnjački centar Srbije Svilajnac - Muzeji Srbij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1636" y="4291807"/>
            <a:ext cx="3419764" cy="24505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9468" y="3200400"/>
            <a:ext cx="5312896" cy="3541931"/>
          </a:xfrm>
          <a:prstGeom prst="rect">
            <a:avLst/>
          </a:prstGeom>
          <a:ln>
            <a:noFill/>
          </a:ln>
          <a:effectLst>
            <a:softEdge rad="112500"/>
          </a:effectLst>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9156" y="1039091"/>
            <a:ext cx="4895255" cy="3263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rirodnjacki centar Svilajnac - oaza znanja za sve uzras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8026" y="993749"/>
            <a:ext cx="3230723" cy="22797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Autofit/>
          </a:bodyPr>
          <a:lstStyle/>
          <a:p>
            <a:pPr algn="ctr"/>
            <a:r>
              <a:rPr lang="en-US" sz="2400" dirty="0"/>
              <a:t>Teaching at the Museum of Wax Figures and the Homeland Museum</a:t>
            </a:r>
            <a:endParaRPr lang="en-US" sz="2400" dirty="0"/>
          </a:p>
        </p:txBody>
      </p:sp>
      <p:pic>
        <p:nvPicPr>
          <p:cNvPr id="10242" name="Picture 2" descr="Muzej vostanih figura (Jagodina) - 2022 All You Need to Know BEFORE You Go  (with Photos) - Tripadvisor"/>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304800" y="1183065"/>
            <a:ext cx="2543175" cy="190738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uzej Vostanih Figura - Jagodina - Galerija slik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3768" y="1203847"/>
            <a:ext cx="2546453" cy="190738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uzej Vostanih Figura - Jagodina - Galerija sli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3253" y="1207965"/>
            <a:ext cx="2553953" cy="191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38720">
            <a:off x="793790" y="3076487"/>
            <a:ext cx="4302931" cy="3227199"/>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49736" y="3685039"/>
            <a:ext cx="3452070" cy="258905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73900" y="197823"/>
            <a:ext cx="2447627" cy="3263504"/>
          </a:xfrm>
          <a:prstGeom prst="rect">
            <a:avLst/>
          </a:prstGeom>
          <a:ln>
            <a:noFill/>
          </a:ln>
          <a:effectLst>
            <a:softEdge rad="112500"/>
          </a:effectLst>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07059"/>
            <a:ext cx="2743200" cy="3657600"/>
          </a:xfrm>
          <a:prstGeom prst="rect">
            <a:avLst/>
          </a:prstGeom>
          <a:ln>
            <a:noFill/>
          </a:ln>
          <a:effectLst>
            <a:softEdge rad="11250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274" y="2778808"/>
            <a:ext cx="5974325" cy="4002991"/>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258" y="207059"/>
            <a:ext cx="3429000" cy="2571750"/>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3699"/>
            <a:ext cx="8686800" cy="838200"/>
          </a:xfrm>
        </p:spPr>
        <p:txBody>
          <a:bodyPr/>
          <a:lstStyle/>
          <a:p>
            <a:r>
              <a:rPr lang="en-US" dirty="0"/>
              <a:t>Science promotion projects</a:t>
            </a:r>
            <a:endParaRPr lang="en-US" dirty="0"/>
          </a:p>
        </p:txBody>
      </p:sp>
      <p:pic>
        <p:nvPicPr>
          <p:cNvPr id="1126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04646" y="1177635"/>
            <a:ext cx="3857625"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cstate="print"/>
          <a:stretch>
            <a:fillRect/>
          </a:stretch>
        </p:blipFill>
        <p:spPr>
          <a:xfrm>
            <a:off x="264050" y="1143000"/>
            <a:ext cx="4435224" cy="3320703"/>
          </a:xfrm>
          <a:prstGeom prst="rect">
            <a:avLst/>
          </a:prstGeom>
          <a:ln>
            <a:noFill/>
          </a:ln>
          <a:effectLst>
            <a:softEdge rad="112500"/>
          </a:effectLst>
        </p:spPr>
      </p:pic>
      <p:sp>
        <p:nvSpPr>
          <p:cNvPr id="4" name="TextBox 3"/>
          <p:cNvSpPr txBox="1"/>
          <p:nvPr/>
        </p:nvSpPr>
        <p:spPr>
          <a:xfrm>
            <a:off x="0" y="6441097"/>
            <a:ext cx="9144001" cy="369332"/>
          </a:xfrm>
          <a:prstGeom prst="rect">
            <a:avLst/>
          </a:prstGeom>
          <a:noFill/>
        </p:spPr>
        <p:txBody>
          <a:bodyPr wrap="square" rtlCol="0">
            <a:spAutoFit/>
          </a:bodyPr>
          <a:lstStyle/>
          <a:p>
            <a:pPr algn="just"/>
            <a:r>
              <a:rPr lang="en-US" dirty="0"/>
              <a:t>Superheroes and powerful science. It has been realized since 2018 until now.</a:t>
            </a:r>
            <a:endParaRPr lang="en-US" dirty="0"/>
          </a:p>
        </p:txBody>
      </p:sp>
      <p:pic>
        <p:nvPicPr>
          <p:cNvPr id="7" name="Picture 6"/>
          <p:cNvPicPr>
            <a:picLocks noChangeAspect="1"/>
          </p:cNvPicPr>
          <p:nvPr/>
        </p:nvPicPr>
        <p:blipFill>
          <a:blip r:embed="rId3" cstate="print"/>
          <a:stretch>
            <a:fillRect/>
          </a:stretch>
        </p:blipFill>
        <p:spPr>
          <a:xfrm>
            <a:off x="273285" y="4134367"/>
            <a:ext cx="4428023" cy="2246749"/>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4703" y="6019800"/>
            <a:ext cx="8916897" cy="997245"/>
          </a:xfrm>
        </p:spPr>
        <p:txBody>
          <a:bodyPr>
            <a:normAutofit fontScale="70000" lnSpcReduction="20000"/>
          </a:bodyPr>
          <a:lstStyle/>
          <a:p>
            <a:pPr marL="0" indent="0">
              <a:buNone/>
            </a:pPr>
            <a:r>
              <a:rPr lang="en-US" dirty="0"/>
              <a:t>Superhero site</a:t>
            </a:r>
            <a:endParaRPr lang="sr-Latn-RS" dirty="0"/>
          </a:p>
          <a:p>
            <a:pPr marL="0" indent="0">
              <a:buNone/>
            </a:pPr>
            <a:r>
              <a:rPr lang="en-US" dirty="0">
                <a:hlinkClick r:id="rId1"/>
              </a:rPr>
              <a:t>https://ocekicjovanovic.wixsite.com/superherojifpnj/galerija-fotografija</a:t>
            </a:r>
            <a:r>
              <a:rPr lang="sr-Latn-RS" dirty="0"/>
              <a:t> </a:t>
            </a:r>
            <a:endParaRPr lang="en-US" dirty="0"/>
          </a:p>
        </p:txBody>
      </p:sp>
      <p:pic>
        <p:nvPicPr>
          <p:cNvPr id="7" name="Picture 6"/>
          <p:cNvPicPr>
            <a:picLocks noChangeAspect="1"/>
          </p:cNvPicPr>
          <p:nvPr/>
        </p:nvPicPr>
        <p:blipFill>
          <a:blip r:embed="rId2" cstate="print"/>
          <a:stretch>
            <a:fillRect/>
          </a:stretch>
        </p:blipFill>
        <p:spPr>
          <a:xfrm>
            <a:off x="4116297" y="2576384"/>
            <a:ext cx="4953000" cy="3748216"/>
          </a:xfrm>
          <a:prstGeom prst="rect">
            <a:avLst/>
          </a:prstGeom>
          <a:ln>
            <a:noFill/>
          </a:ln>
          <a:effectLst>
            <a:softEdge rad="112500"/>
          </a:effectLst>
        </p:spPr>
      </p:pic>
      <p:pic>
        <p:nvPicPr>
          <p:cNvPr id="9" name="Picture 8" descr="3.jpg"/>
          <p:cNvPicPr>
            <a:picLocks noChangeAspect="1"/>
          </p:cNvPicPr>
          <p:nvPr/>
        </p:nvPicPr>
        <p:blipFill>
          <a:blip r:embed="rId3" cstate="print"/>
          <a:stretch>
            <a:fillRect/>
          </a:stretch>
        </p:blipFill>
        <p:spPr>
          <a:xfrm>
            <a:off x="5361451" y="85400"/>
            <a:ext cx="3720438" cy="2485987"/>
          </a:xfrm>
          <a:prstGeom prst="rect">
            <a:avLst/>
          </a:prstGeom>
          <a:ln>
            <a:noFill/>
          </a:ln>
          <a:effectLst>
            <a:softEdge rad="112500"/>
          </a:effectLst>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167" y="3049367"/>
            <a:ext cx="2816666" cy="2816666"/>
          </a:xfrm>
          <a:prstGeom prst="rect">
            <a:avLst/>
          </a:prstGeom>
        </p:spPr>
      </p:pic>
      <p:pic>
        <p:nvPicPr>
          <p:cNvPr id="12" name="Picture 11"/>
          <p:cNvPicPr>
            <a:picLocks noChangeAspect="1"/>
          </p:cNvPicPr>
          <p:nvPr/>
        </p:nvPicPr>
        <p:blipFill>
          <a:blip r:embed="rId5" cstate="print"/>
          <a:stretch>
            <a:fillRect/>
          </a:stretch>
        </p:blipFill>
        <p:spPr>
          <a:xfrm>
            <a:off x="0" y="26421"/>
            <a:ext cx="5469729" cy="2869179"/>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cstate="print">
            <a:clrChange>
              <a:clrFrom>
                <a:srgbClr val="FFFFFF"/>
              </a:clrFrom>
              <a:clrTo>
                <a:srgbClr val="FFFFFF">
                  <a:alpha val="0"/>
                </a:srgbClr>
              </a:clrTo>
            </a:clrChange>
          </a:blip>
          <a:stretch>
            <a:fillRect/>
          </a:stretch>
        </p:blipFill>
        <p:spPr>
          <a:xfrm>
            <a:off x="2514600" y="3070509"/>
            <a:ext cx="3833192" cy="3734124"/>
          </a:xfrm>
          <a:prstGeom prst="rect">
            <a:avLst/>
          </a:prstGeom>
        </p:spPr>
      </p:pic>
      <p:sp>
        <p:nvSpPr>
          <p:cNvPr id="18" name="TextBox 17"/>
          <p:cNvSpPr txBox="1"/>
          <p:nvPr/>
        </p:nvSpPr>
        <p:spPr>
          <a:xfrm>
            <a:off x="157480" y="1295400"/>
            <a:ext cx="8915400" cy="2062103"/>
          </a:xfrm>
          <a:prstGeom prst="rect">
            <a:avLst/>
          </a:prstGeom>
          <a:noFill/>
        </p:spPr>
        <p:txBody>
          <a:bodyPr wrap="square">
            <a:spAutoFit/>
          </a:bodyPr>
          <a:lstStyle/>
          <a:p>
            <a:pPr algn="ctr">
              <a:buNone/>
            </a:pPr>
            <a:r>
              <a:rPr lang="sr-Latn-RS" sz="3200" b="1" u="sng" dirty="0" err="1">
                <a:solidFill>
                  <a:schemeClr val="tx2"/>
                </a:solidFill>
                <a:latin typeface="Arial" panose="020B0604020202020204" pitchFamily="34" charset="0"/>
                <a:cs typeface="Arial" panose="020B0604020202020204" pitchFamily="34" charset="0"/>
              </a:rPr>
              <a:t>First</a:t>
            </a:r>
            <a:r>
              <a:rPr lang="sr-Latn-RS" sz="3200" b="1" u="sng" dirty="0">
                <a:solidFill>
                  <a:schemeClr val="tx2"/>
                </a:solidFill>
                <a:latin typeface="Arial" panose="020B0604020202020204" pitchFamily="34" charset="0"/>
                <a:cs typeface="Arial" panose="020B0604020202020204" pitchFamily="34" charset="0"/>
              </a:rPr>
              <a:t> </a:t>
            </a:r>
            <a:r>
              <a:rPr lang="sr-Latn-RS" sz="3200" b="1" u="sng" dirty="0" err="1">
                <a:solidFill>
                  <a:schemeClr val="tx2"/>
                </a:solidFill>
                <a:latin typeface="Arial" panose="020B0604020202020204" pitchFamily="34" charset="0"/>
                <a:cs typeface="Arial" panose="020B0604020202020204" pitchFamily="34" charset="0"/>
              </a:rPr>
              <a:t>day</a:t>
            </a:r>
            <a:endParaRPr lang="en-US" sz="3200" b="1" u="sng" dirty="0">
              <a:solidFill>
                <a:schemeClr val="tx2"/>
              </a:solidFill>
              <a:latin typeface="Arial" panose="020B0604020202020204" pitchFamily="34" charset="0"/>
              <a:cs typeface="Arial" panose="020B0604020202020204" pitchFamily="34" charset="0"/>
            </a:endParaRPr>
          </a:p>
          <a:p>
            <a:pPr algn="ctr">
              <a:buNone/>
            </a:pPr>
            <a:endParaRPr lang="sr-Latn-RS" sz="1600" b="1" u="sng" dirty="0">
              <a:solidFill>
                <a:schemeClr val="tx2"/>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n-US" sz="1600" b="1" dirty="0">
                <a:solidFill>
                  <a:schemeClr val="tx2"/>
                </a:solidFill>
                <a:latin typeface="Arial" panose="020B0604020202020204" pitchFamily="34" charset="0"/>
                <a:cs typeface="Arial" panose="020B0604020202020204" pitchFamily="34" charset="0"/>
              </a:rPr>
              <a:t>Theoretical approach to environmental and outdoor teaching and learning</a:t>
            </a:r>
            <a:endParaRPr lang="en-US" sz="1600" dirty="0">
              <a:solidFill>
                <a:schemeClr val="tx2"/>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n-US" sz="1600" b="1" dirty="0">
                <a:solidFill>
                  <a:schemeClr val="tx2"/>
                </a:solidFill>
                <a:latin typeface="Arial" panose="020B0604020202020204" pitchFamily="34" charset="0"/>
                <a:cs typeface="Arial" panose="020B0604020202020204" pitchFamily="34" charset="0"/>
              </a:rPr>
              <a:t>Examples of good practice of outdoor learning </a:t>
            </a:r>
            <a:endParaRPr lang="en-US" sz="1600" dirty="0">
              <a:solidFill>
                <a:schemeClr val="tx2"/>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n-US" sz="1600" b="1" dirty="0">
                <a:solidFill>
                  <a:schemeClr val="tx2"/>
                </a:solidFill>
                <a:latin typeface="Arial" panose="020B0604020202020204" pitchFamily="34" charset="0"/>
                <a:cs typeface="Arial" panose="020B0604020202020204" pitchFamily="34" charset="0"/>
              </a:rPr>
              <a:t>Creating a lesson plan for outdoor learning</a:t>
            </a:r>
            <a:endParaRPr lang="en-US" sz="1600" dirty="0">
              <a:solidFill>
                <a:schemeClr val="tx2"/>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n-US" sz="1600" b="1" dirty="0">
                <a:solidFill>
                  <a:schemeClr val="tx2"/>
                </a:solidFill>
                <a:latin typeface="Arial" panose="020B0604020202020204" pitchFamily="34" charset="0"/>
                <a:cs typeface="Arial" panose="020B0604020202020204" pitchFamily="34" charset="0"/>
              </a:rPr>
              <a:t>Analysis of a finished scenario of outdoor learning </a:t>
            </a:r>
            <a:endParaRPr lang="en-US" sz="1600" dirty="0">
              <a:solidFill>
                <a:schemeClr val="tx2"/>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n-US" sz="1600" b="1" dirty="0">
                <a:solidFill>
                  <a:schemeClr val="tx2"/>
                </a:solidFill>
                <a:latin typeface="Arial" panose="020B0604020202020204" pitchFamily="34" charset="0"/>
                <a:cs typeface="Arial" panose="020B0604020202020204" pitchFamily="34" charset="0"/>
              </a:rPr>
              <a:t>Task for group work</a:t>
            </a:r>
            <a:endParaRPr lang="en-US" sz="1600" dirty="0">
              <a:solidFill>
                <a:schemeClr val="tx2"/>
              </a:solidFill>
              <a:latin typeface="Arial" panose="020B0604020202020204" pitchFamily="34" charset="0"/>
              <a:cs typeface="Arial" panose="020B0604020202020204" pitchFamily="34" charset="0"/>
            </a:endParaRPr>
          </a:p>
        </p:txBody>
      </p:sp>
      <p:sp>
        <p:nvSpPr>
          <p:cNvPr id="21" name="Content Placeholder 2"/>
          <p:cNvSpPr txBox="1"/>
          <p:nvPr/>
        </p:nvSpPr>
        <p:spPr bwMode="auto">
          <a:xfrm>
            <a:off x="177800" y="4191000"/>
            <a:ext cx="3657600" cy="207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Arial" panose="020B0604020202020204" pitchFamily="34" charset="0"/>
                <a:ea typeface="+mn-ea"/>
                <a:cs typeface="Arial" panose="020B0604020202020204" pitchFamily="34" charset="0"/>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a:lstStyle>
          <a:p>
            <a:pPr>
              <a:buFont typeface="Wingdings 2" panose="05020102010507070707" pitchFamily="18" charset="2"/>
              <a:buNone/>
            </a:pPr>
            <a:r>
              <a:rPr lang="sr-Latn-RS" b="1" u="sng" dirty="0" err="1"/>
              <a:t>Second</a:t>
            </a:r>
            <a:r>
              <a:rPr lang="sr-Latn-RS" b="1" u="sng" dirty="0"/>
              <a:t> </a:t>
            </a:r>
            <a:r>
              <a:rPr lang="sr-Latn-RS" b="1" u="sng" dirty="0" err="1"/>
              <a:t>day</a:t>
            </a:r>
            <a:endParaRPr lang="sr-Latn-RS" b="1" u="sng" dirty="0"/>
          </a:p>
          <a:p>
            <a:pPr>
              <a:buFont typeface="Wingdings" panose="05000000000000000000" pitchFamily="2" charset="2"/>
              <a:buChar char="Ø"/>
            </a:pPr>
            <a:r>
              <a:rPr lang="en-US" sz="1600" b="1" dirty="0"/>
              <a:t>Report on the topic </a:t>
            </a:r>
            <a:r>
              <a:rPr lang="sr-Latn-RS" sz="1600" b="1" dirty="0"/>
              <a:t>                                                   </a:t>
            </a:r>
            <a:endParaRPr lang="en-US" sz="1600" dirty="0"/>
          </a:p>
          <a:p>
            <a:pPr>
              <a:buFont typeface="Wingdings" panose="05000000000000000000" pitchFamily="2" charset="2"/>
              <a:buChar char="Ø"/>
            </a:pPr>
            <a:r>
              <a:rPr lang="en-US" sz="1600" b="1" dirty="0"/>
              <a:t>Work in teams on a lesson plan </a:t>
            </a:r>
            <a:r>
              <a:rPr lang="sr-Latn-RS" sz="1600" b="1" dirty="0"/>
              <a:t>                               </a:t>
            </a:r>
            <a:endParaRPr lang="en-US" sz="1600" dirty="0"/>
          </a:p>
          <a:p>
            <a:pPr>
              <a:buFont typeface="Wingdings" panose="05000000000000000000" pitchFamily="2" charset="2"/>
              <a:buChar char="Ø"/>
            </a:pPr>
            <a:r>
              <a:rPr lang="en-US" sz="1600" b="1" dirty="0"/>
              <a:t>Presentation of the lesson plan</a:t>
            </a:r>
            <a:r>
              <a:rPr lang="sr-Latn-RS" sz="1600" b="1" dirty="0"/>
              <a:t>                               </a:t>
            </a:r>
            <a:endParaRPr lang="en-US" sz="1600" dirty="0"/>
          </a:p>
          <a:p>
            <a:pPr>
              <a:buFont typeface="Wingdings" panose="05000000000000000000" pitchFamily="2" charset="2"/>
              <a:buChar char="Ø"/>
            </a:pPr>
            <a:r>
              <a:rPr lang="en-US" sz="1600" b="1" dirty="0"/>
              <a:t>Reflection</a:t>
            </a:r>
            <a:endParaRPr lang="en-US" sz="1600" dirty="0"/>
          </a:p>
          <a:p>
            <a:pPr>
              <a:buFont typeface="Wingdings" panose="05000000000000000000" pitchFamily="2" charset="2"/>
              <a:buChar char="Ø"/>
            </a:pPr>
            <a:r>
              <a:rPr lang="en-US" sz="1600" b="1" dirty="0"/>
              <a:t>Voting</a:t>
            </a:r>
            <a:endParaRPr lang="en-US" sz="1600" dirty="0"/>
          </a:p>
          <a:p>
            <a:pPr>
              <a:buFont typeface="Wingdings 2" panose="05020102010507070707" pitchFamily="18" charset="2"/>
              <a:buNone/>
            </a:pPr>
            <a:endParaRPr lang="sr-Latn-RS" b="1" u="sng" dirty="0"/>
          </a:p>
          <a:p>
            <a:pPr>
              <a:buFont typeface="Wingdings 2" panose="05020102010507070707" pitchFamily="18" charset="2"/>
              <a:buNone/>
            </a:pPr>
            <a:endParaRPr lang="en-US" dirty="0"/>
          </a:p>
        </p:txBody>
      </p:sp>
      <p:sp>
        <p:nvSpPr>
          <p:cNvPr id="23" name="Title 22"/>
          <p:cNvSpPr>
            <a:spLocks noGrp="1"/>
          </p:cNvSpPr>
          <p:nvPr>
            <p:ph type="title"/>
          </p:nvPr>
        </p:nvSpPr>
        <p:spPr>
          <a:xfrm>
            <a:off x="312088" y="404340"/>
            <a:ext cx="8686800" cy="838200"/>
          </a:xfrm>
        </p:spPr>
        <p:txBody>
          <a:bodyPr>
            <a:noAutofit/>
          </a:bodyPr>
          <a:lstStyle/>
          <a:p>
            <a:pPr algn="ctr"/>
            <a:r>
              <a:rPr lang="en-US" sz="2400" dirty="0"/>
              <a:t>Proposed plan for activity Teacher Training in Serbia</a:t>
            </a:r>
            <a:br>
              <a:rPr lang="en-US" sz="2400" dirty="0"/>
            </a:br>
            <a:endParaRPr lang="en-US" sz="2400" dirty="0"/>
          </a:p>
        </p:txBody>
      </p:sp>
      <p:sp>
        <p:nvSpPr>
          <p:cNvPr id="24" name="Content Placeholder 2"/>
          <p:cNvSpPr txBox="1"/>
          <p:nvPr/>
        </p:nvSpPr>
        <p:spPr bwMode="auto">
          <a:xfrm>
            <a:off x="6146800" y="4345913"/>
            <a:ext cx="24565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Arial" panose="020B0604020202020204" pitchFamily="34" charset="0"/>
                <a:ea typeface="+mn-ea"/>
                <a:cs typeface="Arial" panose="020B0604020202020204" pitchFamily="34" charset="0"/>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a:lstStyle>
          <a:p>
            <a:pPr>
              <a:buFont typeface="Wingdings 2" panose="05020102010507070707" pitchFamily="18" charset="2"/>
              <a:buNone/>
            </a:pPr>
            <a:r>
              <a:rPr lang="sr-Latn-RS" b="1" u="sng" dirty="0" err="1"/>
              <a:t>Third</a:t>
            </a:r>
            <a:r>
              <a:rPr lang="sr-Latn-RS" b="1" u="sng" dirty="0"/>
              <a:t> </a:t>
            </a:r>
            <a:r>
              <a:rPr lang="sr-Latn-RS" b="1" u="sng" dirty="0" err="1"/>
              <a:t>day</a:t>
            </a:r>
            <a:endParaRPr lang="sr-Latn-RS" b="1" u="sng" dirty="0"/>
          </a:p>
          <a:p>
            <a:pPr>
              <a:buFont typeface="Wingdings" panose="05000000000000000000" pitchFamily="2" charset="2"/>
              <a:buChar char="Ø"/>
            </a:pPr>
            <a:r>
              <a:rPr lang="en-US" sz="1600" b="1" dirty="0"/>
              <a:t>Realization</a:t>
            </a:r>
            <a:endParaRPr lang="en-US" sz="1600" b="1" dirty="0"/>
          </a:p>
          <a:p>
            <a:pPr>
              <a:buFont typeface="Wingdings" panose="05000000000000000000" pitchFamily="2" charset="2"/>
              <a:buChar char="Ø"/>
            </a:pPr>
            <a:r>
              <a:rPr lang="en-US" sz="1600" b="1" dirty="0"/>
              <a:t>Reflection</a:t>
            </a:r>
            <a:endParaRPr lang="en-US" sz="1600" dirty="0"/>
          </a:p>
          <a:p>
            <a:pPr>
              <a:buFont typeface="Wingdings" panose="05000000000000000000" pitchFamily="2" charset="2"/>
              <a:buChar char="Ø"/>
            </a:pPr>
            <a:r>
              <a:rPr lang="en-US" sz="1600" b="1" dirty="0"/>
              <a:t>Future plans</a:t>
            </a:r>
            <a:endParaRPr lang="sr-Latn-RS" b="1" u="sng" dirty="0"/>
          </a:p>
          <a:p>
            <a:pPr>
              <a:buFont typeface="Wingdings 2" panose="05020102010507070707" pitchFamily="18" charset="2"/>
              <a:buNone/>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a:off x="4495800" y="2959259"/>
            <a:ext cx="2285556" cy="3333102"/>
          </a:xfrm>
          <a:custGeom>
            <a:avLst/>
            <a:gdLst>
              <a:gd name="connsiteX0" fmla="*/ 620331 w 1143000"/>
              <a:gd name="connsiteY0" fmla="*/ 585311 h 1666875"/>
              <a:gd name="connsiteX1" fmla="*/ 615569 w 1143000"/>
              <a:gd name="connsiteY1" fmla="*/ 608171 h 1666875"/>
              <a:gd name="connsiteX2" fmla="*/ 636524 w 1143000"/>
              <a:gd name="connsiteY2" fmla="*/ 613886 h 1666875"/>
              <a:gd name="connsiteX3" fmla="*/ 665099 w 1143000"/>
              <a:gd name="connsiteY3" fmla="*/ 611029 h 1666875"/>
              <a:gd name="connsiteX4" fmla="*/ 732726 w 1143000"/>
              <a:gd name="connsiteY4" fmla="*/ 590074 h 1666875"/>
              <a:gd name="connsiteX5" fmla="*/ 789876 w 1143000"/>
              <a:gd name="connsiteY5" fmla="*/ 575786 h 1666875"/>
              <a:gd name="connsiteX6" fmla="*/ 821309 w 1143000"/>
              <a:gd name="connsiteY6" fmla="*/ 571024 h 1666875"/>
              <a:gd name="connsiteX7" fmla="*/ 911796 w 1143000"/>
              <a:gd name="connsiteY7" fmla="*/ 564356 h 1666875"/>
              <a:gd name="connsiteX8" fmla="*/ 947039 w 1143000"/>
              <a:gd name="connsiteY8" fmla="*/ 561499 h 1666875"/>
              <a:gd name="connsiteX9" fmla="*/ 955611 w 1143000"/>
              <a:gd name="connsiteY9" fmla="*/ 557689 h 1666875"/>
              <a:gd name="connsiteX10" fmla="*/ 981329 w 1143000"/>
              <a:gd name="connsiteY10" fmla="*/ 546259 h 1666875"/>
              <a:gd name="connsiteX11" fmla="*/ 1017524 w 1143000"/>
              <a:gd name="connsiteY11" fmla="*/ 542449 h 1666875"/>
              <a:gd name="connsiteX12" fmla="*/ 1039431 w 1143000"/>
              <a:gd name="connsiteY12" fmla="*/ 514826 h 1666875"/>
              <a:gd name="connsiteX13" fmla="*/ 1078484 w 1143000"/>
              <a:gd name="connsiteY13" fmla="*/ 457676 h 1666875"/>
              <a:gd name="connsiteX14" fmla="*/ 1090866 w 1143000"/>
              <a:gd name="connsiteY14" fmla="*/ 455771 h 1666875"/>
              <a:gd name="connsiteX15" fmla="*/ 1121346 w 1143000"/>
              <a:gd name="connsiteY15" fmla="*/ 482441 h 1666875"/>
              <a:gd name="connsiteX16" fmla="*/ 1137539 w 1143000"/>
              <a:gd name="connsiteY16" fmla="*/ 505301 h 1666875"/>
              <a:gd name="connsiteX17" fmla="*/ 1123251 w 1143000"/>
              <a:gd name="connsiteY17" fmla="*/ 548164 h 1666875"/>
              <a:gd name="connsiteX18" fmla="*/ 1113726 w 1143000"/>
              <a:gd name="connsiteY18" fmla="*/ 565309 h 1666875"/>
              <a:gd name="connsiteX19" fmla="*/ 1078484 w 1143000"/>
              <a:gd name="connsiteY19" fmla="*/ 613886 h 1666875"/>
              <a:gd name="connsiteX20" fmla="*/ 1072769 w 1143000"/>
              <a:gd name="connsiteY20" fmla="*/ 615791 h 1666875"/>
              <a:gd name="connsiteX21" fmla="*/ 1027049 w 1143000"/>
              <a:gd name="connsiteY21" fmla="*/ 640556 h 1666875"/>
              <a:gd name="connsiteX22" fmla="*/ 953706 w 1143000"/>
              <a:gd name="connsiteY22" fmla="*/ 668179 h 1666875"/>
              <a:gd name="connsiteX23" fmla="*/ 901319 w 1143000"/>
              <a:gd name="connsiteY23" fmla="*/ 683419 h 1666875"/>
              <a:gd name="connsiteX24" fmla="*/ 896556 w 1143000"/>
              <a:gd name="connsiteY24" fmla="*/ 685324 h 1666875"/>
              <a:gd name="connsiteX25" fmla="*/ 842264 w 1143000"/>
              <a:gd name="connsiteY25" fmla="*/ 701516 h 1666875"/>
              <a:gd name="connsiteX26" fmla="*/ 798449 w 1143000"/>
              <a:gd name="connsiteY26" fmla="*/ 715804 h 1666875"/>
              <a:gd name="connsiteX27" fmla="*/ 773684 w 1143000"/>
              <a:gd name="connsiteY27" fmla="*/ 723424 h 1666875"/>
              <a:gd name="connsiteX28" fmla="*/ 684149 w 1143000"/>
              <a:gd name="connsiteY28" fmla="*/ 755809 h 1666875"/>
              <a:gd name="connsiteX29" fmla="*/ 646049 w 1143000"/>
              <a:gd name="connsiteY29" fmla="*/ 764381 h 1666875"/>
              <a:gd name="connsiteX30" fmla="*/ 552704 w 1143000"/>
              <a:gd name="connsiteY30" fmla="*/ 841534 h 1666875"/>
              <a:gd name="connsiteX31" fmla="*/ 548894 w 1143000"/>
              <a:gd name="connsiteY31" fmla="*/ 873919 h 1666875"/>
              <a:gd name="connsiteX32" fmla="*/ 543179 w 1143000"/>
              <a:gd name="connsiteY32" fmla="*/ 889159 h 1666875"/>
              <a:gd name="connsiteX33" fmla="*/ 528891 w 1143000"/>
              <a:gd name="connsiteY33" fmla="*/ 954881 h 1666875"/>
              <a:gd name="connsiteX34" fmla="*/ 512699 w 1143000"/>
              <a:gd name="connsiteY34" fmla="*/ 1005364 h 1666875"/>
              <a:gd name="connsiteX35" fmla="*/ 498411 w 1143000"/>
              <a:gd name="connsiteY35" fmla="*/ 1049179 h 1666875"/>
              <a:gd name="connsiteX36" fmla="*/ 495554 w 1143000"/>
              <a:gd name="connsiteY36" fmla="*/ 1065371 h 1666875"/>
              <a:gd name="connsiteX37" fmla="*/ 493649 w 1143000"/>
              <a:gd name="connsiteY37" fmla="*/ 1082516 h 1666875"/>
              <a:gd name="connsiteX38" fmla="*/ 506031 w 1143000"/>
              <a:gd name="connsiteY38" fmla="*/ 1129189 h 1666875"/>
              <a:gd name="connsiteX39" fmla="*/ 529844 w 1143000"/>
              <a:gd name="connsiteY39" fmla="*/ 1200626 h 1666875"/>
              <a:gd name="connsiteX40" fmla="*/ 552704 w 1143000"/>
              <a:gd name="connsiteY40" fmla="*/ 1269206 h 1666875"/>
              <a:gd name="connsiteX41" fmla="*/ 558419 w 1143000"/>
              <a:gd name="connsiteY41" fmla="*/ 1272064 h 1666875"/>
              <a:gd name="connsiteX42" fmla="*/ 596519 w 1143000"/>
              <a:gd name="connsiteY42" fmla="*/ 1304449 h 1666875"/>
              <a:gd name="connsiteX43" fmla="*/ 618426 w 1143000"/>
              <a:gd name="connsiteY43" fmla="*/ 1379696 h 1666875"/>
              <a:gd name="connsiteX44" fmla="*/ 638429 w 1143000"/>
              <a:gd name="connsiteY44" fmla="*/ 1432084 h 1666875"/>
              <a:gd name="connsiteX45" fmla="*/ 656526 w 1143000"/>
              <a:gd name="connsiteY45" fmla="*/ 1492091 h 1666875"/>
              <a:gd name="connsiteX46" fmla="*/ 645096 w 1143000"/>
              <a:gd name="connsiteY46" fmla="*/ 1578769 h 1666875"/>
              <a:gd name="connsiteX47" fmla="*/ 606996 w 1143000"/>
              <a:gd name="connsiteY47" fmla="*/ 1601629 h 1666875"/>
              <a:gd name="connsiteX48" fmla="*/ 600329 w 1143000"/>
              <a:gd name="connsiteY48" fmla="*/ 1608296 h 1666875"/>
              <a:gd name="connsiteX49" fmla="*/ 594614 w 1143000"/>
              <a:gd name="connsiteY49" fmla="*/ 1641634 h 1666875"/>
              <a:gd name="connsiteX50" fmla="*/ 567944 w 1143000"/>
              <a:gd name="connsiteY50" fmla="*/ 1660684 h 1666875"/>
              <a:gd name="connsiteX51" fmla="*/ 551751 w 1143000"/>
              <a:gd name="connsiteY51" fmla="*/ 1660684 h 1666875"/>
              <a:gd name="connsiteX52" fmla="*/ 512699 w 1143000"/>
              <a:gd name="connsiteY52" fmla="*/ 1635919 h 1666875"/>
              <a:gd name="connsiteX53" fmla="*/ 490791 w 1143000"/>
              <a:gd name="connsiteY53" fmla="*/ 1592104 h 1666875"/>
              <a:gd name="connsiteX54" fmla="*/ 455549 w 1143000"/>
              <a:gd name="connsiteY54" fmla="*/ 1568291 h 1666875"/>
              <a:gd name="connsiteX55" fmla="*/ 421259 w 1143000"/>
              <a:gd name="connsiteY55" fmla="*/ 1567339 h 1666875"/>
              <a:gd name="connsiteX56" fmla="*/ 404114 w 1143000"/>
              <a:gd name="connsiteY56" fmla="*/ 1574006 h 1666875"/>
              <a:gd name="connsiteX57" fmla="*/ 374586 w 1143000"/>
              <a:gd name="connsiteY57" fmla="*/ 1574959 h 1666875"/>
              <a:gd name="connsiteX58" fmla="*/ 298386 w 1143000"/>
              <a:gd name="connsiteY58" fmla="*/ 1589246 h 1666875"/>
              <a:gd name="connsiteX59" fmla="*/ 164084 w 1143000"/>
              <a:gd name="connsiteY59" fmla="*/ 1624489 h 1666875"/>
              <a:gd name="connsiteX60" fmla="*/ 76454 w 1143000"/>
              <a:gd name="connsiteY60" fmla="*/ 1624489 h 1666875"/>
              <a:gd name="connsiteX61" fmla="*/ 12636 w 1143000"/>
              <a:gd name="connsiteY61" fmla="*/ 1592104 h 1666875"/>
              <a:gd name="connsiteX62" fmla="*/ 7874 w 1143000"/>
              <a:gd name="connsiteY62" fmla="*/ 1579721 h 1666875"/>
              <a:gd name="connsiteX63" fmla="*/ 7874 w 1143000"/>
              <a:gd name="connsiteY63" fmla="*/ 1553051 h 1666875"/>
              <a:gd name="connsiteX64" fmla="*/ 23114 w 1143000"/>
              <a:gd name="connsiteY64" fmla="*/ 1500664 h 1666875"/>
              <a:gd name="connsiteX65" fmla="*/ 87884 w 1143000"/>
              <a:gd name="connsiteY65" fmla="*/ 1405414 h 1666875"/>
              <a:gd name="connsiteX66" fmla="*/ 119316 w 1143000"/>
              <a:gd name="connsiteY66" fmla="*/ 1350169 h 1666875"/>
              <a:gd name="connsiteX67" fmla="*/ 205041 w 1143000"/>
              <a:gd name="connsiteY67" fmla="*/ 1222534 h 1666875"/>
              <a:gd name="connsiteX68" fmla="*/ 203136 w 1143000"/>
              <a:gd name="connsiteY68" fmla="*/ 1206341 h 1666875"/>
              <a:gd name="connsiteX69" fmla="*/ 193611 w 1143000"/>
              <a:gd name="connsiteY69" fmla="*/ 1174909 h 1666875"/>
              <a:gd name="connsiteX70" fmla="*/ 205994 w 1143000"/>
              <a:gd name="connsiteY70" fmla="*/ 1147286 h 1666875"/>
              <a:gd name="connsiteX71" fmla="*/ 210756 w 1143000"/>
              <a:gd name="connsiteY71" fmla="*/ 1130141 h 1666875"/>
              <a:gd name="connsiteX72" fmla="*/ 214566 w 1143000"/>
              <a:gd name="connsiteY72" fmla="*/ 1076801 h 1666875"/>
              <a:gd name="connsiteX73" fmla="*/ 212661 w 1143000"/>
              <a:gd name="connsiteY73" fmla="*/ 1043464 h 1666875"/>
              <a:gd name="connsiteX74" fmla="*/ 206946 w 1143000"/>
              <a:gd name="connsiteY74" fmla="*/ 1008221 h 1666875"/>
              <a:gd name="connsiteX75" fmla="*/ 206946 w 1143000"/>
              <a:gd name="connsiteY75" fmla="*/ 1007269 h 1666875"/>
              <a:gd name="connsiteX76" fmla="*/ 205041 w 1143000"/>
              <a:gd name="connsiteY76" fmla="*/ 957739 h 1666875"/>
              <a:gd name="connsiteX77" fmla="*/ 210756 w 1143000"/>
              <a:gd name="connsiteY77" fmla="*/ 888206 h 1666875"/>
              <a:gd name="connsiteX78" fmla="*/ 213614 w 1143000"/>
              <a:gd name="connsiteY78" fmla="*/ 873919 h 1666875"/>
              <a:gd name="connsiteX79" fmla="*/ 210756 w 1143000"/>
              <a:gd name="connsiteY79" fmla="*/ 824389 h 1666875"/>
              <a:gd name="connsiteX80" fmla="*/ 217424 w 1143000"/>
              <a:gd name="connsiteY80" fmla="*/ 751046 h 1666875"/>
              <a:gd name="connsiteX81" fmla="*/ 228854 w 1143000"/>
              <a:gd name="connsiteY81" fmla="*/ 707231 h 1666875"/>
              <a:gd name="connsiteX82" fmla="*/ 228854 w 1143000"/>
              <a:gd name="connsiteY82" fmla="*/ 700564 h 1666875"/>
              <a:gd name="connsiteX83" fmla="*/ 212661 w 1143000"/>
              <a:gd name="connsiteY83" fmla="*/ 643414 h 1666875"/>
              <a:gd name="connsiteX84" fmla="*/ 210756 w 1143000"/>
              <a:gd name="connsiteY84" fmla="*/ 629126 h 1666875"/>
              <a:gd name="connsiteX85" fmla="*/ 199326 w 1143000"/>
              <a:gd name="connsiteY85" fmla="*/ 551974 h 1666875"/>
              <a:gd name="connsiteX86" fmla="*/ 169799 w 1143000"/>
              <a:gd name="connsiteY86" fmla="*/ 405289 h 1666875"/>
              <a:gd name="connsiteX87" fmla="*/ 167894 w 1143000"/>
              <a:gd name="connsiteY87" fmla="*/ 398621 h 1666875"/>
              <a:gd name="connsiteX88" fmla="*/ 158369 w 1143000"/>
              <a:gd name="connsiteY88" fmla="*/ 375761 h 1666875"/>
              <a:gd name="connsiteX89" fmla="*/ 157416 w 1143000"/>
              <a:gd name="connsiteY89" fmla="*/ 345281 h 1666875"/>
              <a:gd name="connsiteX90" fmla="*/ 148844 w 1143000"/>
              <a:gd name="connsiteY90" fmla="*/ 308134 h 1666875"/>
              <a:gd name="connsiteX91" fmla="*/ 137414 w 1143000"/>
              <a:gd name="connsiteY91" fmla="*/ 267176 h 1666875"/>
              <a:gd name="connsiteX92" fmla="*/ 126936 w 1143000"/>
              <a:gd name="connsiteY92" fmla="*/ 220504 h 1666875"/>
              <a:gd name="connsiteX93" fmla="*/ 132651 w 1143000"/>
              <a:gd name="connsiteY93" fmla="*/ 205264 h 1666875"/>
              <a:gd name="connsiteX94" fmla="*/ 143129 w 1143000"/>
              <a:gd name="connsiteY94" fmla="*/ 179546 h 1666875"/>
              <a:gd name="connsiteX95" fmla="*/ 135509 w 1143000"/>
              <a:gd name="connsiteY95" fmla="*/ 147161 h 1666875"/>
              <a:gd name="connsiteX96" fmla="*/ 139319 w 1143000"/>
              <a:gd name="connsiteY96" fmla="*/ 111919 h 1666875"/>
              <a:gd name="connsiteX97" fmla="*/ 139319 w 1143000"/>
              <a:gd name="connsiteY97" fmla="*/ 100489 h 1666875"/>
              <a:gd name="connsiteX98" fmla="*/ 141224 w 1143000"/>
              <a:gd name="connsiteY98" fmla="*/ 71914 h 1666875"/>
              <a:gd name="connsiteX99" fmla="*/ 166941 w 1143000"/>
              <a:gd name="connsiteY99" fmla="*/ 40481 h 1666875"/>
              <a:gd name="connsiteX100" fmla="*/ 189801 w 1143000"/>
              <a:gd name="connsiteY100" fmla="*/ 37624 h 1666875"/>
              <a:gd name="connsiteX101" fmla="*/ 184086 w 1143000"/>
              <a:gd name="connsiteY101" fmla="*/ 7144 h 1666875"/>
              <a:gd name="connsiteX102" fmla="*/ 197421 w 1143000"/>
              <a:gd name="connsiteY102" fmla="*/ 7144 h 1666875"/>
              <a:gd name="connsiteX103" fmla="*/ 207899 w 1143000"/>
              <a:gd name="connsiteY103" fmla="*/ 11906 h 1666875"/>
              <a:gd name="connsiteX104" fmla="*/ 230759 w 1143000"/>
              <a:gd name="connsiteY104" fmla="*/ 46196 h 1666875"/>
              <a:gd name="connsiteX105" fmla="*/ 209804 w 1143000"/>
              <a:gd name="connsiteY105" fmla="*/ 118586 h 1666875"/>
              <a:gd name="connsiteX106" fmla="*/ 203136 w 1143000"/>
              <a:gd name="connsiteY106" fmla="*/ 180499 h 1666875"/>
              <a:gd name="connsiteX107" fmla="*/ 204089 w 1143000"/>
              <a:gd name="connsiteY107" fmla="*/ 182404 h 1666875"/>
              <a:gd name="connsiteX108" fmla="*/ 220281 w 1143000"/>
              <a:gd name="connsiteY108" fmla="*/ 222409 h 1666875"/>
              <a:gd name="connsiteX109" fmla="*/ 237426 w 1143000"/>
              <a:gd name="connsiteY109" fmla="*/ 283369 h 1666875"/>
              <a:gd name="connsiteX110" fmla="*/ 255524 w 1143000"/>
              <a:gd name="connsiteY110" fmla="*/ 294799 h 1666875"/>
              <a:gd name="connsiteX111" fmla="*/ 337439 w 1143000"/>
              <a:gd name="connsiteY111" fmla="*/ 297656 h 1666875"/>
              <a:gd name="connsiteX112" fmla="*/ 413639 w 1143000"/>
              <a:gd name="connsiteY112" fmla="*/ 313849 h 1666875"/>
              <a:gd name="connsiteX113" fmla="*/ 430784 w 1143000"/>
              <a:gd name="connsiteY113" fmla="*/ 308134 h 1666875"/>
              <a:gd name="connsiteX114" fmla="*/ 552704 w 1143000"/>
              <a:gd name="connsiteY114" fmla="*/ 251936 h 1666875"/>
              <a:gd name="connsiteX115" fmla="*/ 566039 w 1143000"/>
              <a:gd name="connsiteY115" fmla="*/ 247174 h 1666875"/>
              <a:gd name="connsiteX116" fmla="*/ 585089 w 1143000"/>
              <a:gd name="connsiteY116" fmla="*/ 251936 h 1666875"/>
              <a:gd name="connsiteX117" fmla="*/ 593661 w 1143000"/>
              <a:gd name="connsiteY117" fmla="*/ 255746 h 1666875"/>
              <a:gd name="connsiteX118" fmla="*/ 607949 w 1143000"/>
              <a:gd name="connsiteY118" fmla="*/ 260509 h 1666875"/>
              <a:gd name="connsiteX119" fmla="*/ 612711 w 1143000"/>
              <a:gd name="connsiteY119" fmla="*/ 269081 h 1666875"/>
              <a:gd name="connsiteX120" fmla="*/ 605091 w 1143000"/>
              <a:gd name="connsiteY120" fmla="*/ 272891 h 1666875"/>
              <a:gd name="connsiteX121" fmla="*/ 580326 w 1143000"/>
              <a:gd name="connsiteY121" fmla="*/ 275749 h 1666875"/>
              <a:gd name="connsiteX122" fmla="*/ 592709 w 1143000"/>
              <a:gd name="connsiteY122" fmla="*/ 278606 h 1666875"/>
              <a:gd name="connsiteX123" fmla="*/ 571754 w 1143000"/>
              <a:gd name="connsiteY123" fmla="*/ 283369 h 1666875"/>
              <a:gd name="connsiteX124" fmla="*/ 579374 w 1143000"/>
              <a:gd name="connsiteY124" fmla="*/ 288131 h 1666875"/>
              <a:gd name="connsiteX125" fmla="*/ 648906 w 1143000"/>
              <a:gd name="connsiteY125" fmla="*/ 326231 h 1666875"/>
              <a:gd name="connsiteX126" fmla="*/ 659384 w 1143000"/>
              <a:gd name="connsiteY126" fmla="*/ 342424 h 1666875"/>
              <a:gd name="connsiteX127" fmla="*/ 664146 w 1143000"/>
              <a:gd name="connsiteY127" fmla="*/ 349091 h 1666875"/>
              <a:gd name="connsiteX128" fmla="*/ 689864 w 1143000"/>
              <a:gd name="connsiteY128" fmla="*/ 388144 h 1666875"/>
              <a:gd name="connsiteX129" fmla="*/ 701294 w 1143000"/>
              <a:gd name="connsiteY129" fmla="*/ 414814 h 1666875"/>
              <a:gd name="connsiteX130" fmla="*/ 709866 w 1143000"/>
              <a:gd name="connsiteY130" fmla="*/ 433864 h 1666875"/>
              <a:gd name="connsiteX131" fmla="*/ 708914 w 1143000"/>
              <a:gd name="connsiteY131" fmla="*/ 443389 h 1666875"/>
              <a:gd name="connsiteX132" fmla="*/ 699389 w 1143000"/>
              <a:gd name="connsiteY132" fmla="*/ 441484 h 1666875"/>
              <a:gd name="connsiteX133" fmla="*/ 692721 w 1143000"/>
              <a:gd name="connsiteY133" fmla="*/ 436721 h 1666875"/>
              <a:gd name="connsiteX134" fmla="*/ 696531 w 1143000"/>
              <a:gd name="connsiteY134" fmla="*/ 457676 h 1666875"/>
              <a:gd name="connsiteX135" fmla="*/ 696531 w 1143000"/>
              <a:gd name="connsiteY135" fmla="*/ 462439 h 1666875"/>
              <a:gd name="connsiteX136" fmla="*/ 690816 w 1143000"/>
              <a:gd name="connsiteY136" fmla="*/ 460534 h 1666875"/>
              <a:gd name="connsiteX137" fmla="*/ 682244 w 1143000"/>
              <a:gd name="connsiteY137" fmla="*/ 451009 h 1666875"/>
              <a:gd name="connsiteX138" fmla="*/ 647954 w 1143000"/>
              <a:gd name="connsiteY138" fmla="*/ 418624 h 1666875"/>
              <a:gd name="connsiteX139" fmla="*/ 635571 w 1143000"/>
              <a:gd name="connsiteY139" fmla="*/ 420529 h 1666875"/>
              <a:gd name="connsiteX140" fmla="*/ 636524 w 1143000"/>
              <a:gd name="connsiteY140" fmla="*/ 439579 h 1666875"/>
              <a:gd name="connsiteX141" fmla="*/ 690816 w 1143000"/>
              <a:gd name="connsiteY141" fmla="*/ 492919 h 1666875"/>
              <a:gd name="connsiteX142" fmla="*/ 692721 w 1143000"/>
              <a:gd name="connsiteY142" fmla="*/ 495776 h 1666875"/>
              <a:gd name="connsiteX143" fmla="*/ 694626 w 1143000"/>
              <a:gd name="connsiteY143" fmla="*/ 506254 h 1666875"/>
              <a:gd name="connsiteX144" fmla="*/ 684149 w 1143000"/>
              <a:gd name="connsiteY144" fmla="*/ 503396 h 1666875"/>
              <a:gd name="connsiteX145" fmla="*/ 658431 w 1143000"/>
              <a:gd name="connsiteY145" fmla="*/ 482441 h 1666875"/>
              <a:gd name="connsiteX146" fmla="*/ 657479 w 1143000"/>
              <a:gd name="connsiteY146" fmla="*/ 502444 h 1666875"/>
              <a:gd name="connsiteX147" fmla="*/ 657479 w 1143000"/>
              <a:gd name="connsiteY147" fmla="*/ 508159 h 1666875"/>
              <a:gd name="connsiteX148" fmla="*/ 664146 w 1143000"/>
              <a:gd name="connsiteY148" fmla="*/ 537686 h 1666875"/>
              <a:gd name="connsiteX149" fmla="*/ 648906 w 1143000"/>
              <a:gd name="connsiteY149" fmla="*/ 568166 h 1666875"/>
              <a:gd name="connsiteX150" fmla="*/ 641286 w 1143000"/>
              <a:gd name="connsiteY150" fmla="*/ 565309 h 1666875"/>
              <a:gd name="connsiteX151" fmla="*/ 637476 w 1143000"/>
              <a:gd name="connsiteY151" fmla="*/ 551974 h 1666875"/>
              <a:gd name="connsiteX152" fmla="*/ 632714 w 1143000"/>
              <a:gd name="connsiteY152" fmla="*/ 578644 h 1666875"/>
              <a:gd name="connsiteX153" fmla="*/ 623189 w 1143000"/>
              <a:gd name="connsiteY153" fmla="*/ 583406 h 1666875"/>
              <a:gd name="connsiteX154" fmla="*/ 618426 w 1143000"/>
              <a:gd name="connsiteY154" fmla="*/ 562451 h 1666875"/>
              <a:gd name="connsiteX155" fmla="*/ 617474 w 1143000"/>
              <a:gd name="connsiteY155" fmla="*/ 556736 h 1666875"/>
              <a:gd name="connsiteX156" fmla="*/ 617474 w 1143000"/>
              <a:gd name="connsiteY156" fmla="*/ 556736 h 1666875"/>
              <a:gd name="connsiteX157" fmla="*/ 618426 w 1143000"/>
              <a:gd name="connsiteY157" fmla="*/ 558641 h 1666875"/>
              <a:gd name="connsiteX158" fmla="*/ 619379 w 1143000"/>
              <a:gd name="connsiteY158" fmla="*/ 566261 h 1666875"/>
              <a:gd name="connsiteX159" fmla="*/ 620331 w 1143000"/>
              <a:gd name="connsiteY159" fmla="*/ 585311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43000" h="1666875">
                <a:moveTo>
                  <a:pt x="620331" y="585311"/>
                </a:moveTo>
                <a:cubicBezTo>
                  <a:pt x="618426" y="592931"/>
                  <a:pt x="613664" y="602456"/>
                  <a:pt x="615569" y="608171"/>
                </a:cubicBezTo>
                <a:cubicBezTo>
                  <a:pt x="618426" y="614839"/>
                  <a:pt x="629856" y="611029"/>
                  <a:pt x="636524" y="613886"/>
                </a:cubicBezTo>
                <a:cubicBezTo>
                  <a:pt x="647001" y="618649"/>
                  <a:pt x="655574" y="614839"/>
                  <a:pt x="665099" y="611029"/>
                </a:cubicBezTo>
                <a:cubicBezTo>
                  <a:pt x="687006" y="602456"/>
                  <a:pt x="709866" y="594836"/>
                  <a:pt x="732726" y="590074"/>
                </a:cubicBezTo>
                <a:cubicBezTo>
                  <a:pt x="751776" y="586264"/>
                  <a:pt x="771779" y="583406"/>
                  <a:pt x="789876" y="575786"/>
                </a:cubicBezTo>
                <a:cubicBezTo>
                  <a:pt x="800354" y="571976"/>
                  <a:pt x="810831" y="571024"/>
                  <a:pt x="821309" y="571024"/>
                </a:cubicBezTo>
                <a:cubicBezTo>
                  <a:pt x="851789" y="568166"/>
                  <a:pt x="881316" y="563404"/>
                  <a:pt x="911796" y="564356"/>
                </a:cubicBezTo>
                <a:cubicBezTo>
                  <a:pt x="923226" y="565309"/>
                  <a:pt x="935609" y="562451"/>
                  <a:pt x="947039" y="561499"/>
                </a:cubicBezTo>
                <a:cubicBezTo>
                  <a:pt x="949896" y="561499"/>
                  <a:pt x="953706" y="560546"/>
                  <a:pt x="955611" y="557689"/>
                </a:cubicBezTo>
                <a:cubicBezTo>
                  <a:pt x="961326" y="548164"/>
                  <a:pt x="970851" y="547211"/>
                  <a:pt x="981329" y="546259"/>
                </a:cubicBezTo>
                <a:cubicBezTo>
                  <a:pt x="993711" y="545306"/>
                  <a:pt x="1005141" y="546259"/>
                  <a:pt x="1017524" y="542449"/>
                </a:cubicBezTo>
                <a:cubicBezTo>
                  <a:pt x="1031811" y="537686"/>
                  <a:pt x="1037526" y="527209"/>
                  <a:pt x="1039431" y="514826"/>
                </a:cubicBezTo>
                <a:cubicBezTo>
                  <a:pt x="1044194" y="490061"/>
                  <a:pt x="1062291" y="474821"/>
                  <a:pt x="1078484" y="457676"/>
                </a:cubicBezTo>
                <a:cubicBezTo>
                  <a:pt x="1081341" y="454819"/>
                  <a:pt x="1086104" y="453866"/>
                  <a:pt x="1090866" y="455771"/>
                </a:cubicBezTo>
                <a:cubicBezTo>
                  <a:pt x="1104201" y="461486"/>
                  <a:pt x="1115631" y="468154"/>
                  <a:pt x="1121346" y="482441"/>
                </a:cubicBezTo>
                <a:cubicBezTo>
                  <a:pt x="1125156" y="491014"/>
                  <a:pt x="1132776" y="497681"/>
                  <a:pt x="1137539" y="505301"/>
                </a:cubicBezTo>
                <a:cubicBezTo>
                  <a:pt x="1149921" y="523399"/>
                  <a:pt x="1144206" y="541496"/>
                  <a:pt x="1123251" y="548164"/>
                </a:cubicBezTo>
                <a:cubicBezTo>
                  <a:pt x="1113726" y="551021"/>
                  <a:pt x="1112774" y="557689"/>
                  <a:pt x="1113726" y="565309"/>
                </a:cubicBezTo>
                <a:cubicBezTo>
                  <a:pt x="1114679" y="588169"/>
                  <a:pt x="1100391" y="608171"/>
                  <a:pt x="1078484" y="613886"/>
                </a:cubicBezTo>
                <a:cubicBezTo>
                  <a:pt x="1076579" y="614839"/>
                  <a:pt x="1073721" y="614839"/>
                  <a:pt x="1072769" y="615791"/>
                </a:cubicBezTo>
                <a:cubicBezTo>
                  <a:pt x="1059434" y="627221"/>
                  <a:pt x="1042289" y="631984"/>
                  <a:pt x="1027049" y="640556"/>
                </a:cubicBezTo>
                <a:cubicBezTo>
                  <a:pt x="1004189" y="653891"/>
                  <a:pt x="979424" y="661511"/>
                  <a:pt x="953706" y="668179"/>
                </a:cubicBezTo>
                <a:cubicBezTo>
                  <a:pt x="935609" y="672941"/>
                  <a:pt x="918464" y="677704"/>
                  <a:pt x="901319" y="683419"/>
                </a:cubicBezTo>
                <a:cubicBezTo>
                  <a:pt x="899414" y="684371"/>
                  <a:pt x="897509" y="684371"/>
                  <a:pt x="896556" y="685324"/>
                </a:cubicBezTo>
                <a:cubicBezTo>
                  <a:pt x="881316" y="698659"/>
                  <a:pt x="861314" y="697706"/>
                  <a:pt x="842264" y="701516"/>
                </a:cubicBezTo>
                <a:cubicBezTo>
                  <a:pt x="827024" y="704374"/>
                  <a:pt x="813689" y="712946"/>
                  <a:pt x="798449" y="715804"/>
                </a:cubicBezTo>
                <a:cubicBezTo>
                  <a:pt x="789876" y="717709"/>
                  <a:pt x="782256" y="721519"/>
                  <a:pt x="773684" y="723424"/>
                </a:cubicBezTo>
                <a:cubicBezTo>
                  <a:pt x="742251" y="730091"/>
                  <a:pt x="713676" y="743426"/>
                  <a:pt x="684149" y="755809"/>
                </a:cubicBezTo>
                <a:cubicBezTo>
                  <a:pt x="671766" y="761524"/>
                  <a:pt x="658431" y="762476"/>
                  <a:pt x="646049" y="764381"/>
                </a:cubicBezTo>
                <a:cubicBezTo>
                  <a:pt x="595566" y="772954"/>
                  <a:pt x="569849" y="796766"/>
                  <a:pt x="552704" y="841534"/>
                </a:cubicBezTo>
                <a:cubicBezTo>
                  <a:pt x="548894" y="851059"/>
                  <a:pt x="552704" y="862489"/>
                  <a:pt x="548894" y="873919"/>
                </a:cubicBezTo>
                <a:cubicBezTo>
                  <a:pt x="546989" y="878681"/>
                  <a:pt x="545084" y="883444"/>
                  <a:pt x="543179" y="889159"/>
                </a:cubicBezTo>
                <a:cubicBezTo>
                  <a:pt x="534606" y="910114"/>
                  <a:pt x="531749" y="932974"/>
                  <a:pt x="528891" y="954881"/>
                </a:cubicBezTo>
                <a:cubicBezTo>
                  <a:pt x="526034" y="972026"/>
                  <a:pt x="521271" y="989171"/>
                  <a:pt x="512699" y="1005364"/>
                </a:cubicBezTo>
                <a:cubicBezTo>
                  <a:pt x="505079" y="1018699"/>
                  <a:pt x="496506" y="1032034"/>
                  <a:pt x="498411" y="1049179"/>
                </a:cubicBezTo>
                <a:cubicBezTo>
                  <a:pt x="499364" y="1054894"/>
                  <a:pt x="498411" y="1060609"/>
                  <a:pt x="495554" y="1065371"/>
                </a:cubicBezTo>
                <a:cubicBezTo>
                  <a:pt x="492696" y="1071086"/>
                  <a:pt x="492696" y="1076801"/>
                  <a:pt x="493649" y="1082516"/>
                </a:cubicBezTo>
                <a:cubicBezTo>
                  <a:pt x="498411" y="1097756"/>
                  <a:pt x="499364" y="1113949"/>
                  <a:pt x="506031" y="1129189"/>
                </a:cubicBezTo>
                <a:cubicBezTo>
                  <a:pt x="516509" y="1152049"/>
                  <a:pt x="522224" y="1176814"/>
                  <a:pt x="529844" y="1200626"/>
                </a:cubicBezTo>
                <a:cubicBezTo>
                  <a:pt x="537464" y="1223486"/>
                  <a:pt x="545084" y="1246346"/>
                  <a:pt x="552704" y="1269206"/>
                </a:cubicBezTo>
                <a:cubicBezTo>
                  <a:pt x="553656" y="1273016"/>
                  <a:pt x="556514" y="1272064"/>
                  <a:pt x="558419" y="1272064"/>
                </a:cubicBezTo>
                <a:cubicBezTo>
                  <a:pt x="576516" y="1276826"/>
                  <a:pt x="587946" y="1288256"/>
                  <a:pt x="596519" y="1304449"/>
                </a:cubicBezTo>
                <a:cubicBezTo>
                  <a:pt x="607949" y="1328261"/>
                  <a:pt x="613664" y="1353979"/>
                  <a:pt x="618426" y="1379696"/>
                </a:cubicBezTo>
                <a:cubicBezTo>
                  <a:pt x="621284" y="1398746"/>
                  <a:pt x="627951" y="1415891"/>
                  <a:pt x="638429" y="1432084"/>
                </a:cubicBezTo>
                <a:cubicBezTo>
                  <a:pt x="649859" y="1450181"/>
                  <a:pt x="656526" y="1470184"/>
                  <a:pt x="656526" y="1492091"/>
                </a:cubicBezTo>
                <a:cubicBezTo>
                  <a:pt x="656526" y="1521619"/>
                  <a:pt x="658431" y="1551146"/>
                  <a:pt x="645096" y="1578769"/>
                </a:cubicBezTo>
                <a:cubicBezTo>
                  <a:pt x="637476" y="1595914"/>
                  <a:pt x="625094" y="1603534"/>
                  <a:pt x="606996" y="1601629"/>
                </a:cubicBezTo>
                <a:cubicBezTo>
                  <a:pt x="599376" y="1600676"/>
                  <a:pt x="600329" y="1603534"/>
                  <a:pt x="600329" y="1608296"/>
                </a:cubicBezTo>
                <a:cubicBezTo>
                  <a:pt x="600329" y="1619726"/>
                  <a:pt x="600329" y="1631156"/>
                  <a:pt x="594614" y="1641634"/>
                </a:cubicBezTo>
                <a:cubicBezTo>
                  <a:pt x="588899" y="1653064"/>
                  <a:pt x="581279" y="1660684"/>
                  <a:pt x="567944" y="1660684"/>
                </a:cubicBezTo>
                <a:cubicBezTo>
                  <a:pt x="562229" y="1660684"/>
                  <a:pt x="556514" y="1659731"/>
                  <a:pt x="551751" y="1660684"/>
                </a:cubicBezTo>
                <a:cubicBezTo>
                  <a:pt x="531749" y="1662589"/>
                  <a:pt x="521271" y="1651159"/>
                  <a:pt x="512699" y="1635919"/>
                </a:cubicBezTo>
                <a:cubicBezTo>
                  <a:pt x="505079" y="1621631"/>
                  <a:pt x="497459" y="1606391"/>
                  <a:pt x="490791" y="1592104"/>
                </a:cubicBezTo>
                <a:cubicBezTo>
                  <a:pt x="484124" y="1575911"/>
                  <a:pt x="471741" y="1569244"/>
                  <a:pt x="455549" y="1568291"/>
                </a:cubicBezTo>
                <a:cubicBezTo>
                  <a:pt x="444119" y="1567339"/>
                  <a:pt x="432689" y="1568291"/>
                  <a:pt x="421259" y="1567339"/>
                </a:cubicBezTo>
                <a:cubicBezTo>
                  <a:pt x="413639" y="1566386"/>
                  <a:pt x="410781" y="1574006"/>
                  <a:pt x="404114" y="1574006"/>
                </a:cubicBezTo>
                <a:cubicBezTo>
                  <a:pt x="394589" y="1574959"/>
                  <a:pt x="384111" y="1575911"/>
                  <a:pt x="374586" y="1574959"/>
                </a:cubicBezTo>
                <a:cubicBezTo>
                  <a:pt x="347916" y="1573054"/>
                  <a:pt x="324104" y="1583531"/>
                  <a:pt x="298386" y="1589246"/>
                </a:cubicBezTo>
                <a:cubicBezTo>
                  <a:pt x="252666" y="1599724"/>
                  <a:pt x="209804" y="1616869"/>
                  <a:pt x="164084" y="1624489"/>
                </a:cubicBezTo>
                <a:cubicBezTo>
                  <a:pt x="135509" y="1629251"/>
                  <a:pt x="105981" y="1626394"/>
                  <a:pt x="76454" y="1624489"/>
                </a:cubicBezTo>
                <a:cubicBezTo>
                  <a:pt x="49784" y="1622584"/>
                  <a:pt x="33591" y="1603534"/>
                  <a:pt x="12636" y="1592104"/>
                </a:cubicBezTo>
                <a:cubicBezTo>
                  <a:pt x="7874" y="1590199"/>
                  <a:pt x="5969" y="1584484"/>
                  <a:pt x="7874" y="1579721"/>
                </a:cubicBezTo>
                <a:cubicBezTo>
                  <a:pt x="9779" y="1570196"/>
                  <a:pt x="8826" y="1561624"/>
                  <a:pt x="7874" y="1553051"/>
                </a:cubicBezTo>
                <a:cubicBezTo>
                  <a:pt x="5969" y="1533049"/>
                  <a:pt x="12636" y="1516856"/>
                  <a:pt x="23114" y="1500664"/>
                </a:cubicBezTo>
                <a:cubicBezTo>
                  <a:pt x="43116" y="1468279"/>
                  <a:pt x="65976" y="1436846"/>
                  <a:pt x="87884" y="1405414"/>
                </a:cubicBezTo>
                <a:cubicBezTo>
                  <a:pt x="100266" y="1388269"/>
                  <a:pt x="108839" y="1368266"/>
                  <a:pt x="119316" y="1350169"/>
                </a:cubicBezTo>
                <a:cubicBezTo>
                  <a:pt x="144081" y="1305401"/>
                  <a:pt x="174561" y="1263491"/>
                  <a:pt x="205041" y="1222534"/>
                </a:cubicBezTo>
                <a:cubicBezTo>
                  <a:pt x="209804" y="1215866"/>
                  <a:pt x="211709" y="1212056"/>
                  <a:pt x="203136" y="1206341"/>
                </a:cubicBezTo>
                <a:cubicBezTo>
                  <a:pt x="191706" y="1198721"/>
                  <a:pt x="191706" y="1186339"/>
                  <a:pt x="193611" y="1174909"/>
                </a:cubicBezTo>
                <a:cubicBezTo>
                  <a:pt x="195516" y="1165384"/>
                  <a:pt x="199326" y="1154906"/>
                  <a:pt x="205994" y="1147286"/>
                </a:cubicBezTo>
                <a:cubicBezTo>
                  <a:pt x="210756" y="1142524"/>
                  <a:pt x="210756" y="1135856"/>
                  <a:pt x="210756" y="1130141"/>
                </a:cubicBezTo>
                <a:cubicBezTo>
                  <a:pt x="211709" y="1112044"/>
                  <a:pt x="207899" y="1093946"/>
                  <a:pt x="214566" y="1076801"/>
                </a:cubicBezTo>
                <a:cubicBezTo>
                  <a:pt x="219329" y="1064419"/>
                  <a:pt x="218376" y="1054894"/>
                  <a:pt x="212661" y="1043464"/>
                </a:cubicBezTo>
                <a:cubicBezTo>
                  <a:pt x="207899" y="1032986"/>
                  <a:pt x="206946" y="1020604"/>
                  <a:pt x="206946" y="1008221"/>
                </a:cubicBezTo>
                <a:cubicBezTo>
                  <a:pt x="206946" y="1008221"/>
                  <a:pt x="206946" y="1007269"/>
                  <a:pt x="206946" y="1007269"/>
                </a:cubicBezTo>
                <a:cubicBezTo>
                  <a:pt x="220281" y="990124"/>
                  <a:pt x="206946" y="973931"/>
                  <a:pt x="205041" y="957739"/>
                </a:cubicBezTo>
                <a:cubicBezTo>
                  <a:pt x="202184" y="933926"/>
                  <a:pt x="204089" y="911066"/>
                  <a:pt x="210756" y="888206"/>
                </a:cubicBezTo>
                <a:cubicBezTo>
                  <a:pt x="211709" y="883444"/>
                  <a:pt x="212661" y="878681"/>
                  <a:pt x="213614" y="873919"/>
                </a:cubicBezTo>
                <a:cubicBezTo>
                  <a:pt x="218376" y="856774"/>
                  <a:pt x="214566" y="840581"/>
                  <a:pt x="210756" y="824389"/>
                </a:cubicBezTo>
                <a:cubicBezTo>
                  <a:pt x="205041" y="798671"/>
                  <a:pt x="210756" y="774859"/>
                  <a:pt x="217424" y="751046"/>
                </a:cubicBezTo>
                <a:cubicBezTo>
                  <a:pt x="221234" y="736759"/>
                  <a:pt x="225044" y="722471"/>
                  <a:pt x="228854" y="707231"/>
                </a:cubicBezTo>
                <a:cubicBezTo>
                  <a:pt x="229806" y="705326"/>
                  <a:pt x="229806" y="702469"/>
                  <a:pt x="228854" y="700564"/>
                </a:cubicBezTo>
                <a:cubicBezTo>
                  <a:pt x="219329" y="682466"/>
                  <a:pt x="219329" y="662464"/>
                  <a:pt x="212661" y="643414"/>
                </a:cubicBezTo>
                <a:cubicBezTo>
                  <a:pt x="210756" y="638651"/>
                  <a:pt x="210756" y="633889"/>
                  <a:pt x="210756" y="629126"/>
                </a:cubicBezTo>
                <a:cubicBezTo>
                  <a:pt x="210756" y="603409"/>
                  <a:pt x="205041" y="577691"/>
                  <a:pt x="199326" y="551974"/>
                </a:cubicBezTo>
                <a:cubicBezTo>
                  <a:pt x="187896" y="503396"/>
                  <a:pt x="174561" y="454819"/>
                  <a:pt x="169799" y="405289"/>
                </a:cubicBezTo>
                <a:cubicBezTo>
                  <a:pt x="169799" y="402431"/>
                  <a:pt x="168846" y="398621"/>
                  <a:pt x="167894" y="398621"/>
                </a:cubicBezTo>
                <a:cubicBezTo>
                  <a:pt x="156464" y="394811"/>
                  <a:pt x="159321" y="384334"/>
                  <a:pt x="158369" y="375761"/>
                </a:cubicBezTo>
                <a:cubicBezTo>
                  <a:pt x="157416" y="365284"/>
                  <a:pt x="157416" y="354806"/>
                  <a:pt x="157416" y="345281"/>
                </a:cubicBezTo>
                <a:cubicBezTo>
                  <a:pt x="156464" y="331946"/>
                  <a:pt x="156464" y="320516"/>
                  <a:pt x="148844" y="308134"/>
                </a:cubicBezTo>
                <a:cubicBezTo>
                  <a:pt x="141224" y="296704"/>
                  <a:pt x="140271" y="281464"/>
                  <a:pt x="137414" y="267176"/>
                </a:cubicBezTo>
                <a:cubicBezTo>
                  <a:pt x="133604" y="251936"/>
                  <a:pt x="130746" y="235744"/>
                  <a:pt x="126936" y="220504"/>
                </a:cubicBezTo>
                <a:cubicBezTo>
                  <a:pt x="125984" y="213836"/>
                  <a:pt x="126936" y="208121"/>
                  <a:pt x="132651" y="205264"/>
                </a:cubicBezTo>
                <a:cubicBezTo>
                  <a:pt x="144081" y="199549"/>
                  <a:pt x="146939" y="190976"/>
                  <a:pt x="143129" y="179546"/>
                </a:cubicBezTo>
                <a:cubicBezTo>
                  <a:pt x="139319" y="169069"/>
                  <a:pt x="139319" y="157639"/>
                  <a:pt x="135509" y="147161"/>
                </a:cubicBezTo>
                <a:cubicBezTo>
                  <a:pt x="131699" y="134779"/>
                  <a:pt x="133604" y="123349"/>
                  <a:pt x="139319" y="111919"/>
                </a:cubicBezTo>
                <a:cubicBezTo>
                  <a:pt x="141224" y="107156"/>
                  <a:pt x="142176" y="104299"/>
                  <a:pt x="139319" y="100489"/>
                </a:cubicBezTo>
                <a:cubicBezTo>
                  <a:pt x="133604" y="90964"/>
                  <a:pt x="136461" y="82391"/>
                  <a:pt x="141224" y="71914"/>
                </a:cubicBezTo>
                <a:cubicBezTo>
                  <a:pt x="147891" y="58579"/>
                  <a:pt x="159321" y="50959"/>
                  <a:pt x="166941" y="40481"/>
                </a:cubicBezTo>
                <a:cubicBezTo>
                  <a:pt x="171704" y="33814"/>
                  <a:pt x="179324" y="33814"/>
                  <a:pt x="189801" y="37624"/>
                </a:cubicBezTo>
                <a:cubicBezTo>
                  <a:pt x="183134" y="26194"/>
                  <a:pt x="170751" y="18574"/>
                  <a:pt x="184086" y="7144"/>
                </a:cubicBezTo>
                <a:cubicBezTo>
                  <a:pt x="188849" y="7144"/>
                  <a:pt x="192659" y="7144"/>
                  <a:pt x="197421" y="7144"/>
                </a:cubicBezTo>
                <a:cubicBezTo>
                  <a:pt x="199326" y="10954"/>
                  <a:pt x="205041" y="9049"/>
                  <a:pt x="207899" y="11906"/>
                </a:cubicBezTo>
                <a:cubicBezTo>
                  <a:pt x="220281" y="20479"/>
                  <a:pt x="228854" y="30004"/>
                  <a:pt x="230759" y="46196"/>
                </a:cubicBezTo>
                <a:cubicBezTo>
                  <a:pt x="234569" y="73819"/>
                  <a:pt x="225996" y="97631"/>
                  <a:pt x="209804" y="118586"/>
                </a:cubicBezTo>
                <a:cubicBezTo>
                  <a:pt x="195516" y="138589"/>
                  <a:pt x="193611" y="158591"/>
                  <a:pt x="203136" y="180499"/>
                </a:cubicBezTo>
                <a:cubicBezTo>
                  <a:pt x="203136" y="181451"/>
                  <a:pt x="203136" y="182404"/>
                  <a:pt x="204089" y="182404"/>
                </a:cubicBezTo>
                <a:cubicBezTo>
                  <a:pt x="221234" y="190976"/>
                  <a:pt x="216471" y="209074"/>
                  <a:pt x="220281" y="222409"/>
                </a:cubicBezTo>
                <a:cubicBezTo>
                  <a:pt x="225996" y="242411"/>
                  <a:pt x="233616" y="262414"/>
                  <a:pt x="237426" y="283369"/>
                </a:cubicBezTo>
                <a:cubicBezTo>
                  <a:pt x="239331" y="295751"/>
                  <a:pt x="243141" y="297656"/>
                  <a:pt x="255524" y="294799"/>
                </a:cubicBezTo>
                <a:cubicBezTo>
                  <a:pt x="283146" y="290036"/>
                  <a:pt x="310769" y="291941"/>
                  <a:pt x="337439" y="297656"/>
                </a:cubicBezTo>
                <a:cubicBezTo>
                  <a:pt x="363156" y="303371"/>
                  <a:pt x="388874" y="302419"/>
                  <a:pt x="413639" y="313849"/>
                </a:cubicBezTo>
                <a:cubicBezTo>
                  <a:pt x="419354" y="316706"/>
                  <a:pt x="425069" y="310991"/>
                  <a:pt x="430784" y="308134"/>
                </a:cubicBezTo>
                <a:cubicBezTo>
                  <a:pt x="469836" y="287179"/>
                  <a:pt x="506031" y="258604"/>
                  <a:pt x="552704" y="251936"/>
                </a:cubicBezTo>
                <a:cubicBezTo>
                  <a:pt x="557466" y="250984"/>
                  <a:pt x="561276" y="249079"/>
                  <a:pt x="566039" y="247174"/>
                </a:cubicBezTo>
                <a:cubicBezTo>
                  <a:pt x="572706" y="245269"/>
                  <a:pt x="580326" y="239554"/>
                  <a:pt x="585089" y="251936"/>
                </a:cubicBezTo>
                <a:cubicBezTo>
                  <a:pt x="586041" y="253841"/>
                  <a:pt x="590804" y="254794"/>
                  <a:pt x="593661" y="255746"/>
                </a:cubicBezTo>
                <a:cubicBezTo>
                  <a:pt x="598424" y="257651"/>
                  <a:pt x="603186" y="258604"/>
                  <a:pt x="607949" y="260509"/>
                </a:cubicBezTo>
                <a:cubicBezTo>
                  <a:pt x="611759" y="262414"/>
                  <a:pt x="613664" y="265271"/>
                  <a:pt x="612711" y="269081"/>
                </a:cubicBezTo>
                <a:cubicBezTo>
                  <a:pt x="611759" y="273844"/>
                  <a:pt x="607949" y="271939"/>
                  <a:pt x="605091" y="272891"/>
                </a:cubicBezTo>
                <a:cubicBezTo>
                  <a:pt x="596519" y="272891"/>
                  <a:pt x="588899" y="272891"/>
                  <a:pt x="580326" y="275749"/>
                </a:cubicBezTo>
                <a:cubicBezTo>
                  <a:pt x="584136" y="276701"/>
                  <a:pt x="587946" y="277654"/>
                  <a:pt x="592709" y="278606"/>
                </a:cubicBezTo>
                <a:cubicBezTo>
                  <a:pt x="586041" y="285274"/>
                  <a:pt x="577469" y="280511"/>
                  <a:pt x="571754" y="283369"/>
                </a:cubicBezTo>
                <a:cubicBezTo>
                  <a:pt x="572706" y="287179"/>
                  <a:pt x="576516" y="286226"/>
                  <a:pt x="579374" y="288131"/>
                </a:cubicBezTo>
                <a:cubicBezTo>
                  <a:pt x="604139" y="297656"/>
                  <a:pt x="628904" y="309086"/>
                  <a:pt x="648906" y="326231"/>
                </a:cubicBezTo>
                <a:cubicBezTo>
                  <a:pt x="653669" y="330041"/>
                  <a:pt x="658431" y="335756"/>
                  <a:pt x="659384" y="342424"/>
                </a:cubicBezTo>
                <a:cubicBezTo>
                  <a:pt x="660336" y="345281"/>
                  <a:pt x="661289" y="348139"/>
                  <a:pt x="664146" y="349091"/>
                </a:cubicBezTo>
                <a:cubicBezTo>
                  <a:pt x="680339" y="356711"/>
                  <a:pt x="686054" y="371951"/>
                  <a:pt x="689864" y="388144"/>
                </a:cubicBezTo>
                <a:cubicBezTo>
                  <a:pt x="691769" y="397669"/>
                  <a:pt x="695579" y="406241"/>
                  <a:pt x="701294" y="414814"/>
                </a:cubicBezTo>
                <a:cubicBezTo>
                  <a:pt x="705104" y="420529"/>
                  <a:pt x="707961" y="427196"/>
                  <a:pt x="709866" y="433864"/>
                </a:cubicBezTo>
                <a:cubicBezTo>
                  <a:pt x="710819" y="436721"/>
                  <a:pt x="711771" y="440531"/>
                  <a:pt x="708914" y="443389"/>
                </a:cubicBezTo>
                <a:cubicBezTo>
                  <a:pt x="705104" y="446246"/>
                  <a:pt x="702246" y="443389"/>
                  <a:pt x="699389" y="441484"/>
                </a:cubicBezTo>
                <a:cubicBezTo>
                  <a:pt x="697484" y="440531"/>
                  <a:pt x="695579" y="438626"/>
                  <a:pt x="692721" y="436721"/>
                </a:cubicBezTo>
                <a:cubicBezTo>
                  <a:pt x="694626" y="445294"/>
                  <a:pt x="695579" y="451961"/>
                  <a:pt x="696531" y="457676"/>
                </a:cubicBezTo>
                <a:cubicBezTo>
                  <a:pt x="696531" y="459581"/>
                  <a:pt x="697484" y="461486"/>
                  <a:pt x="696531" y="462439"/>
                </a:cubicBezTo>
                <a:cubicBezTo>
                  <a:pt x="694626" y="464344"/>
                  <a:pt x="692721" y="462439"/>
                  <a:pt x="690816" y="460534"/>
                </a:cubicBezTo>
                <a:cubicBezTo>
                  <a:pt x="687006" y="457676"/>
                  <a:pt x="685101" y="454819"/>
                  <a:pt x="682244" y="451009"/>
                </a:cubicBezTo>
                <a:cubicBezTo>
                  <a:pt x="673671" y="437674"/>
                  <a:pt x="663194" y="425291"/>
                  <a:pt x="647954" y="418624"/>
                </a:cubicBezTo>
                <a:cubicBezTo>
                  <a:pt x="643191" y="416719"/>
                  <a:pt x="638429" y="411956"/>
                  <a:pt x="635571" y="420529"/>
                </a:cubicBezTo>
                <a:cubicBezTo>
                  <a:pt x="633666" y="427196"/>
                  <a:pt x="627951" y="433864"/>
                  <a:pt x="636524" y="439579"/>
                </a:cubicBezTo>
                <a:cubicBezTo>
                  <a:pt x="657479" y="454819"/>
                  <a:pt x="677481" y="470059"/>
                  <a:pt x="690816" y="492919"/>
                </a:cubicBezTo>
                <a:cubicBezTo>
                  <a:pt x="691769" y="493871"/>
                  <a:pt x="692721" y="494824"/>
                  <a:pt x="692721" y="495776"/>
                </a:cubicBezTo>
                <a:cubicBezTo>
                  <a:pt x="693674" y="499586"/>
                  <a:pt x="698436" y="503396"/>
                  <a:pt x="694626" y="506254"/>
                </a:cubicBezTo>
                <a:cubicBezTo>
                  <a:pt x="690816" y="510064"/>
                  <a:pt x="687006" y="505301"/>
                  <a:pt x="684149" y="503396"/>
                </a:cubicBezTo>
                <a:cubicBezTo>
                  <a:pt x="675576" y="497681"/>
                  <a:pt x="669861" y="488156"/>
                  <a:pt x="658431" y="482441"/>
                </a:cubicBezTo>
                <a:cubicBezTo>
                  <a:pt x="660336" y="490061"/>
                  <a:pt x="663194" y="496729"/>
                  <a:pt x="657479" y="502444"/>
                </a:cubicBezTo>
                <a:cubicBezTo>
                  <a:pt x="655574" y="504349"/>
                  <a:pt x="656526" y="506254"/>
                  <a:pt x="657479" y="508159"/>
                </a:cubicBezTo>
                <a:cubicBezTo>
                  <a:pt x="663194" y="516731"/>
                  <a:pt x="662241" y="528161"/>
                  <a:pt x="664146" y="537686"/>
                </a:cubicBezTo>
                <a:cubicBezTo>
                  <a:pt x="667004" y="551974"/>
                  <a:pt x="656526" y="559594"/>
                  <a:pt x="648906" y="568166"/>
                </a:cubicBezTo>
                <a:cubicBezTo>
                  <a:pt x="645096" y="571976"/>
                  <a:pt x="643191" y="568166"/>
                  <a:pt x="641286" y="565309"/>
                </a:cubicBezTo>
                <a:cubicBezTo>
                  <a:pt x="639381" y="561499"/>
                  <a:pt x="639381" y="557689"/>
                  <a:pt x="637476" y="551974"/>
                </a:cubicBezTo>
                <a:cubicBezTo>
                  <a:pt x="630809" y="561499"/>
                  <a:pt x="633666" y="570071"/>
                  <a:pt x="632714" y="578644"/>
                </a:cubicBezTo>
                <a:cubicBezTo>
                  <a:pt x="631761" y="585311"/>
                  <a:pt x="629856" y="589121"/>
                  <a:pt x="623189" y="583406"/>
                </a:cubicBezTo>
                <a:cubicBezTo>
                  <a:pt x="619379" y="576739"/>
                  <a:pt x="620331" y="569119"/>
                  <a:pt x="618426" y="562451"/>
                </a:cubicBezTo>
                <a:cubicBezTo>
                  <a:pt x="617474" y="560546"/>
                  <a:pt x="617474" y="558641"/>
                  <a:pt x="617474" y="556736"/>
                </a:cubicBezTo>
                <a:cubicBezTo>
                  <a:pt x="617474" y="556736"/>
                  <a:pt x="617474" y="555784"/>
                  <a:pt x="617474" y="556736"/>
                </a:cubicBezTo>
                <a:cubicBezTo>
                  <a:pt x="617474" y="557689"/>
                  <a:pt x="617474" y="557689"/>
                  <a:pt x="618426" y="558641"/>
                </a:cubicBezTo>
                <a:cubicBezTo>
                  <a:pt x="618426" y="561499"/>
                  <a:pt x="619379" y="563404"/>
                  <a:pt x="619379" y="566261"/>
                </a:cubicBezTo>
                <a:cubicBezTo>
                  <a:pt x="618426" y="573881"/>
                  <a:pt x="621284" y="579596"/>
                  <a:pt x="620331" y="585311"/>
                </a:cubicBez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reeform: Shape 4"/>
          <p:cNvSpPr/>
          <p:nvPr/>
        </p:nvSpPr>
        <p:spPr>
          <a:xfrm>
            <a:off x="2844661" y="2580908"/>
            <a:ext cx="1902436" cy="3785256"/>
          </a:xfrm>
          <a:custGeom>
            <a:avLst/>
            <a:gdLst>
              <a:gd name="connsiteX0" fmla="*/ 9049 w 923925"/>
              <a:gd name="connsiteY0" fmla="*/ 1576201 h 1838325"/>
              <a:gd name="connsiteX1" fmla="*/ 12859 w 923925"/>
              <a:gd name="connsiteY1" fmla="*/ 1570486 h 1838325"/>
              <a:gd name="connsiteX2" fmla="*/ 57626 w 923925"/>
              <a:gd name="connsiteY2" fmla="*/ 1540958 h 1838325"/>
              <a:gd name="connsiteX3" fmla="*/ 95726 w 923925"/>
              <a:gd name="connsiteY3" fmla="*/ 1525719 h 1838325"/>
              <a:gd name="connsiteX4" fmla="*/ 143351 w 923925"/>
              <a:gd name="connsiteY4" fmla="*/ 1502858 h 1838325"/>
              <a:gd name="connsiteX5" fmla="*/ 162401 w 923925"/>
              <a:gd name="connsiteY5" fmla="*/ 1488571 h 1838325"/>
              <a:gd name="connsiteX6" fmla="*/ 223361 w 923925"/>
              <a:gd name="connsiteY6" fmla="*/ 1459044 h 1838325"/>
              <a:gd name="connsiteX7" fmla="*/ 244316 w 923925"/>
              <a:gd name="connsiteY7" fmla="*/ 1450471 h 1838325"/>
              <a:gd name="connsiteX8" fmla="*/ 283369 w 923925"/>
              <a:gd name="connsiteY8" fmla="*/ 1411419 h 1838325"/>
              <a:gd name="connsiteX9" fmla="*/ 285274 w 923925"/>
              <a:gd name="connsiteY9" fmla="*/ 1395226 h 1838325"/>
              <a:gd name="connsiteX10" fmla="*/ 267176 w 923925"/>
              <a:gd name="connsiteY10" fmla="*/ 1355221 h 1838325"/>
              <a:gd name="connsiteX11" fmla="*/ 241459 w 923925"/>
              <a:gd name="connsiteY11" fmla="*/ 1319026 h 1838325"/>
              <a:gd name="connsiteX12" fmla="*/ 162401 w 923925"/>
              <a:gd name="connsiteY12" fmla="*/ 1230444 h 1838325"/>
              <a:gd name="connsiteX13" fmla="*/ 135731 w 923925"/>
              <a:gd name="connsiteY13" fmla="*/ 1199964 h 1838325"/>
              <a:gd name="connsiteX14" fmla="*/ 111919 w 923925"/>
              <a:gd name="connsiteY14" fmla="*/ 1139956 h 1838325"/>
              <a:gd name="connsiteX15" fmla="*/ 111919 w 923925"/>
              <a:gd name="connsiteY15" fmla="*/ 1059946 h 1838325"/>
              <a:gd name="connsiteX16" fmla="*/ 127159 w 923925"/>
              <a:gd name="connsiteY16" fmla="*/ 1018036 h 1838325"/>
              <a:gd name="connsiteX17" fmla="*/ 139541 w 923925"/>
              <a:gd name="connsiteY17" fmla="*/ 984698 h 1838325"/>
              <a:gd name="connsiteX18" fmla="*/ 137636 w 923925"/>
              <a:gd name="connsiteY18" fmla="*/ 965648 h 1838325"/>
              <a:gd name="connsiteX19" fmla="*/ 143351 w 923925"/>
              <a:gd name="connsiteY19" fmla="*/ 926596 h 1838325"/>
              <a:gd name="connsiteX20" fmla="*/ 154781 w 923925"/>
              <a:gd name="connsiteY20" fmla="*/ 867541 h 1838325"/>
              <a:gd name="connsiteX21" fmla="*/ 159544 w 923925"/>
              <a:gd name="connsiteY21" fmla="*/ 816106 h 1838325"/>
              <a:gd name="connsiteX22" fmla="*/ 167164 w 923925"/>
              <a:gd name="connsiteY22" fmla="*/ 798961 h 1838325"/>
              <a:gd name="connsiteX23" fmla="*/ 182404 w 923925"/>
              <a:gd name="connsiteY23" fmla="*/ 753241 h 1838325"/>
              <a:gd name="connsiteX24" fmla="*/ 189071 w 923925"/>
              <a:gd name="connsiteY24" fmla="*/ 682756 h 1838325"/>
              <a:gd name="connsiteX25" fmla="*/ 190024 w 923925"/>
              <a:gd name="connsiteY25" fmla="*/ 644656 h 1838325"/>
              <a:gd name="connsiteX26" fmla="*/ 164306 w 923925"/>
              <a:gd name="connsiteY26" fmla="*/ 557026 h 1838325"/>
              <a:gd name="connsiteX27" fmla="*/ 143351 w 923925"/>
              <a:gd name="connsiteY27" fmla="*/ 519878 h 1838325"/>
              <a:gd name="connsiteX28" fmla="*/ 112871 w 923925"/>
              <a:gd name="connsiteY28" fmla="*/ 453203 h 1838325"/>
              <a:gd name="connsiteX29" fmla="*/ 106204 w 923925"/>
              <a:gd name="connsiteY29" fmla="*/ 426533 h 1838325"/>
              <a:gd name="connsiteX30" fmla="*/ 99536 w 923925"/>
              <a:gd name="connsiteY30" fmla="*/ 406531 h 1838325"/>
              <a:gd name="connsiteX31" fmla="*/ 89059 w 923925"/>
              <a:gd name="connsiteY31" fmla="*/ 378908 h 1838325"/>
              <a:gd name="connsiteX32" fmla="*/ 101441 w 923925"/>
              <a:gd name="connsiteY32" fmla="*/ 299851 h 1838325"/>
              <a:gd name="connsiteX33" fmla="*/ 103346 w 923925"/>
              <a:gd name="connsiteY33" fmla="*/ 277943 h 1838325"/>
              <a:gd name="connsiteX34" fmla="*/ 108109 w 923925"/>
              <a:gd name="connsiteY34" fmla="*/ 238891 h 1838325"/>
              <a:gd name="connsiteX35" fmla="*/ 114776 w 923925"/>
              <a:gd name="connsiteY35" fmla="*/ 221746 h 1838325"/>
              <a:gd name="connsiteX36" fmla="*/ 125254 w 923925"/>
              <a:gd name="connsiteY36" fmla="*/ 185551 h 1838325"/>
              <a:gd name="connsiteX37" fmla="*/ 131921 w 923925"/>
              <a:gd name="connsiteY37" fmla="*/ 165548 h 1838325"/>
              <a:gd name="connsiteX38" fmla="*/ 133826 w 923925"/>
              <a:gd name="connsiteY38" fmla="*/ 142688 h 1838325"/>
              <a:gd name="connsiteX39" fmla="*/ 156686 w 923925"/>
              <a:gd name="connsiteY39" fmla="*/ 107446 h 1838325"/>
              <a:gd name="connsiteX40" fmla="*/ 164306 w 923925"/>
              <a:gd name="connsiteY40" fmla="*/ 91253 h 1838325"/>
              <a:gd name="connsiteX41" fmla="*/ 186214 w 923925"/>
              <a:gd name="connsiteY41" fmla="*/ 34103 h 1838325"/>
              <a:gd name="connsiteX42" fmla="*/ 204311 w 923925"/>
              <a:gd name="connsiteY42" fmla="*/ 21721 h 1838325"/>
              <a:gd name="connsiteX43" fmla="*/ 271939 w 923925"/>
              <a:gd name="connsiteY43" fmla="*/ 7433 h 1838325"/>
              <a:gd name="connsiteX44" fmla="*/ 295751 w 923925"/>
              <a:gd name="connsiteY44" fmla="*/ 26483 h 1838325"/>
              <a:gd name="connsiteX45" fmla="*/ 297656 w 923925"/>
              <a:gd name="connsiteY45" fmla="*/ 83633 h 1838325"/>
              <a:gd name="connsiteX46" fmla="*/ 263366 w 923925"/>
              <a:gd name="connsiteY46" fmla="*/ 130306 h 1838325"/>
              <a:gd name="connsiteX47" fmla="*/ 255746 w 923925"/>
              <a:gd name="connsiteY47" fmla="*/ 156023 h 1838325"/>
              <a:gd name="connsiteX48" fmla="*/ 256699 w 923925"/>
              <a:gd name="connsiteY48" fmla="*/ 164596 h 1838325"/>
              <a:gd name="connsiteX49" fmla="*/ 237649 w 923925"/>
              <a:gd name="connsiteY49" fmla="*/ 247463 h 1838325"/>
              <a:gd name="connsiteX50" fmla="*/ 220504 w 923925"/>
              <a:gd name="connsiteY50" fmla="*/ 354143 h 1838325"/>
              <a:gd name="connsiteX51" fmla="*/ 240506 w 923925"/>
              <a:gd name="connsiteY51" fmla="*/ 425581 h 1838325"/>
              <a:gd name="connsiteX52" fmla="*/ 244316 w 923925"/>
              <a:gd name="connsiteY52" fmla="*/ 430343 h 1838325"/>
              <a:gd name="connsiteX53" fmla="*/ 273844 w 923925"/>
              <a:gd name="connsiteY53" fmla="*/ 457013 h 1838325"/>
              <a:gd name="connsiteX54" fmla="*/ 293846 w 923925"/>
              <a:gd name="connsiteY54" fmla="*/ 462728 h 1838325"/>
              <a:gd name="connsiteX55" fmla="*/ 303371 w 923925"/>
              <a:gd name="connsiteY55" fmla="*/ 463681 h 1838325"/>
              <a:gd name="connsiteX56" fmla="*/ 321469 w 923925"/>
              <a:gd name="connsiteY56" fmla="*/ 458918 h 1838325"/>
              <a:gd name="connsiteX57" fmla="*/ 320516 w 923925"/>
              <a:gd name="connsiteY57" fmla="*/ 443678 h 1838325"/>
              <a:gd name="connsiteX58" fmla="*/ 313849 w 923925"/>
              <a:gd name="connsiteY58" fmla="*/ 312233 h 1838325"/>
              <a:gd name="connsiteX59" fmla="*/ 364331 w 923925"/>
              <a:gd name="connsiteY59" fmla="*/ 242701 h 1838325"/>
              <a:gd name="connsiteX60" fmla="*/ 395764 w 923925"/>
              <a:gd name="connsiteY60" fmla="*/ 228413 h 1838325"/>
              <a:gd name="connsiteX61" fmla="*/ 489109 w 923925"/>
              <a:gd name="connsiteY61" fmla="*/ 232223 h 1838325"/>
              <a:gd name="connsiteX62" fmla="*/ 563404 w 923925"/>
              <a:gd name="connsiteY62" fmla="*/ 298898 h 1838325"/>
              <a:gd name="connsiteX63" fmla="*/ 567214 w 923925"/>
              <a:gd name="connsiteY63" fmla="*/ 317948 h 1838325"/>
              <a:gd name="connsiteX64" fmla="*/ 556736 w 923925"/>
              <a:gd name="connsiteY64" fmla="*/ 406531 h 1838325"/>
              <a:gd name="connsiteX65" fmla="*/ 538639 w 923925"/>
              <a:gd name="connsiteY65" fmla="*/ 448441 h 1838325"/>
              <a:gd name="connsiteX66" fmla="*/ 528161 w 923925"/>
              <a:gd name="connsiteY66" fmla="*/ 476063 h 1838325"/>
              <a:gd name="connsiteX67" fmla="*/ 496729 w 923925"/>
              <a:gd name="connsiteY67" fmla="*/ 529403 h 1838325"/>
              <a:gd name="connsiteX68" fmla="*/ 478631 w 923925"/>
              <a:gd name="connsiteY68" fmla="*/ 553216 h 1838325"/>
              <a:gd name="connsiteX69" fmla="*/ 477679 w 923925"/>
              <a:gd name="connsiteY69" fmla="*/ 559883 h 1838325"/>
              <a:gd name="connsiteX70" fmla="*/ 485299 w 923925"/>
              <a:gd name="connsiteY70" fmla="*/ 559883 h 1838325"/>
              <a:gd name="connsiteX71" fmla="*/ 543401 w 923925"/>
              <a:gd name="connsiteY71" fmla="*/ 567503 h 1838325"/>
              <a:gd name="connsiteX72" fmla="*/ 564356 w 923925"/>
              <a:gd name="connsiteY72" fmla="*/ 594173 h 1838325"/>
              <a:gd name="connsiteX73" fmla="*/ 592931 w 923925"/>
              <a:gd name="connsiteY73" fmla="*/ 605603 h 1838325"/>
              <a:gd name="connsiteX74" fmla="*/ 600551 w 923925"/>
              <a:gd name="connsiteY74" fmla="*/ 599888 h 1838325"/>
              <a:gd name="connsiteX75" fmla="*/ 622459 w 923925"/>
              <a:gd name="connsiteY75" fmla="*/ 597983 h 1838325"/>
              <a:gd name="connsiteX76" fmla="*/ 640556 w 923925"/>
              <a:gd name="connsiteY76" fmla="*/ 597983 h 1838325"/>
              <a:gd name="connsiteX77" fmla="*/ 653891 w 923925"/>
              <a:gd name="connsiteY77" fmla="*/ 594173 h 1838325"/>
              <a:gd name="connsiteX78" fmla="*/ 671989 w 923925"/>
              <a:gd name="connsiteY78" fmla="*/ 585601 h 1838325"/>
              <a:gd name="connsiteX79" fmla="*/ 694849 w 923925"/>
              <a:gd name="connsiteY79" fmla="*/ 577981 h 1838325"/>
              <a:gd name="connsiteX80" fmla="*/ 719614 w 923925"/>
              <a:gd name="connsiteY80" fmla="*/ 557026 h 1838325"/>
              <a:gd name="connsiteX81" fmla="*/ 743426 w 923925"/>
              <a:gd name="connsiteY81" fmla="*/ 542738 h 1838325"/>
              <a:gd name="connsiteX82" fmla="*/ 758666 w 923925"/>
              <a:gd name="connsiteY82" fmla="*/ 533213 h 1838325"/>
              <a:gd name="connsiteX83" fmla="*/ 808196 w 923925"/>
              <a:gd name="connsiteY83" fmla="*/ 490351 h 1838325"/>
              <a:gd name="connsiteX84" fmla="*/ 812959 w 923925"/>
              <a:gd name="connsiteY84" fmla="*/ 480826 h 1838325"/>
              <a:gd name="connsiteX85" fmla="*/ 821531 w 923925"/>
              <a:gd name="connsiteY85" fmla="*/ 444631 h 1838325"/>
              <a:gd name="connsiteX86" fmla="*/ 838676 w 923925"/>
              <a:gd name="connsiteY86" fmla="*/ 433201 h 1838325"/>
              <a:gd name="connsiteX87" fmla="*/ 879634 w 923925"/>
              <a:gd name="connsiteY87" fmla="*/ 448441 h 1838325"/>
              <a:gd name="connsiteX88" fmla="*/ 896779 w 923925"/>
              <a:gd name="connsiteY88" fmla="*/ 457966 h 1838325"/>
              <a:gd name="connsiteX89" fmla="*/ 912971 w 923925"/>
              <a:gd name="connsiteY89" fmla="*/ 484636 h 1838325"/>
              <a:gd name="connsiteX90" fmla="*/ 901541 w 923925"/>
              <a:gd name="connsiteY90" fmla="*/ 534166 h 1838325"/>
              <a:gd name="connsiteX91" fmla="*/ 865346 w 923925"/>
              <a:gd name="connsiteY91" fmla="*/ 578933 h 1838325"/>
              <a:gd name="connsiteX92" fmla="*/ 852011 w 923925"/>
              <a:gd name="connsiteY92" fmla="*/ 589411 h 1838325"/>
              <a:gd name="connsiteX93" fmla="*/ 796766 w 923925"/>
              <a:gd name="connsiteY93" fmla="*/ 632273 h 1838325"/>
              <a:gd name="connsiteX94" fmla="*/ 743426 w 923925"/>
              <a:gd name="connsiteY94" fmla="*/ 672278 h 1838325"/>
              <a:gd name="connsiteX95" fmla="*/ 707231 w 923925"/>
              <a:gd name="connsiteY95" fmla="*/ 695138 h 1838325"/>
              <a:gd name="connsiteX96" fmla="*/ 659606 w 923925"/>
              <a:gd name="connsiteY96" fmla="*/ 709426 h 1838325"/>
              <a:gd name="connsiteX97" fmla="*/ 576739 w 923925"/>
              <a:gd name="connsiteY97" fmla="*/ 723713 h 1838325"/>
              <a:gd name="connsiteX98" fmla="*/ 554831 w 923925"/>
              <a:gd name="connsiteY98" fmla="*/ 727523 h 1838325"/>
              <a:gd name="connsiteX99" fmla="*/ 526256 w 923925"/>
              <a:gd name="connsiteY99" fmla="*/ 754193 h 1838325"/>
              <a:gd name="connsiteX100" fmla="*/ 498634 w 923925"/>
              <a:gd name="connsiteY100" fmla="*/ 824678 h 1838325"/>
              <a:gd name="connsiteX101" fmla="*/ 495776 w 923925"/>
              <a:gd name="connsiteY101" fmla="*/ 838966 h 1838325"/>
              <a:gd name="connsiteX102" fmla="*/ 486251 w 923925"/>
              <a:gd name="connsiteY102" fmla="*/ 918023 h 1838325"/>
              <a:gd name="connsiteX103" fmla="*/ 474821 w 923925"/>
              <a:gd name="connsiteY103" fmla="*/ 976126 h 1838325"/>
              <a:gd name="connsiteX104" fmla="*/ 439579 w 923925"/>
              <a:gd name="connsiteY104" fmla="*/ 1012321 h 1838325"/>
              <a:gd name="connsiteX105" fmla="*/ 429101 w 923925"/>
              <a:gd name="connsiteY105" fmla="*/ 1036133 h 1838325"/>
              <a:gd name="connsiteX106" fmla="*/ 428149 w 923925"/>
              <a:gd name="connsiteY106" fmla="*/ 1075186 h 1838325"/>
              <a:gd name="connsiteX107" fmla="*/ 431006 w 923925"/>
              <a:gd name="connsiteY107" fmla="*/ 1088521 h 1838325"/>
              <a:gd name="connsiteX108" fmla="*/ 446246 w 923925"/>
              <a:gd name="connsiteY108" fmla="*/ 1133289 h 1838325"/>
              <a:gd name="connsiteX109" fmla="*/ 450056 w 923925"/>
              <a:gd name="connsiteY109" fmla="*/ 1142814 h 1838325"/>
              <a:gd name="connsiteX110" fmla="*/ 473869 w 923925"/>
              <a:gd name="connsiteY110" fmla="*/ 1199011 h 1838325"/>
              <a:gd name="connsiteX111" fmla="*/ 484346 w 923925"/>
              <a:gd name="connsiteY111" fmla="*/ 1261876 h 1838325"/>
              <a:gd name="connsiteX112" fmla="*/ 526256 w 923925"/>
              <a:gd name="connsiteY112" fmla="*/ 1339981 h 1838325"/>
              <a:gd name="connsiteX113" fmla="*/ 527209 w 923925"/>
              <a:gd name="connsiteY113" fmla="*/ 1420944 h 1838325"/>
              <a:gd name="connsiteX114" fmla="*/ 522446 w 923925"/>
              <a:gd name="connsiteY114" fmla="*/ 1444756 h 1838325"/>
              <a:gd name="connsiteX115" fmla="*/ 467201 w 923925"/>
              <a:gd name="connsiteY115" fmla="*/ 1544769 h 1838325"/>
              <a:gd name="connsiteX116" fmla="*/ 344329 w 923925"/>
              <a:gd name="connsiteY116" fmla="*/ 1622873 h 1838325"/>
              <a:gd name="connsiteX117" fmla="*/ 260509 w 923925"/>
              <a:gd name="connsiteY117" fmla="*/ 1669546 h 1838325"/>
              <a:gd name="connsiteX118" fmla="*/ 256699 w 923925"/>
              <a:gd name="connsiteY118" fmla="*/ 1671451 h 1838325"/>
              <a:gd name="connsiteX119" fmla="*/ 208121 w 923925"/>
              <a:gd name="connsiteY119" fmla="*/ 1707646 h 1838325"/>
              <a:gd name="connsiteX120" fmla="*/ 204311 w 923925"/>
              <a:gd name="connsiteY120" fmla="*/ 1709551 h 1838325"/>
              <a:gd name="connsiteX121" fmla="*/ 185261 w 923925"/>
              <a:gd name="connsiteY121" fmla="*/ 1736221 h 1838325"/>
              <a:gd name="connsiteX122" fmla="*/ 187166 w 923925"/>
              <a:gd name="connsiteY122" fmla="*/ 1782894 h 1838325"/>
              <a:gd name="connsiteX123" fmla="*/ 168116 w 923925"/>
              <a:gd name="connsiteY123" fmla="*/ 1829566 h 1838325"/>
              <a:gd name="connsiteX124" fmla="*/ 131921 w 923925"/>
              <a:gd name="connsiteY124" fmla="*/ 1832423 h 1838325"/>
              <a:gd name="connsiteX125" fmla="*/ 64294 w 923925"/>
              <a:gd name="connsiteY125" fmla="*/ 1764796 h 1838325"/>
              <a:gd name="connsiteX126" fmla="*/ 44291 w 923925"/>
              <a:gd name="connsiteY126" fmla="*/ 1709551 h 1838325"/>
              <a:gd name="connsiteX127" fmla="*/ 43339 w 923925"/>
              <a:gd name="connsiteY127" fmla="*/ 1689548 h 1838325"/>
              <a:gd name="connsiteX128" fmla="*/ 31909 w 923925"/>
              <a:gd name="connsiteY128" fmla="*/ 1659069 h 1838325"/>
              <a:gd name="connsiteX129" fmla="*/ 13811 w 923925"/>
              <a:gd name="connsiteY129" fmla="*/ 1619064 h 1838325"/>
              <a:gd name="connsiteX130" fmla="*/ 7144 w 923925"/>
              <a:gd name="connsiteY130" fmla="*/ 1606681 h 1838325"/>
              <a:gd name="connsiteX131" fmla="*/ 9049 w 923925"/>
              <a:gd name="connsiteY131" fmla="*/ 1576201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923925" h="1838325">
                <a:moveTo>
                  <a:pt x="9049" y="1576201"/>
                </a:moveTo>
                <a:cubicBezTo>
                  <a:pt x="10001" y="1574296"/>
                  <a:pt x="11906" y="1572391"/>
                  <a:pt x="12859" y="1570486"/>
                </a:cubicBezTo>
                <a:cubicBezTo>
                  <a:pt x="21431" y="1551436"/>
                  <a:pt x="36671" y="1541911"/>
                  <a:pt x="57626" y="1540958"/>
                </a:cubicBezTo>
                <a:cubicBezTo>
                  <a:pt x="72866" y="1540958"/>
                  <a:pt x="85249" y="1534291"/>
                  <a:pt x="95726" y="1525719"/>
                </a:cubicBezTo>
                <a:cubicBezTo>
                  <a:pt x="110014" y="1514289"/>
                  <a:pt x="126206" y="1508573"/>
                  <a:pt x="143351" y="1502858"/>
                </a:cubicBezTo>
                <a:cubicBezTo>
                  <a:pt x="150971" y="1500001"/>
                  <a:pt x="156686" y="1494286"/>
                  <a:pt x="162401" y="1488571"/>
                </a:cubicBezTo>
                <a:cubicBezTo>
                  <a:pt x="178594" y="1471426"/>
                  <a:pt x="197644" y="1457139"/>
                  <a:pt x="223361" y="1459044"/>
                </a:cubicBezTo>
                <a:cubicBezTo>
                  <a:pt x="231934" y="1459996"/>
                  <a:pt x="237649" y="1457139"/>
                  <a:pt x="244316" y="1450471"/>
                </a:cubicBezTo>
                <a:cubicBezTo>
                  <a:pt x="256699" y="1437136"/>
                  <a:pt x="270034" y="1424753"/>
                  <a:pt x="283369" y="1411419"/>
                </a:cubicBezTo>
                <a:cubicBezTo>
                  <a:pt x="288131" y="1406656"/>
                  <a:pt x="290036" y="1402846"/>
                  <a:pt x="285274" y="1395226"/>
                </a:cubicBezTo>
                <a:cubicBezTo>
                  <a:pt x="278606" y="1382844"/>
                  <a:pt x="271939" y="1369508"/>
                  <a:pt x="267176" y="1355221"/>
                </a:cubicBezTo>
                <a:cubicBezTo>
                  <a:pt x="261461" y="1340933"/>
                  <a:pt x="251936" y="1329503"/>
                  <a:pt x="241459" y="1319026"/>
                </a:cubicBezTo>
                <a:cubicBezTo>
                  <a:pt x="213836" y="1290451"/>
                  <a:pt x="186214" y="1261876"/>
                  <a:pt x="162401" y="1230444"/>
                </a:cubicBezTo>
                <a:cubicBezTo>
                  <a:pt x="153829" y="1219966"/>
                  <a:pt x="143351" y="1210441"/>
                  <a:pt x="135731" y="1199964"/>
                </a:cubicBezTo>
                <a:cubicBezTo>
                  <a:pt x="122396" y="1182819"/>
                  <a:pt x="116681" y="1161864"/>
                  <a:pt x="111919" y="1139956"/>
                </a:cubicBezTo>
                <a:cubicBezTo>
                  <a:pt x="106204" y="1113286"/>
                  <a:pt x="106204" y="1086616"/>
                  <a:pt x="111919" y="1059946"/>
                </a:cubicBezTo>
                <a:cubicBezTo>
                  <a:pt x="114776" y="1045658"/>
                  <a:pt x="122396" y="1031371"/>
                  <a:pt x="127159" y="1018036"/>
                </a:cubicBezTo>
                <a:cubicBezTo>
                  <a:pt x="130969" y="1006606"/>
                  <a:pt x="135731" y="996128"/>
                  <a:pt x="139541" y="984698"/>
                </a:cubicBezTo>
                <a:cubicBezTo>
                  <a:pt x="141446" y="978031"/>
                  <a:pt x="141446" y="972316"/>
                  <a:pt x="137636" y="965648"/>
                </a:cubicBezTo>
                <a:cubicBezTo>
                  <a:pt x="130016" y="954218"/>
                  <a:pt x="132874" y="936121"/>
                  <a:pt x="143351" y="926596"/>
                </a:cubicBezTo>
                <a:cubicBezTo>
                  <a:pt x="158591" y="913261"/>
                  <a:pt x="164306" y="885638"/>
                  <a:pt x="154781" y="867541"/>
                </a:cubicBezTo>
                <a:cubicBezTo>
                  <a:pt x="146209" y="851348"/>
                  <a:pt x="148114" y="829441"/>
                  <a:pt x="159544" y="816106"/>
                </a:cubicBezTo>
                <a:cubicBezTo>
                  <a:pt x="164306" y="811343"/>
                  <a:pt x="166211" y="805628"/>
                  <a:pt x="167164" y="798961"/>
                </a:cubicBezTo>
                <a:cubicBezTo>
                  <a:pt x="169069" y="782768"/>
                  <a:pt x="177641" y="768481"/>
                  <a:pt x="182404" y="753241"/>
                </a:cubicBezTo>
                <a:cubicBezTo>
                  <a:pt x="189071" y="730381"/>
                  <a:pt x="192881" y="707521"/>
                  <a:pt x="189071" y="682756"/>
                </a:cubicBezTo>
                <a:cubicBezTo>
                  <a:pt x="187166" y="670373"/>
                  <a:pt x="188119" y="657991"/>
                  <a:pt x="190024" y="644656"/>
                </a:cubicBezTo>
                <a:cubicBezTo>
                  <a:pt x="192881" y="612271"/>
                  <a:pt x="186214" y="582743"/>
                  <a:pt x="164306" y="557026"/>
                </a:cubicBezTo>
                <a:cubicBezTo>
                  <a:pt x="154781" y="546548"/>
                  <a:pt x="149066" y="533213"/>
                  <a:pt x="143351" y="519878"/>
                </a:cubicBezTo>
                <a:cubicBezTo>
                  <a:pt x="134779" y="497018"/>
                  <a:pt x="124301" y="475111"/>
                  <a:pt x="112871" y="453203"/>
                </a:cubicBezTo>
                <a:cubicBezTo>
                  <a:pt x="108109" y="444631"/>
                  <a:pt x="105251" y="436058"/>
                  <a:pt x="106204" y="426533"/>
                </a:cubicBezTo>
                <a:cubicBezTo>
                  <a:pt x="107156" y="418913"/>
                  <a:pt x="104299" y="412246"/>
                  <a:pt x="99536" y="406531"/>
                </a:cubicBezTo>
                <a:cubicBezTo>
                  <a:pt x="92869" y="398911"/>
                  <a:pt x="90011" y="389386"/>
                  <a:pt x="89059" y="378908"/>
                </a:cubicBezTo>
                <a:cubicBezTo>
                  <a:pt x="88106" y="351286"/>
                  <a:pt x="90011" y="325568"/>
                  <a:pt x="101441" y="299851"/>
                </a:cubicBezTo>
                <a:cubicBezTo>
                  <a:pt x="104299" y="293183"/>
                  <a:pt x="104299" y="284611"/>
                  <a:pt x="103346" y="277943"/>
                </a:cubicBezTo>
                <a:cubicBezTo>
                  <a:pt x="102394" y="264608"/>
                  <a:pt x="107156" y="251273"/>
                  <a:pt x="108109" y="238891"/>
                </a:cubicBezTo>
                <a:cubicBezTo>
                  <a:pt x="109061" y="232223"/>
                  <a:pt x="110966" y="226508"/>
                  <a:pt x="114776" y="221746"/>
                </a:cubicBezTo>
                <a:cubicBezTo>
                  <a:pt x="122396" y="210316"/>
                  <a:pt x="125254" y="198886"/>
                  <a:pt x="125254" y="185551"/>
                </a:cubicBezTo>
                <a:cubicBezTo>
                  <a:pt x="125254" y="177931"/>
                  <a:pt x="127159" y="171263"/>
                  <a:pt x="131921" y="165548"/>
                </a:cubicBezTo>
                <a:cubicBezTo>
                  <a:pt x="136684" y="159833"/>
                  <a:pt x="132874" y="150308"/>
                  <a:pt x="133826" y="142688"/>
                </a:cubicBezTo>
                <a:cubicBezTo>
                  <a:pt x="135731" y="126496"/>
                  <a:pt x="143351" y="115066"/>
                  <a:pt x="156686" y="107446"/>
                </a:cubicBezTo>
                <a:cubicBezTo>
                  <a:pt x="163354" y="103636"/>
                  <a:pt x="164306" y="97921"/>
                  <a:pt x="164306" y="91253"/>
                </a:cubicBezTo>
                <a:cubicBezTo>
                  <a:pt x="165259" y="69346"/>
                  <a:pt x="175736" y="52201"/>
                  <a:pt x="186214" y="34103"/>
                </a:cubicBezTo>
                <a:cubicBezTo>
                  <a:pt x="190024" y="27436"/>
                  <a:pt x="195739" y="23626"/>
                  <a:pt x="204311" y="21721"/>
                </a:cubicBezTo>
                <a:cubicBezTo>
                  <a:pt x="227171" y="17911"/>
                  <a:pt x="249079" y="12196"/>
                  <a:pt x="271939" y="7433"/>
                </a:cubicBezTo>
                <a:cubicBezTo>
                  <a:pt x="281464" y="5528"/>
                  <a:pt x="292894" y="13148"/>
                  <a:pt x="295751" y="26483"/>
                </a:cubicBezTo>
                <a:cubicBezTo>
                  <a:pt x="300514" y="45533"/>
                  <a:pt x="303371" y="63631"/>
                  <a:pt x="297656" y="83633"/>
                </a:cubicBezTo>
                <a:cubicBezTo>
                  <a:pt x="290989" y="103636"/>
                  <a:pt x="279559" y="117923"/>
                  <a:pt x="263366" y="130306"/>
                </a:cubicBezTo>
                <a:cubicBezTo>
                  <a:pt x="254794" y="136973"/>
                  <a:pt x="246221" y="143641"/>
                  <a:pt x="255746" y="156023"/>
                </a:cubicBezTo>
                <a:cubicBezTo>
                  <a:pt x="256699" y="160786"/>
                  <a:pt x="256699" y="163643"/>
                  <a:pt x="256699" y="164596"/>
                </a:cubicBezTo>
                <a:cubicBezTo>
                  <a:pt x="248126" y="191266"/>
                  <a:pt x="246221" y="219841"/>
                  <a:pt x="237649" y="247463"/>
                </a:cubicBezTo>
                <a:cubicBezTo>
                  <a:pt x="227171" y="281753"/>
                  <a:pt x="214789" y="316996"/>
                  <a:pt x="220504" y="354143"/>
                </a:cubicBezTo>
                <a:cubicBezTo>
                  <a:pt x="224314" y="378908"/>
                  <a:pt x="224314" y="404626"/>
                  <a:pt x="240506" y="425581"/>
                </a:cubicBezTo>
                <a:cubicBezTo>
                  <a:pt x="241459" y="427486"/>
                  <a:pt x="242411" y="430343"/>
                  <a:pt x="244316" y="430343"/>
                </a:cubicBezTo>
                <a:cubicBezTo>
                  <a:pt x="259556" y="433201"/>
                  <a:pt x="265271" y="446536"/>
                  <a:pt x="273844" y="457013"/>
                </a:cubicBezTo>
                <a:cubicBezTo>
                  <a:pt x="279559" y="463681"/>
                  <a:pt x="283369" y="471301"/>
                  <a:pt x="293846" y="462728"/>
                </a:cubicBezTo>
                <a:cubicBezTo>
                  <a:pt x="296704" y="460823"/>
                  <a:pt x="300514" y="460823"/>
                  <a:pt x="303371" y="463681"/>
                </a:cubicBezTo>
                <a:cubicBezTo>
                  <a:pt x="311944" y="470348"/>
                  <a:pt x="316706" y="464633"/>
                  <a:pt x="321469" y="458918"/>
                </a:cubicBezTo>
                <a:cubicBezTo>
                  <a:pt x="327184" y="453203"/>
                  <a:pt x="322421" y="448441"/>
                  <a:pt x="320516" y="443678"/>
                </a:cubicBezTo>
                <a:cubicBezTo>
                  <a:pt x="295751" y="400816"/>
                  <a:pt x="302419" y="356048"/>
                  <a:pt x="313849" y="312233"/>
                </a:cubicBezTo>
                <a:cubicBezTo>
                  <a:pt x="321469" y="283658"/>
                  <a:pt x="339566" y="259846"/>
                  <a:pt x="364331" y="242701"/>
                </a:cubicBezTo>
                <a:cubicBezTo>
                  <a:pt x="373856" y="236033"/>
                  <a:pt x="384334" y="231271"/>
                  <a:pt x="395764" y="228413"/>
                </a:cubicBezTo>
                <a:cubicBezTo>
                  <a:pt x="427196" y="220793"/>
                  <a:pt x="458629" y="222698"/>
                  <a:pt x="489109" y="232223"/>
                </a:cubicBezTo>
                <a:cubicBezTo>
                  <a:pt x="523399" y="242701"/>
                  <a:pt x="549116" y="264608"/>
                  <a:pt x="563404" y="298898"/>
                </a:cubicBezTo>
                <a:cubicBezTo>
                  <a:pt x="566261" y="304613"/>
                  <a:pt x="567214" y="311281"/>
                  <a:pt x="567214" y="317948"/>
                </a:cubicBezTo>
                <a:cubicBezTo>
                  <a:pt x="567214" y="347476"/>
                  <a:pt x="566261" y="377956"/>
                  <a:pt x="556736" y="406531"/>
                </a:cubicBezTo>
                <a:cubicBezTo>
                  <a:pt x="551974" y="420818"/>
                  <a:pt x="548164" y="436058"/>
                  <a:pt x="538639" y="448441"/>
                </a:cubicBezTo>
                <a:cubicBezTo>
                  <a:pt x="532924" y="457013"/>
                  <a:pt x="531019" y="466538"/>
                  <a:pt x="528161" y="476063"/>
                </a:cubicBezTo>
                <a:cubicBezTo>
                  <a:pt x="522446" y="497018"/>
                  <a:pt x="513874" y="515116"/>
                  <a:pt x="496729" y="529403"/>
                </a:cubicBezTo>
                <a:cubicBezTo>
                  <a:pt x="489109" y="536071"/>
                  <a:pt x="481489" y="542738"/>
                  <a:pt x="478631" y="553216"/>
                </a:cubicBezTo>
                <a:cubicBezTo>
                  <a:pt x="477679" y="555121"/>
                  <a:pt x="475774" y="557978"/>
                  <a:pt x="477679" y="559883"/>
                </a:cubicBezTo>
                <a:cubicBezTo>
                  <a:pt x="479584" y="561788"/>
                  <a:pt x="482441" y="560836"/>
                  <a:pt x="485299" y="559883"/>
                </a:cubicBezTo>
                <a:cubicBezTo>
                  <a:pt x="505301" y="557026"/>
                  <a:pt x="524351" y="559883"/>
                  <a:pt x="543401" y="567503"/>
                </a:cubicBezTo>
                <a:cubicBezTo>
                  <a:pt x="554831" y="572266"/>
                  <a:pt x="563404" y="580838"/>
                  <a:pt x="564356" y="594173"/>
                </a:cubicBezTo>
                <a:cubicBezTo>
                  <a:pt x="565309" y="605603"/>
                  <a:pt x="583406" y="612271"/>
                  <a:pt x="592931" y="605603"/>
                </a:cubicBezTo>
                <a:cubicBezTo>
                  <a:pt x="595789" y="603698"/>
                  <a:pt x="597694" y="600841"/>
                  <a:pt x="600551" y="599888"/>
                </a:cubicBezTo>
                <a:cubicBezTo>
                  <a:pt x="607219" y="596078"/>
                  <a:pt x="614839" y="592268"/>
                  <a:pt x="622459" y="597983"/>
                </a:cubicBezTo>
                <a:cubicBezTo>
                  <a:pt x="628174" y="601793"/>
                  <a:pt x="633889" y="602746"/>
                  <a:pt x="640556" y="597983"/>
                </a:cubicBezTo>
                <a:cubicBezTo>
                  <a:pt x="644366" y="595126"/>
                  <a:pt x="649129" y="595126"/>
                  <a:pt x="653891" y="594173"/>
                </a:cubicBezTo>
                <a:cubicBezTo>
                  <a:pt x="660559" y="592268"/>
                  <a:pt x="667226" y="591316"/>
                  <a:pt x="671989" y="585601"/>
                </a:cubicBezTo>
                <a:cubicBezTo>
                  <a:pt x="677704" y="578933"/>
                  <a:pt x="688181" y="581791"/>
                  <a:pt x="694849" y="577981"/>
                </a:cubicBezTo>
                <a:cubicBezTo>
                  <a:pt x="704374" y="572266"/>
                  <a:pt x="713899" y="567503"/>
                  <a:pt x="719614" y="557026"/>
                </a:cubicBezTo>
                <a:cubicBezTo>
                  <a:pt x="724376" y="548453"/>
                  <a:pt x="733901" y="544643"/>
                  <a:pt x="743426" y="542738"/>
                </a:cubicBezTo>
                <a:cubicBezTo>
                  <a:pt x="750094" y="540833"/>
                  <a:pt x="754856" y="537976"/>
                  <a:pt x="758666" y="533213"/>
                </a:cubicBezTo>
                <a:cubicBezTo>
                  <a:pt x="772954" y="516068"/>
                  <a:pt x="789146" y="500828"/>
                  <a:pt x="808196" y="490351"/>
                </a:cubicBezTo>
                <a:cubicBezTo>
                  <a:pt x="812006" y="488446"/>
                  <a:pt x="812006" y="484636"/>
                  <a:pt x="812959" y="480826"/>
                </a:cubicBezTo>
                <a:cubicBezTo>
                  <a:pt x="814864" y="468443"/>
                  <a:pt x="816769" y="456061"/>
                  <a:pt x="821531" y="444631"/>
                </a:cubicBezTo>
                <a:cubicBezTo>
                  <a:pt x="824389" y="437011"/>
                  <a:pt x="830104" y="433201"/>
                  <a:pt x="838676" y="433201"/>
                </a:cubicBezTo>
                <a:cubicBezTo>
                  <a:pt x="853916" y="433201"/>
                  <a:pt x="868204" y="437011"/>
                  <a:pt x="879634" y="448441"/>
                </a:cubicBezTo>
                <a:cubicBezTo>
                  <a:pt x="884396" y="453203"/>
                  <a:pt x="892969" y="451298"/>
                  <a:pt x="896779" y="457966"/>
                </a:cubicBezTo>
                <a:cubicBezTo>
                  <a:pt x="902494" y="466538"/>
                  <a:pt x="907256" y="476063"/>
                  <a:pt x="912971" y="484636"/>
                </a:cubicBezTo>
                <a:cubicBezTo>
                  <a:pt x="926306" y="505591"/>
                  <a:pt x="915829" y="519878"/>
                  <a:pt x="901541" y="534166"/>
                </a:cubicBezTo>
                <a:cubicBezTo>
                  <a:pt x="888206" y="547501"/>
                  <a:pt x="872014" y="559883"/>
                  <a:pt x="865346" y="578933"/>
                </a:cubicBezTo>
                <a:cubicBezTo>
                  <a:pt x="863441" y="584648"/>
                  <a:pt x="856774" y="587506"/>
                  <a:pt x="852011" y="589411"/>
                </a:cubicBezTo>
                <a:cubicBezTo>
                  <a:pt x="829151" y="597983"/>
                  <a:pt x="814864" y="617033"/>
                  <a:pt x="796766" y="632273"/>
                </a:cubicBezTo>
                <a:cubicBezTo>
                  <a:pt x="779621" y="646561"/>
                  <a:pt x="764381" y="662753"/>
                  <a:pt x="743426" y="672278"/>
                </a:cubicBezTo>
                <a:cubicBezTo>
                  <a:pt x="731044" y="677993"/>
                  <a:pt x="720566" y="688471"/>
                  <a:pt x="707231" y="695138"/>
                </a:cubicBezTo>
                <a:cubicBezTo>
                  <a:pt x="691991" y="702758"/>
                  <a:pt x="676751" y="707521"/>
                  <a:pt x="659606" y="709426"/>
                </a:cubicBezTo>
                <a:cubicBezTo>
                  <a:pt x="631984" y="713236"/>
                  <a:pt x="604361" y="717046"/>
                  <a:pt x="576739" y="723713"/>
                </a:cubicBezTo>
                <a:cubicBezTo>
                  <a:pt x="570071" y="725618"/>
                  <a:pt x="562451" y="726571"/>
                  <a:pt x="554831" y="727523"/>
                </a:cubicBezTo>
                <a:cubicBezTo>
                  <a:pt x="538639" y="729428"/>
                  <a:pt x="530066" y="739906"/>
                  <a:pt x="526256" y="754193"/>
                </a:cubicBezTo>
                <a:cubicBezTo>
                  <a:pt x="519589" y="778958"/>
                  <a:pt x="510064" y="801818"/>
                  <a:pt x="498634" y="824678"/>
                </a:cubicBezTo>
                <a:cubicBezTo>
                  <a:pt x="496729" y="829441"/>
                  <a:pt x="495776" y="834203"/>
                  <a:pt x="495776" y="838966"/>
                </a:cubicBezTo>
                <a:cubicBezTo>
                  <a:pt x="497681" y="865636"/>
                  <a:pt x="495776" y="892306"/>
                  <a:pt x="486251" y="918023"/>
                </a:cubicBezTo>
                <a:cubicBezTo>
                  <a:pt x="479584" y="937073"/>
                  <a:pt x="478631" y="957076"/>
                  <a:pt x="474821" y="976126"/>
                </a:cubicBezTo>
                <a:cubicBezTo>
                  <a:pt x="471011" y="997081"/>
                  <a:pt x="462439" y="1010416"/>
                  <a:pt x="439579" y="1012321"/>
                </a:cubicBezTo>
                <a:cubicBezTo>
                  <a:pt x="431006" y="1013273"/>
                  <a:pt x="426244" y="1024703"/>
                  <a:pt x="429101" y="1036133"/>
                </a:cubicBezTo>
                <a:cubicBezTo>
                  <a:pt x="433864" y="1049469"/>
                  <a:pt x="435769" y="1061851"/>
                  <a:pt x="428149" y="1075186"/>
                </a:cubicBezTo>
                <a:cubicBezTo>
                  <a:pt x="425291" y="1079948"/>
                  <a:pt x="427196" y="1084711"/>
                  <a:pt x="431006" y="1088521"/>
                </a:cubicBezTo>
                <a:cubicBezTo>
                  <a:pt x="442436" y="1100903"/>
                  <a:pt x="450056" y="1115191"/>
                  <a:pt x="446246" y="1133289"/>
                </a:cubicBezTo>
                <a:cubicBezTo>
                  <a:pt x="445294" y="1138051"/>
                  <a:pt x="448151" y="1139956"/>
                  <a:pt x="450056" y="1142814"/>
                </a:cubicBezTo>
                <a:cubicBezTo>
                  <a:pt x="467201" y="1158053"/>
                  <a:pt x="471011" y="1177103"/>
                  <a:pt x="473869" y="1199011"/>
                </a:cubicBezTo>
                <a:cubicBezTo>
                  <a:pt x="475774" y="1219966"/>
                  <a:pt x="481489" y="1240921"/>
                  <a:pt x="484346" y="1261876"/>
                </a:cubicBezTo>
                <a:cubicBezTo>
                  <a:pt x="490061" y="1293308"/>
                  <a:pt x="511016" y="1315216"/>
                  <a:pt x="526256" y="1339981"/>
                </a:cubicBezTo>
                <a:cubicBezTo>
                  <a:pt x="543401" y="1367603"/>
                  <a:pt x="542449" y="1393321"/>
                  <a:pt x="527209" y="1420944"/>
                </a:cubicBezTo>
                <a:cubicBezTo>
                  <a:pt x="523399" y="1428564"/>
                  <a:pt x="521494" y="1435231"/>
                  <a:pt x="522446" y="1444756"/>
                </a:cubicBezTo>
                <a:cubicBezTo>
                  <a:pt x="529114" y="1493333"/>
                  <a:pt x="508159" y="1525719"/>
                  <a:pt x="467201" y="1544769"/>
                </a:cubicBezTo>
                <a:cubicBezTo>
                  <a:pt x="422434" y="1565723"/>
                  <a:pt x="384334" y="1595251"/>
                  <a:pt x="344329" y="1622873"/>
                </a:cubicBezTo>
                <a:cubicBezTo>
                  <a:pt x="317659" y="1640971"/>
                  <a:pt x="292894" y="1661926"/>
                  <a:pt x="260509" y="1669546"/>
                </a:cubicBezTo>
                <a:cubicBezTo>
                  <a:pt x="259556" y="1669546"/>
                  <a:pt x="257651" y="1670498"/>
                  <a:pt x="256699" y="1671451"/>
                </a:cubicBezTo>
                <a:cubicBezTo>
                  <a:pt x="242411" y="1686691"/>
                  <a:pt x="221456" y="1692406"/>
                  <a:pt x="208121" y="1707646"/>
                </a:cubicBezTo>
                <a:cubicBezTo>
                  <a:pt x="207169" y="1708598"/>
                  <a:pt x="205264" y="1710503"/>
                  <a:pt x="204311" y="1709551"/>
                </a:cubicBezTo>
                <a:cubicBezTo>
                  <a:pt x="182404" y="1706694"/>
                  <a:pt x="187166" y="1725744"/>
                  <a:pt x="185261" y="1736221"/>
                </a:cubicBezTo>
                <a:cubicBezTo>
                  <a:pt x="182404" y="1751461"/>
                  <a:pt x="184309" y="1767653"/>
                  <a:pt x="187166" y="1782894"/>
                </a:cubicBezTo>
                <a:cubicBezTo>
                  <a:pt x="190024" y="1801944"/>
                  <a:pt x="179546" y="1817183"/>
                  <a:pt x="168116" y="1829566"/>
                </a:cubicBezTo>
                <a:cubicBezTo>
                  <a:pt x="157639" y="1840044"/>
                  <a:pt x="144304" y="1835281"/>
                  <a:pt x="131921" y="1832423"/>
                </a:cubicBezTo>
                <a:cubicBezTo>
                  <a:pt x="96679" y="1822898"/>
                  <a:pt x="79534" y="1794323"/>
                  <a:pt x="64294" y="1764796"/>
                </a:cubicBezTo>
                <a:cubicBezTo>
                  <a:pt x="55721" y="1746698"/>
                  <a:pt x="48101" y="1728601"/>
                  <a:pt x="44291" y="1709551"/>
                </a:cubicBezTo>
                <a:cubicBezTo>
                  <a:pt x="43339" y="1702883"/>
                  <a:pt x="42386" y="1696216"/>
                  <a:pt x="43339" y="1689548"/>
                </a:cubicBezTo>
                <a:cubicBezTo>
                  <a:pt x="44291" y="1677166"/>
                  <a:pt x="38576" y="1667641"/>
                  <a:pt x="31909" y="1659069"/>
                </a:cubicBezTo>
                <a:cubicBezTo>
                  <a:pt x="22384" y="1647639"/>
                  <a:pt x="18574" y="1633351"/>
                  <a:pt x="13811" y="1619064"/>
                </a:cubicBezTo>
                <a:cubicBezTo>
                  <a:pt x="11906" y="1614301"/>
                  <a:pt x="11906" y="1609539"/>
                  <a:pt x="7144" y="1606681"/>
                </a:cubicBezTo>
                <a:cubicBezTo>
                  <a:pt x="9049" y="1597156"/>
                  <a:pt x="9049" y="1586678"/>
                  <a:pt x="9049" y="1576201"/>
                </a:cubicBezTo>
                <a:close/>
              </a:path>
            </a:pathLst>
          </a:custGeom>
          <a:solidFill>
            <a:schemeClr val="accent3"/>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6" name="Picture Placeholder 5"/>
          <p:cNvPicPr>
            <a:picLocks noChangeAspect="1"/>
          </p:cNvPicPr>
          <p:nvPr/>
        </p:nvPicPr>
        <p:blipFill>
          <a:blip r:embed="rId1" cstate="print">
            <a:extLst>
              <a:ext uri="{28A0092B-C50C-407E-A947-70E740481C1C}">
                <a14:useLocalDpi xmlns:a14="http://schemas.microsoft.com/office/drawing/2010/main" val="0"/>
              </a:ext>
            </a:extLst>
          </a:blip>
          <a:srcRect l="5172" r="5172"/>
          <a:stretch>
            <a:fillRect/>
          </a:stretch>
        </p:blipFill>
        <p:spPr>
          <a:xfrm>
            <a:off x="580852" y="1828800"/>
            <a:ext cx="1694284" cy="2476433"/>
          </a:xfrm>
          <a:prstGeom prst="rect">
            <a:avLst/>
          </a:prstGeom>
          <a:ln>
            <a:noFill/>
          </a:ln>
          <a:effectLst>
            <a:softEdge rad="112500"/>
          </a:effectLst>
        </p:spPr>
      </p:pic>
      <p:pic>
        <p:nvPicPr>
          <p:cNvPr id="7" name="Picture Placeholder 23"/>
          <p:cNvPicPr>
            <a:picLocks noChangeAspect="1"/>
          </p:cNvPicPr>
          <p:nvPr/>
        </p:nvPicPr>
        <p:blipFill>
          <a:blip r:embed="rId2" cstate="print">
            <a:extLst>
              <a:ext uri="{28A0092B-C50C-407E-A947-70E740481C1C}">
                <a14:useLocalDpi xmlns:a14="http://schemas.microsoft.com/office/drawing/2010/main" val="0"/>
              </a:ext>
            </a:extLst>
          </a:blip>
          <a:srcRect l="1284" r="1284"/>
          <a:stretch>
            <a:fillRect/>
          </a:stretch>
        </p:blipFill>
        <p:spPr>
          <a:xfrm>
            <a:off x="6868864" y="1828799"/>
            <a:ext cx="1694284" cy="2476433"/>
          </a:xfrm>
          <a:prstGeom prst="rect">
            <a:avLst/>
          </a:prstGeom>
          <a:ln>
            <a:noFill/>
          </a:ln>
          <a:effectLst>
            <a:softEdge rad="112500"/>
          </a:effectLst>
        </p:spPr>
      </p:pic>
      <p:sp>
        <p:nvSpPr>
          <p:cNvPr id="8" name="Text Placeholder 1"/>
          <p:cNvSpPr txBox="1"/>
          <p:nvPr/>
        </p:nvSpPr>
        <p:spPr>
          <a:xfrm>
            <a:off x="175097" y="304800"/>
            <a:ext cx="9144000" cy="768085"/>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accent1">
                    <a:shade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a:lstStyle>
          <a:p>
            <a:pPr algn="ctr"/>
            <a:r>
              <a:rPr lang="en-US" sz="3200" b="1" dirty="0">
                <a:solidFill>
                  <a:schemeClr val="tx2"/>
                </a:solidFill>
              </a:rPr>
              <a:t>Thank you for your attention!</a:t>
            </a:r>
            <a:endParaRPr lang="ko-KR" altLang="en-US" sz="3200" b="1" dirty="0">
              <a:solidFill>
                <a:schemeClr val="tx2"/>
              </a:solidFill>
            </a:endParaRPr>
          </a:p>
        </p:txBody>
      </p:sp>
      <p:sp>
        <p:nvSpPr>
          <p:cNvPr id="9" name="Text Placeholder 1"/>
          <p:cNvSpPr txBox="1"/>
          <p:nvPr/>
        </p:nvSpPr>
        <p:spPr bwMode="auto">
          <a:xfrm>
            <a:off x="2399589" y="1739020"/>
            <a:ext cx="4546600"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rtl="0" eaLnBrk="0" fontAlgn="base" hangingPunct="0">
              <a:spcBef>
                <a:spcPct val="20000"/>
              </a:spcBef>
              <a:spcAft>
                <a:spcPct val="0"/>
              </a:spcAft>
              <a:buClr>
                <a:schemeClr val="accent1"/>
              </a:buClr>
              <a:buSzPct val="70000"/>
              <a:buFont typeface="Wingdings 2" panose="05020102010507070707" pitchFamily="18" charset="2"/>
              <a:buNone/>
              <a:defRPr sz="3600" b="0" kern="1200" baseline="0">
                <a:solidFill>
                  <a:schemeClr val="tx1">
                    <a:lumMod val="75000"/>
                    <a:lumOff val="25000"/>
                  </a:schemeClr>
                </a:solidFill>
                <a:latin typeface="+mj-lt"/>
                <a:ea typeface="+mn-ea"/>
                <a:cs typeface="Arial" panose="020B0604020202020204" pitchFamily="34" charset="0"/>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a:lstStyle>
          <a:p>
            <a:r>
              <a:rPr lang="en-US" altLang="ko-KR" dirty="0">
                <a:solidFill>
                  <a:schemeClr val="tx2"/>
                </a:solidFill>
              </a:rPr>
              <a:t>See you soon in Serbia!</a:t>
            </a:r>
            <a:endParaRPr lang="ko-KR" altLang="en-US" dirty="0">
              <a:solidFill>
                <a:schemeClr val="tx2"/>
              </a:solidFill>
            </a:endParaRPr>
          </a:p>
        </p:txBody>
      </p:sp>
      <p:sp>
        <p:nvSpPr>
          <p:cNvPr id="10" name="Text Placeholder 18"/>
          <p:cNvSpPr txBox="1"/>
          <p:nvPr/>
        </p:nvSpPr>
        <p:spPr>
          <a:xfrm>
            <a:off x="-4618" y="4350896"/>
            <a:ext cx="2783110" cy="745976"/>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latin typeface="Times New Roman" panose="02020603050405020304" pitchFamily="18" charset="0"/>
                <a:cs typeface="Times New Roman" panose="02020603050405020304" pitchFamily="18" charset="0"/>
              </a:rPr>
              <a:t>PhD </a:t>
            </a:r>
            <a:r>
              <a:rPr lang="sr-Latn-RS" sz="1200" b="1" dirty="0">
                <a:latin typeface="Times New Roman" panose="02020603050405020304" pitchFamily="18" charset="0"/>
                <a:cs typeface="Times New Roman" panose="02020603050405020304" pitchFamily="18" charset="0"/>
              </a:rPr>
              <a:t>Olivera Cekić-Jovanović</a:t>
            </a:r>
            <a:endParaRPr lang="sr-Latn-RS" sz="1200" b="1" dirty="0">
              <a:latin typeface="Times New Roman" panose="02020603050405020304" pitchFamily="18" charset="0"/>
              <a:cs typeface="Times New Roman" panose="02020603050405020304" pitchFamily="18" charset="0"/>
            </a:endParaRPr>
          </a:p>
          <a:p>
            <a:pPr marL="0" indent="0" algn="ctr">
              <a:buNone/>
            </a:pPr>
            <a:r>
              <a:rPr lang="sr-Latn-RS" sz="1200" b="1" dirty="0" err="1">
                <a:latin typeface="Times New Roman" panose="02020603050405020304" pitchFamily="18" charset="0"/>
                <a:cs typeface="Times New Roman" panose="02020603050405020304" pitchFamily="18" charset="0"/>
              </a:rPr>
              <a:t>Associate</a:t>
            </a:r>
            <a:r>
              <a:rPr lang="sr-Latn-RS" sz="1200" b="1" dirty="0">
                <a:latin typeface="Times New Roman" panose="02020603050405020304" pitchFamily="18" charset="0"/>
                <a:cs typeface="Times New Roman" panose="02020603050405020304" pitchFamily="18" charset="0"/>
              </a:rPr>
              <a:t> </a:t>
            </a:r>
            <a:r>
              <a:rPr lang="sr-Latn-RS" sz="1200" b="1" dirty="0" err="1">
                <a:latin typeface="Times New Roman" panose="02020603050405020304" pitchFamily="18" charset="0"/>
                <a:cs typeface="Times New Roman" panose="02020603050405020304" pitchFamily="18" charset="0"/>
              </a:rPr>
              <a:t>Professor</a:t>
            </a:r>
            <a:endParaRPr lang="en-US" sz="1200" b="1" dirty="0">
              <a:latin typeface="Times New Roman" panose="02020603050405020304" pitchFamily="18" charset="0"/>
              <a:cs typeface="Times New Roman" panose="02020603050405020304" pitchFamily="18" charset="0"/>
            </a:endParaRPr>
          </a:p>
        </p:txBody>
      </p:sp>
      <p:sp>
        <p:nvSpPr>
          <p:cNvPr id="11" name="Text Placeholder 18"/>
          <p:cNvSpPr txBox="1"/>
          <p:nvPr/>
        </p:nvSpPr>
        <p:spPr>
          <a:xfrm>
            <a:off x="6444040" y="4498255"/>
            <a:ext cx="2543932" cy="370655"/>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0"/>
              </a:spcAft>
              <a:buNone/>
            </a:pPr>
            <a:r>
              <a:rPr lang="en-US" sz="1200" b="1" dirty="0">
                <a:solidFill>
                  <a:schemeClr val="dk1"/>
                </a:solidFill>
                <a:latin typeface="Times New Roman" panose="02020603050405020304" pitchFamily="18" charset="0"/>
                <a:ea typeface="Sniglet"/>
                <a:cs typeface="Times New Roman" panose="02020603050405020304" pitchFamily="18" charset="0"/>
                <a:sym typeface="Sniglet"/>
              </a:rPr>
              <a:t>PhD </a:t>
            </a:r>
            <a:r>
              <a:rPr lang="sr-Latn-RS" sz="1200" b="1" dirty="0">
                <a:solidFill>
                  <a:schemeClr val="dk1"/>
                </a:solidFill>
                <a:latin typeface="Times New Roman" panose="02020603050405020304" pitchFamily="18" charset="0"/>
                <a:ea typeface="Sniglet"/>
                <a:cs typeface="Times New Roman" panose="02020603050405020304" pitchFamily="18" charset="0"/>
                <a:sym typeface="Sniglet"/>
              </a:rPr>
              <a:t>Marija </a:t>
            </a:r>
            <a:r>
              <a:rPr lang="sr-Latn-RS" sz="1200" b="1" dirty="0" err="1">
                <a:solidFill>
                  <a:schemeClr val="dk1"/>
                </a:solidFill>
                <a:latin typeface="Times New Roman" panose="02020603050405020304" pitchFamily="18" charset="0"/>
                <a:ea typeface="Sniglet"/>
                <a:cs typeface="Times New Roman" panose="02020603050405020304" pitchFamily="18" charset="0"/>
                <a:sym typeface="Sniglet"/>
              </a:rPr>
              <a:t>St</a:t>
            </a:r>
            <a:r>
              <a:rPr lang="en-US" sz="1200" b="1" dirty="0" err="1">
                <a:solidFill>
                  <a:schemeClr val="dk1"/>
                </a:solidFill>
                <a:latin typeface="Times New Roman" panose="02020603050405020304" pitchFamily="18" charset="0"/>
                <a:ea typeface="Sniglet"/>
                <a:cs typeface="Times New Roman" panose="02020603050405020304" pitchFamily="18" charset="0"/>
                <a:sym typeface="Sniglet"/>
              </a:rPr>
              <a:t>anojevic</a:t>
            </a:r>
            <a:r>
              <a:rPr lang="sr-Latn-RS" sz="1200" b="1" dirty="0">
                <a:solidFill>
                  <a:schemeClr val="dk1"/>
                </a:solidFill>
                <a:latin typeface="Times New Roman" panose="02020603050405020304" pitchFamily="18" charset="0"/>
                <a:ea typeface="Sniglet"/>
                <a:cs typeface="Times New Roman" panose="02020603050405020304" pitchFamily="18" charset="0"/>
                <a:sym typeface="Sniglet"/>
              </a:rPr>
              <a:t> </a:t>
            </a:r>
            <a:r>
              <a:rPr lang="en-US" sz="1200" b="1" dirty="0" err="1">
                <a:solidFill>
                  <a:schemeClr val="dk1"/>
                </a:solidFill>
                <a:latin typeface="Times New Roman" panose="02020603050405020304" pitchFamily="18" charset="0"/>
                <a:ea typeface="Sniglet"/>
                <a:cs typeface="Times New Roman" panose="02020603050405020304" pitchFamily="18" charset="0"/>
                <a:sym typeface="Sniglet"/>
              </a:rPr>
              <a:t>Veselinovic</a:t>
            </a:r>
            <a:r>
              <a:rPr lang="en-US" sz="1200" b="1" dirty="0">
                <a:solidFill>
                  <a:schemeClr val="dk1"/>
                </a:solidFill>
                <a:latin typeface="Times New Roman" panose="02020603050405020304" pitchFamily="18" charset="0"/>
                <a:ea typeface="Sniglet"/>
                <a:cs typeface="Times New Roman" panose="02020603050405020304" pitchFamily="18" charset="0"/>
                <a:sym typeface="Sniglet"/>
              </a:rPr>
              <a:t>  </a:t>
            </a:r>
            <a:r>
              <a:rPr lang="sr-Latn-RS" sz="1200" b="1" dirty="0" err="1">
                <a:solidFill>
                  <a:schemeClr val="dk1"/>
                </a:solidFill>
                <a:latin typeface="Times New Roman" panose="02020603050405020304" pitchFamily="18" charset="0"/>
                <a:ea typeface="Sniglet"/>
                <a:cs typeface="Times New Roman" panose="02020603050405020304" pitchFamily="18" charset="0"/>
                <a:sym typeface="Sniglet"/>
              </a:rPr>
              <a:t>Assistant</a:t>
            </a:r>
            <a:r>
              <a:rPr lang="sr-Latn-RS" sz="1200" b="1" dirty="0">
                <a:solidFill>
                  <a:schemeClr val="dk1"/>
                </a:solidFill>
                <a:latin typeface="Times New Roman" panose="02020603050405020304" pitchFamily="18" charset="0"/>
                <a:ea typeface="Sniglet"/>
                <a:cs typeface="Times New Roman" panose="02020603050405020304" pitchFamily="18" charset="0"/>
                <a:sym typeface="Sniglet"/>
              </a:rPr>
              <a:t> </a:t>
            </a:r>
            <a:r>
              <a:rPr lang="sr-Latn-RS" sz="1200" b="1" dirty="0" err="1">
                <a:solidFill>
                  <a:schemeClr val="dk1"/>
                </a:solidFill>
                <a:latin typeface="Times New Roman" panose="02020603050405020304" pitchFamily="18" charset="0"/>
                <a:ea typeface="Sniglet"/>
                <a:cs typeface="Times New Roman" panose="02020603050405020304" pitchFamily="18" charset="0"/>
                <a:sym typeface="Sniglet"/>
              </a:rPr>
              <a:t>Professor</a:t>
            </a:r>
            <a:endParaRPr lang="en-US" sz="1200" b="1" dirty="0">
              <a:solidFill>
                <a:schemeClr val="accent4"/>
              </a:solidFill>
              <a:cs typeface="Arial" panose="020B0604020202020204" pitchFamily="34" charset="0"/>
            </a:endParaRPr>
          </a:p>
        </p:txBody>
      </p:sp>
      <p:sp>
        <p:nvSpPr>
          <p:cNvPr id="12" name="TextBox 11"/>
          <p:cNvSpPr txBox="1"/>
          <p:nvPr/>
        </p:nvSpPr>
        <p:spPr>
          <a:xfrm>
            <a:off x="84063" y="6292361"/>
            <a:ext cx="3586167" cy="381000"/>
          </a:xfrm>
          <a:prstGeom prst="rect">
            <a:avLst/>
          </a:prstGeom>
          <a:noFill/>
        </p:spPr>
        <p:txBody>
          <a:bodyPr wrap="square">
            <a:spAutoFit/>
          </a:bodyPr>
          <a:lstStyle/>
          <a:p>
            <a:r>
              <a:rPr lang="en-US" dirty="0">
                <a:hlinkClick r:id="rId3"/>
              </a:rPr>
              <a:t>o.cekicjovanovic@gmail.com</a:t>
            </a:r>
            <a:r>
              <a:rPr lang="en-US" dirty="0"/>
              <a:t>  </a:t>
            </a:r>
            <a:endParaRPr lang="en-US" dirty="0"/>
          </a:p>
        </p:txBody>
      </p:sp>
      <p:sp>
        <p:nvSpPr>
          <p:cNvPr id="13" name="TextBox 12"/>
          <p:cNvSpPr txBox="1"/>
          <p:nvPr/>
        </p:nvSpPr>
        <p:spPr>
          <a:xfrm>
            <a:off x="5801810" y="6301380"/>
            <a:ext cx="3276600" cy="369332"/>
          </a:xfrm>
          <a:prstGeom prst="rect">
            <a:avLst/>
          </a:prstGeom>
          <a:noFill/>
        </p:spPr>
        <p:txBody>
          <a:bodyPr wrap="square">
            <a:spAutoFit/>
          </a:bodyPr>
          <a:lstStyle/>
          <a:p>
            <a:r>
              <a:rPr lang="en-US" b="0" i="0" dirty="0">
                <a:solidFill>
                  <a:srgbClr val="222222"/>
                </a:solidFill>
                <a:effectLst/>
                <a:latin typeface="Roboto" panose="02000000000000000000" pitchFamily="2" charset="0"/>
                <a:hlinkClick r:id="rId4"/>
              </a:rPr>
              <a:t>majastanojevic2@gmail.com</a:t>
            </a:r>
            <a:r>
              <a:rPr lang="en-US" b="0" i="0" dirty="0">
                <a:solidFill>
                  <a:srgbClr val="222222"/>
                </a:solidFill>
                <a:effectLst/>
                <a:latin typeface="Roboto" panose="02000000000000000000" pitchFamily="2" charset="0"/>
              </a:rPr>
              <a:t>  </a:t>
            </a:r>
            <a:endParaRPr lang="en-US" dirty="0"/>
          </a:p>
        </p:txBody>
      </p:sp>
      <p:sp>
        <p:nvSpPr>
          <p:cNvPr id="14" name="Diamond 5"/>
          <p:cNvSpPr/>
          <p:nvPr/>
        </p:nvSpPr>
        <p:spPr>
          <a:xfrm>
            <a:off x="1285129" y="5638800"/>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15" name="Diamond 5"/>
          <p:cNvSpPr/>
          <p:nvPr/>
        </p:nvSpPr>
        <p:spPr>
          <a:xfrm>
            <a:off x="7074147" y="5638800"/>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GB" dirty="0"/>
              <a:t>Team Presentation</a:t>
            </a:r>
            <a:r>
              <a:rPr lang="sr-Latn-RS" dirty="0"/>
              <a:t>, </a:t>
            </a:r>
            <a:r>
              <a:rPr lang="sr-Latn-RS" dirty="0" err="1"/>
              <a:t>Faculty</a:t>
            </a:r>
            <a:r>
              <a:rPr lang="sr-Latn-RS" dirty="0"/>
              <a:t> </a:t>
            </a:r>
            <a:r>
              <a:rPr lang="sr-Latn-RS" dirty="0" err="1"/>
              <a:t>of</a:t>
            </a:r>
            <a:r>
              <a:rPr lang="sr-Latn-RS" dirty="0"/>
              <a:t> </a:t>
            </a:r>
            <a:r>
              <a:rPr lang="sr-Latn-RS" dirty="0" err="1"/>
              <a:t>Education</a:t>
            </a:r>
            <a:endParaRPr lang="ko-KR" altLang="en-US" dirty="0"/>
          </a:p>
        </p:txBody>
      </p:sp>
      <p:sp>
        <p:nvSpPr>
          <p:cNvPr id="3" name="Text Placeholder 2"/>
          <p:cNvSpPr>
            <a:spLocks noGrp="1"/>
          </p:cNvSpPr>
          <p:nvPr>
            <p:ph type="body" sz="quarter" idx="11"/>
          </p:nvPr>
        </p:nvSpPr>
        <p:spPr>
          <a:xfrm>
            <a:off x="32327" y="1066800"/>
            <a:ext cx="9144000" cy="384043"/>
          </a:xfrm>
          <a:prstGeom prst="rect">
            <a:avLst/>
          </a:prstGeom>
        </p:spPr>
        <p:txBody>
          <a:bodyPr/>
          <a:lstStyle/>
          <a:p>
            <a:pPr lvl="0"/>
            <a:r>
              <a:rPr lang="en-US" altLang="ko-KR" dirty="0"/>
              <a:t>Team for promotion and popularization science and STEAM teaching</a:t>
            </a:r>
            <a:endParaRPr lang="en-US" altLang="ko-KR" dirty="0"/>
          </a:p>
        </p:txBody>
      </p:sp>
      <p:grpSp>
        <p:nvGrpSpPr>
          <p:cNvPr id="8" name="Group 7"/>
          <p:cNvGrpSpPr/>
          <p:nvPr/>
        </p:nvGrpSpPr>
        <p:grpSpPr>
          <a:xfrm>
            <a:off x="134705" y="4488658"/>
            <a:ext cx="2783110" cy="897506"/>
            <a:chOff x="134705" y="3401938"/>
            <a:chExt cx="2783110" cy="897506"/>
          </a:xfrm>
        </p:grpSpPr>
        <p:sp>
          <p:nvSpPr>
            <p:cNvPr id="9" name="Text Placeholder 17"/>
            <p:cNvSpPr txBox="1"/>
            <p:nvPr/>
          </p:nvSpPr>
          <p:spPr>
            <a:xfrm>
              <a:off x="856159" y="3401938"/>
              <a:ext cx="1350106" cy="246087"/>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cs typeface="Arial" panose="020B0604020202020204" pitchFamily="34" charset="0"/>
                </a:rPr>
                <a:t>Name Here</a:t>
              </a:r>
              <a:endParaRPr lang="en-US" sz="1400" b="1" dirty="0">
                <a:solidFill>
                  <a:schemeClr val="tx1">
                    <a:lumMod val="75000"/>
                    <a:lumOff val="25000"/>
                  </a:schemeClr>
                </a:solidFill>
                <a:cs typeface="Arial" panose="020B0604020202020204" pitchFamily="34" charset="0"/>
              </a:endParaRPr>
            </a:p>
          </p:txBody>
        </p:sp>
        <p:sp>
          <p:nvSpPr>
            <p:cNvPr id="10" name="Text Placeholder 18"/>
            <p:cNvSpPr txBox="1"/>
            <p:nvPr/>
          </p:nvSpPr>
          <p:spPr>
            <a:xfrm>
              <a:off x="134705" y="3553468"/>
              <a:ext cx="2783110" cy="745976"/>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latin typeface="Times New Roman" panose="02020603050405020304" pitchFamily="18" charset="0"/>
                  <a:cs typeface="Times New Roman" panose="02020603050405020304" pitchFamily="18" charset="0"/>
                </a:rPr>
                <a:t>PhD </a:t>
              </a:r>
              <a:r>
                <a:rPr lang="sr-Latn-RS" sz="1200" b="1" dirty="0">
                  <a:latin typeface="Times New Roman" panose="02020603050405020304" pitchFamily="18" charset="0"/>
                  <a:cs typeface="Times New Roman" panose="02020603050405020304" pitchFamily="18" charset="0"/>
                </a:rPr>
                <a:t>Olivera Cekić-Jovanović</a:t>
              </a:r>
              <a:endParaRPr lang="sr-Latn-RS" sz="1200" b="1" dirty="0">
                <a:latin typeface="Times New Roman" panose="02020603050405020304" pitchFamily="18" charset="0"/>
                <a:cs typeface="Times New Roman" panose="02020603050405020304" pitchFamily="18" charset="0"/>
              </a:endParaRPr>
            </a:p>
            <a:p>
              <a:pPr marL="0" indent="0" algn="ctr">
                <a:buNone/>
              </a:pPr>
              <a:r>
                <a:rPr lang="sr-Latn-RS" sz="1200" b="1" dirty="0" err="1">
                  <a:latin typeface="Times New Roman" panose="02020603050405020304" pitchFamily="18" charset="0"/>
                  <a:cs typeface="Times New Roman" panose="02020603050405020304" pitchFamily="18" charset="0"/>
                </a:rPr>
                <a:t>Associate</a:t>
              </a:r>
              <a:r>
                <a:rPr lang="sr-Latn-RS" sz="1200" b="1" dirty="0">
                  <a:latin typeface="Times New Roman" panose="02020603050405020304" pitchFamily="18" charset="0"/>
                  <a:cs typeface="Times New Roman" panose="02020603050405020304" pitchFamily="18" charset="0"/>
                </a:rPr>
                <a:t> </a:t>
              </a:r>
              <a:r>
                <a:rPr lang="sr-Latn-RS" sz="1200" b="1" dirty="0" err="1">
                  <a:latin typeface="Times New Roman" panose="02020603050405020304" pitchFamily="18" charset="0"/>
                  <a:cs typeface="Times New Roman" panose="02020603050405020304" pitchFamily="18" charset="0"/>
                </a:rPr>
                <a:t>Professor</a:t>
              </a:r>
              <a:endParaRPr lang="en-US" sz="1200" b="1" dirty="0">
                <a:latin typeface="Times New Roman" panose="02020603050405020304" pitchFamily="18" charset="0"/>
                <a:cs typeface="Times New Roman" panose="02020603050405020304" pitchFamily="18" charset="0"/>
              </a:endParaRPr>
            </a:p>
          </p:txBody>
        </p:sp>
      </p:grpSp>
      <p:sp>
        <p:nvSpPr>
          <p:cNvPr id="19" name="Text Placeholder 18"/>
          <p:cNvSpPr txBox="1"/>
          <p:nvPr/>
        </p:nvSpPr>
        <p:spPr>
          <a:xfrm>
            <a:off x="2434188" y="4929775"/>
            <a:ext cx="2236192" cy="184507"/>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latin typeface="Times New Roman" panose="02020603050405020304" pitchFamily="18" charset="0"/>
                <a:cs typeface="Times New Roman" panose="02020603050405020304" pitchFamily="18" charset="0"/>
              </a:rPr>
              <a:t>PhD </a:t>
            </a:r>
            <a:r>
              <a:rPr lang="sr-Latn-RS" sz="1200" b="1" dirty="0">
                <a:latin typeface="Times New Roman" panose="02020603050405020304" pitchFamily="18" charset="0"/>
                <a:cs typeface="Times New Roman" panose="02020603050405020304" pitchFamily="18" charset="0"/>
              </a:rPr>
              <a:t>Aleksandra Mihajlović</a:t>
            </a:r>
            <a:endParaRPr lang="sr-Latn-RS" sz="1200" b="1" dirty="0">
              <a:latin typeface="Times New Roman" panose="02020603050405020304" pitchFamily="18" charset="0"/>
              <a:cs typeface="Times New Roman" panose="02020603050405020304" pitchFamily="18" charset="0"/>
            </a:endParaRPr>
          </a:p>
          <a:p>
            <a:pPr marL="0" indent="0" algn="ctr">
              <a:buNone/>
            </a:pPr>
            <a:r>
              <a:rPr lang="en-US" sz="1200" b="1" dirty="0">
                <a:latin typeface="Times New Roman" panose="02020603050405020304" pitchFamily="18" charset="0"/>
                <a:cs typeface="Times New Roman" panose="02020603050405020304" pitchFamily="18" charset="0"/>
              </a:rPr>
              <a:t>A</a:t>
            </a:r>
            <a:r>
              <a:rPr lang="sr-Latn-RS" sz="1200" b="1" dirty="0" err="1">
                <a:latin typeface="Times New Roman" panose="02020603050405020304" pitchFamily="18" charset="0"/>
                <a:cs typeface="Times New Roman" panose="02020603050405020304" pitchFamily="18" charset="0"/>
              </a:rPr>
              <a:t>ssociate</a:t>
            </a:r>
            <a:r>
              <a:rPr lang="sr-Latn-RS" sz="1200" b="1" dirty="0">
                <a:latin typeface="Times New Roman" panose="02020603050405020304" pitchFamily="18" charset="0"/>
                <a:cs typeface="Times New Roman" panose="02020603050405020304" pitchFamily="18" charset="0"/>
              </a:rPr>
              <a:t> </a:t>
            </a:r>
            <a:r>
              <a:rPr lang="sr-Latn-RS" sz="1200" b="1" dirty="0" err="1">
                <a:latin typeface="Times New Roman" panose="02020603050405020304" pitchFamily="18" charset="0"/>
                <a:cs typeface="Times New Roman" panose="02020603050405020304" pitchFamily="18" charset="0"/>
              </a:rPr>
              <a:t>Professor</a:t>
            </a:r>
            <a:endParaRPr lang="en-US" sz="1200" b="1"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4708087" y="4488658"/>
            <a:ext cx="1828775" cy="625625"/>
            <a:chOff x="681989" y="3401938"/>
            <a:chExt cx="1828775" cy="625625"/>
          </a:xfrm>
        </p:grpSpPr>
        <p:sp>
          <p:nvSpPr>
            <p:cNvPr id="22" name="Text Placeholder 17"/>
            <p:cNvSpPr txBox="1"/>
            <p:nvPr/>
          </p:nvSpPr>
          <p:spPr>
            <a:xfrm>
              <a:off x="856159" y="3401938"/>
              <a:ext cx="1350106" cy="246087"/>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cs typeface="Arial" panose="020B0604020202020204" pitchFamily="34" charset="0"/>
                </a:rPr>
                <a:t>Name Here</a:t>
              </a:r>
              <a:endParaRPr lang="en-US" sz="1400" b="1" dirty="0">
                <a:solidFill>
                  <a:schemeClr val="tx1">
                    <a:lumMod val="75000"/>
                    <a:lumOff val="25000"/>
                  </a:schemeClr>
                </a:solidFill>
                <a:cs typeface="Arial" panose="020B0604020202020204" pitchFamily="34" charset="0"/>
              </a:endParaRPr>
            </a:p>
          </p:txBody>
        </p:sp>
        <p:sp>
          <p:nvSpPr>
            <p:cNvPr id="23" name="Text Placeholder 18"/>
            <p:cNvSpPr txBox="1"/>
            <p:nvPr/>
          </p:nvSpPr>
          <p:spPr>
            <a:xfrm>
              <a:off x="681989" y="3843055"/>
              <a:ext cx="1828775" cy="184508"/>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sr-Latn-RS" sz="1200" b="1" dirty="0">
                  <a:latin typeface="Times New Roman" panose="02020603050405020304" pitchFamily="18" charset="0"/>
                  <a:cs typeface="Times New Roman" panose="02020603050405020304" pitchFamily="18" charset="0"/>
                </a:rPr>
                <a:t>Milan</a:t>
              </a:r>
              <a:r>
                <a:rPr lang="sr-Latn-RS" sz="1200" dirty="0">
                  <a:latin typeface="Times New Roman" panose="02020603050405020304" pitchFamily="18" charset="0"/>
                  <a:cs typeface="Times New Roman" panose="02020603050405020304" pitchFamily="18" charset="0"/>
                </a:rPr>
                <a:t> </a:t>
              </a:r>
              <a:r>
                <a:rPr lang="sr-Latn-RS" sz="1200" b="1" dirty="0" err="1">
                  <a:latin typeface="Times New Roman" panose="02020603050405020304" pitchFamily="18" charset="0"/>
                  <a:cs typeface="Times New Roman" panose="02020603050405020304" pitchFamily="18" charset="0"/>
                </a:rPr>
                <a:t>Milikić</a:t>
              </a:r>
              <a:r>
                <a:rPr lang="en-US" sz="1200" b="1" dirty="0">
                  <a:latin typeface="Times New Roman" panose="02020603050405020304" pitchFamily="18" charset="0"/>
                  <a:cs typeface="Times New Roman" panose="02020603050405020304" pitchFamily="18" charset="0"/>
                </a:rPr>
                <a:t>, MA</a:t>
              </a:r>
              <a:endParaRPr lang="sr-Latn-RS" sz="1200" b="1" dirty="0">
                <a:latin typeface="Times New Roman" panose="02020603050405020304" pitchFamily="18" charset="0"/>
                <a:cs typeface="Times New Roman" panose="02020603050405020304" pitchFamily="18" charset="0"/>
              </a:endParaRPr>
            </a:p>
            <a:p>
              <a:pPr marL="0" indent="0" algn="ctr">
                <a:buNone/>
              </a:pPr>
              <a:r>
                <a:rPr lang="sr-Latn-RS" sz="1200" b="1" dirty="0" err="1">
                  <a:latin typeface="Times New Roman" panose="02020603050405020304" pitchFamily="18" charset="0"/>
                  <a:cs typeface="Times New Roman" panose="02020603050405020304" pitchFamily="18" charset="0"/>
                </a:rPr>
                <a:t>Assistant</a:t>
              </a:r>
              <a:endParaRPr lang="en-US" sz="1200" b="1" dirty="0">
                <a:latin typeface="Times New Roman" panose="02020603050405020304" pitchFamily="18" charset="0"/>
                <a:cs typeface="Times New Roman" panose="02020603050405020304" pitchFamily="18" charset="0"/>
              </a:endParaRPr>
            </a:p>
          </p:txBody>
        </p:sp>
      </p:grpSp>
      <p:sp>
        <p:nvSpPr>
          <p:cNvPr id="27" name="Text Placeholder 18"/>
          <p:cNvSpPr txBox="1"/>
          <p:nvPr/>
        </p:nvSpPr>
        <p:spPr>
          <a:xfrm>
            <a:off x="6286208" y="4831001"/>
            <a:ext cx="2543932" cy="370655"/>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0"/>
              </a:spcAft>
              <a:buNone/>
            </a:pPr>
            <a:r>
              <a:rPr lang="en-US" sz="1200" b="1" dirty="0">
                <a:solidFill>
                  <a:schemeClr val="dk1"/>
                </a:solidFill>
                <a:latin typeface="Times New Roman" panose="02020603050405020304" pitchFamily="18" charset="0"/>
                <a:ea typeface="Sniglet"/>
                <a:cs typeface="Times New Roman" panose="02020603050405020304" pitchFamily="18" charset="0"/>
                <a:sym typeface="Sniglet"/>
              </a:rPr>
              <a:t>PhD </a:t>
            </a:r>
            <a:r>
              <a:rPr lang="sr-Latn-RS" sz="1200" b="1" dirty="0">
                <a:solidFill>
                  <a:schemeClr val="dk1"/>
                </a:solidFill>
                <a:latin typeface="Times New Roman" panose="02020603050405020304" pitchFamily="18" charset="0"/>
                <a:ea typeface="Sniglet"/>
                <a:cs typeface="Times New Roman" panose="02020603050405020304" pitchFamily="18" charset="0"/>
                <a:sym typeface="Sniglet"/>
              </a:rPr>
              <a:t>Marija </a:t>
            </a:r>
            <a:r>
              <a:rPr lang="sr-Latn-RS" sz="1200" b="1" dirty="0" err="1">
                <a:solidFill>
                  <a:schemeClr val="dk1"/>
                </a:solidFill>
                <a:latin typeface="Times New Roman" panose="02020603050405020304" pitchFamily="18" charset="0"/>
                <a:ea typeface="Sniglet"/>
                <a:cs typeface="Times New Roman" panose="02020603050405020304" pitchFamily="18" charset="0"/>
                <a:sym typeface="Sniglet"/>
              </a:rPr>
              <a:t>St</a:t>
            </a:r>
            <a:r>
              <a:rPr lang="en-US" sz="1200" b="1" dirty="0" err="1">
                <a:solidFill>
                  <a:schemeClr val="dk1"/>
                </a:solidFill>
                <a:latin typeface="Times New Roman" panose="02020603050405020304" pitchFamily="18" charset="0"/>
                <a:ea typeface="Sniglet"/>
                <a:cs typeface="Times New Roman" panose="02020603050405020304" pitchFamily="18" charset="0"/>
                <a:sym typeface="Sniglet"/>
              </a:rPr>
              <a:t>anojevic</a:t>
            </a:r>
            <a:r>
              <a:rPr lang="sr-Latn-RS" sz="1200" b="1" dirty="0">
                <a:solidFill>
                  <a:schemeClr val="dk1"/>
                </a:solidFill>
                <a:latin typeface="Times New Roman" panose="02020603050405020304" pitchFamily="18" charset="0"/>
                <a:ea typeface="Sniglet"/>
                <a:cs typeface="Times New Roman" panose="02020603050405020304" pitchFamily="18" charset="0"/>
                <a:sym typeface="Sniglet"/>
              </a:rPr>
              <a:t> </a:t>
            </a:r>
            <a:r>
              <a:rPr lang="en-US" sz="1200" b="1" dirty="0" err="1">
                <a:solidFill>
                  <a:schemeClr val="dk1"/>
                </a:solidFill>
                <a:latin typeface="Times New Roman" panose="02020603050405020304" pitchFamily="18" charset="0"/>
                <a:ea typeface="Sniglet"/>
                <a:cs typeface="Times New Roman" panose="02020603050405020304" pitchFamily="18" charset="0"/>
                <a:sym typeface="Sniglet"/>
              </a:rPr>
              <a:t>Veselinovic</a:t>
            </a:r>
            <a:r>
              <a:rPr lang="en-US" sz="1200" b="1" dirty="0">
                <a:solidFill>
                  <a:schemeClr val="dk1"/>
                </a:solidFill>
                <a:latin typeface="Times New Roman" panose="02020603050405020304" pitchFamily="18" charset="0"/>
                <a:ea typeface="Sniglet"/>
                <a:cs typeface="Times New Roman" panose="02020603050405020304" pitchFamily="18" charset="0"/>
                <a:sym typeface="Sniglet"/>
              </a:rPr>
              <a:t>  </a:t>
            </a:r>
            <a:r>
              <a:rPr lang="sr-Latn-RS" sz="1200" b="1" dirty="0" err="1">
                <a:solidFill>
                  <a:schemeClr val="dk1"/>
                </a:solidFill>
                <a:latin typeface="Times New Roman" panose="02020603050405020304" pitchFamily="18" charset="0"/>
                <a:ea typeface="Sniglet"/>
                <a:cs typeface="Times New Roman" panose="02020603050405020304" pitchFamily="18" charset="0"/>
                <a:sym typeface="Sniglet"/>
              </a:rPr>
              <a:t>Assistant</a:t>
            </a:r>
            <a:r>
              <a:rPr lang="sr-Latn-RS" sz="1200" b="1" dirty="0">
                <a:solidFill>
                  <a:schemeClr val="dk1"/>
                </a:solidFill>
                <a:latin typeface="Times New Roman" panose="02020603050405020304" pitchFamily="18" charset="0"/>
                <a:ea typeface="Sniglet"/>
                <a:cs typeface="Times New Roman" panose="02020603050405020304" pitchFamily="18" charset="0"/>
                <a:sym typeface="Sniglet"/>
              </a:rPr>
              <a:t> </a:t>
            </a:r>
            <a:r>
              <a:rPr lang="sr-Latn-RS" sz="1200" b="1" dirty="0" err="1">
                <a:solidFill>
                  <a:schemeClr val="dk1"/>
                </a:solidFill>
                <a:latin typeface="Times New Roman" panose="02020603050405020304" pitchFamily="18" charset="0"/>
                <a:ea typeface="Sniglet"/>
                <a:cs typeface="Times New Roman" panose="02020603050405020304" pitchFamily="18" charset="0"/>
                <a:sym typeface="Sniglet"/>
              </a:rPr>
              <a:t>Professor</a:t>
            </a:r>
            <a:endParaRPr lang="en-US" sz="1200" b="1" dirty="0">
              <a:solidFill>
                <a:schemeClr val="accent4"/>
              </a:solidFill>
              <a:cs typeface="Arial" panose="020B0604020202020204" pitchFamily="34" charset="0"/>
            </a:endParaRPr>
          </a:p>
        </p:txBody>
      </p:sp>
      <p:pic>
        <p:nvPicPr>
          <p:cNvPr id="6" name="Picture Placeholder 5"/>
          <p:cNvPicPr>
            <a:picLocks noGrp="1" noChangeAspect="1"/>
          </p:cNvPicPr>
          <p:nvPr>
            <p:ph type="pic" idx="19"/>
          </p:nvPr>
        </p:nvPicPr>
        <p:blipFill>
          <a:blip r:embed="rId1" cstate="print">
            <a:extLst>
              <a:ext uri="{28A0092B-C50C-407E-A947-70E740481C1C}">
                <a14:useLocalDpi xmlns:a14="http://schemas.microsoft.com/office/drawing/2010/main" val="0"/>
              </a:ext>
            </a:extLst>
          </a:blip>
          <a:srcRect l="5172" r="5172"/>
          <a:stretch>
            <a:fillRect/>
          </a:stretch>
        </p:blipFill>
        <p:spPr/>
      </p:pic>
      <p:pic>
        <p:nvPicPr>
          <p:cNvPr id="12" name="Picture Placeholder 11"/>
          <p:cNvPicPr>
            <a:picLocks noGrp="1" noChangeAspect="1"/>
          </p:cNvPicPr>
          <p:nvPr>
            <p:ph type="pic" idx="20"/>
          </p:nvPr>
        </p:nvPicPr>
        <p:blipFill>
          <a:blip r:embed="rId2" cstate="print">
            <a:extLst>
              <a:ext uri="{28A0092B-C50C-407E-A947-70E740481C1C}">
                <a14:useLocalDpi xmlns:a14="http://schemas.microsoft.com/office/drawing/2010/main" val="0"/>
              </a:ext>
            </a:extLst>
          </a:blip>
          <a:srcRect l="5989" r="5989"/>
          <a:stretch>
            <a:fillRect/>
          </a:stretch>
        </p:blipFill>
        <p:spPr/>
      </p:pic>
      <p:pic>
        <p:nvPicPr>
          <p:cNvPr id="15" name="Picture Placeholder 14"/>
          <p:cNvPicPr>
            <a:picLocks noGrp="1" noChangeAspect="1"/>
          </p:cNvPicPr>
          <p:nvPr>
            <p:ph type="pic" idx="21"/>
          </p:nvPr>
        </p:nvPicPr>
        <p:blipFill>
          <a:blip r:embed="rId3" cstate="print">
            <a:extLst>
              <a:ext uri="{28A0092B-C50C-407E-A947-70E740481C1C}">
                <a14:useLocalDpi xmlns:a14="http://schemas.microsoft.com/office/drawing/2010/main" val="0"/>
              </a:ext>
            </a:extLst>
          </a:blip>
          <a:srcRect l="1330" r="1330"/>
          <a:stretch>
            <a:fillRect/>
          </a:stretch>
        </p:blipFill>
        <p:spPr/>
      </p:pic>
      <p:pic>
        <p:nvPicPr>
          <p:cNvPr id="24" name="Picture Placeholder 23"/>
          <p:cNvPicPr>
            <a:picLocks noGrp="1" noChangeAspect="1"/>
          </p:cNvPicPr>
          <p:nvPr>
            <p:ph type="pic" idx="22"/>
          </p:nvPr>
        </p:nvPicPr>
        <p:blipFill>
          <a:blip r:embed="rId4" cstate="print">
            <a:extLst>
              <a:ext uri="{28A0092B-C50C-407E-A947-70E740481C1C}">
                <a14:useLocalDpi xmlns:a14="http://schemas.microsoft.com/office/drawing/2010/main" val="0"/>
              </a:ext>
            </a:extLst>
          </a:blip>
          <a:srcRect l="1284" r="1284"/>
          <a:stretch>
            <a:fillRect/>
          </a:stretch>
        </p:blipFill>
        <p:spPr/>
      </p:pic>
      <p:sp>
        <p:nvSpPr>
          <p:cNvPr id="28" name="Text Placeholder 18"/>
          <p:cNvSpPr txBox="1"/>
          <p:nvPr/>
        </p:nvSpPr>
        <p:spPr>
          <a:xfrm>
            <a:off x="13855" y="5638800"/>
            <a:ext cx="2783110" cy="745976"/>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latin typeface="Times New Roman" panose="02020603050405020304" pitchFamily="18" charset="0"/>
                <a:cs typeface="Times New Roman" panose="02020603050405020304" pitchFamily="18" charset="0"/>
              </a:rPr>
              <a:t>Methodology of Teaching </a:t>
            </a:r>
            <a:endParaRPr lang="en-US" sz="1200" b="1" dirty="0">
              <a:latin typeface="Times New Roman" panose="02020603050405020304" pitchFamily="18" charset="0"/>
              <a:cs typeface="Times New Roman" panose="02020603050405020304" pitchFamily="18" charset="0"/>
            </a:endParaRPr>
          </a:p>
          <a:p>
            <a:pPr marL="0" indent="0" algn="ctr">
              <a:buNone/>
            </a:pPr>
            <a:r>
              <a:rPr lang="en-US" sz="1200" b="1" dirty="0">
                <a:latin typeface="Times New Roman" panose="02020603050405020304" pitchFamily="18" charset="0"/>
                <a:cs typeface="Times New Roman" panose="02020603050405020304" pitchFamily="18" charset="0"/>
              </a:rPr>
              <a:t>Science and Social studies</a:t>
            </a:r>
            <a:endParaRPr lang="en-US" sz="1200" b="1" dirty="0">
              <a:latin typeface="Times New Roman" panose="02020603050405020304" pitchFamily="18" charset="0"/>
              <a:cs typeface="Times New Roman" panose="02020603050405020304" pitchFamily="18" charset="0"/>
            </a:endParaRPr>
          </a:p>
        </p:txBody>
      </p:sp>
      <p:sp>
        <p:nvSpPr>
          <p:cNvPr id="29" name="Text Placeholder 18"/>
          <p:cNvSpPr txBox="1"/>
          <p:nvPr/>
        </p:nvSpPr>
        <p:spPr>
          <a:xfrm>
            <a:off x="2160729" y="5613540"/>
            <a:ext cx="2783110" cy="745976"/>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latin typeface="Times New Roman" panose="02020603050405020304" pitchFamily="18" charset="0"/>
                <a:cs typeface="Times New Roman" panose="02020603050405020304" pitchFamily="18" charset="0"/>
              </a:rPr>
              <a:t>Methodology of Teaching </a:t>
            </a:r>
            <a:endParaRPr lang="en-US" sz="1200" b="1" dirty="0">
              <a:latin typeface="Times New Roman" panose="02020603050405020304" pitchFamily="18" charset="0"/>
              <a:cs typeface="Times New Roman" panose="02020603050405020304" pitchFamily="18" charset="0"/>
            </a:endParaRPr>
          </a:p>
          <a:p>
            <a:pPr marL="0" indent="0" algn="ctr">
              <a:buNone/>
            </a:pPr>
            <a:r>
              <a:rPr lang="en-US" sz="1200" b="1" dirty="0">
                <a:latin typeface="Times New Roman" panose="02020603050405020304" pitchFamily="18" charset="0"/>
                <a:cs typeface="Times New Roman" panose="02020603050405020304" pitchFamily="18" charset="0"/>
              </a:rPr>
              <a:t>Mathematics</a:t>
            </a:r>
            <a:endParaRPr lang="en-US" sz="1200" b="1" dirty="0">
              <a:latin typeface="Times New Roman" panose="02020603050405020304" pitchFamily="18" charset="0"/>
              <a:cs typeface="Times New Roman" panose="02020603050405020304" pitchFamily="18" charset="0"/>
            </a:endParaRPr>
          </a:p>
        </p:txBody>
      </p:sp>
      <p:sp>
        <p:nvSpPr>
          <p:cNvPr id="30" name="Text Placeholder 18"/>
          <p:cNvSpPr txBox="1"/>
          <p:nvPr/>
        </p:nvSpPr>
        <p:spPr>
          <a:xfrm>
            <a:off x="4163674" y="5638800"/>
            <a:ext cx="2783110" cy="745976"/>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latin typeface="Times New Roman" panose="02020603050405020304" pitchFamily="18" charset="0"/>
                <a:cs typeface="Times New Roman" panose="02020603050405020304" pitchFamily="18" charset="0"/>
              </a:rPr>
              <a:t>Methodology of Teaching </a:t>
            </a:r>
            <a:endParaRPr lang="en-US" sz="1200" b="1" dirty="0">
              <a:latin typeface="Times New Roman" panose="02020603050405020304" pitchFamily="18" charset="0"/>
              <a:cs typeface="Times New Roman" panose="02020603050405020304" pitchFamily="18" charset="0"/>
            </a:endParaRPr>
          </a:p>
          <a:p>
            <a:pPr marL="0" indent="0" algn="ctr">
              <a:buNone/>
            </a:pPr>
            <a:r>
              <a:rPr lang="en-US" sz="1200" b="1" dirty="0">
                <a:latin typeface="Times New Roman" panose="02020603050405020304" pitchFamily="18" charset="0"/>
                <a:cs typeface="Times New Roman" panose="02020603050405020304" pitchFamily="18" charset="0"/>
              </a:rPr>
              <a:t>Mathematics</a:t>
            </a:r>
            <a:endParaRPr lang="en-US" sz="1200" b="1" dirty="0">
              <a:latin typeface="Times New Roman" panose="02020603050405020304" pitchFamily="18" charset="0"/>
              <a:cs typeface="Times New Roman" panose="02020603050405020304" pitchFamily="18" charset="0"/>
            </a:endParaRPr>
          </a:p>
        </p:txBody>
      </p:sp>
      <p:sp>
        <p:nvSpPr>
          <p:cNvPr id="31" name="Text Placeholder 18"/>
          <p:cNvSpPr txBox="1"/>
          <p:nvPr/>
        </p:nvSpPr>
        <p:spPr>
          <a:xfrm>
            <a:off x="6232363" y="5638800"/>
            <a:ext cx="2783110" cy="745976"/>
          </a:xfrm>
          <a:prstGeom prst="rect">
            <a:avLst/>
          </a:prstGeom>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latin typeface="Times New Roman" panose="02020603050405020304" pitchFamily="18" charset="0"/>
                <a:cs typeface="Times New Roman" panose="02020603050405020304" pitchFamily="18" charset="0"/>
              </a:rPr>
              <a:t>Methodology of Teaching </a:t>
            </a:r>
            <a:endParaRPr lang="en-US" sz="1200" b="1" dirty="0">
              <a:latin typeface="Times New Roman" panose="02020603050405020304" pitchFamily="18" charset="0"/>
              <a:cs typeface="Times New Roman" panose="02020603050405020304" pitchFamily="18" charset="0"/>
            </a:endParaRPr>
          </a:p>
          <a:p>
            <a:pPr marL="0" indent="0" algn="ctr">
              <a:buNone/>
            </a:pPr>
            <a:r>
              <a:rPr lang="en-US" sz="1200" b="1" dirty="0">
                <a:latin typeface="Times New Roman" panose="02020603050405020304" pitchFamily="18" charset="0"/>
                <a:cs typeface="Times New Roman" panose="02020603050405020304" pitchFamily="18" charset="0"/>
              </a:rPr>
              <a:t>German</a:t>
            </a:r>
            <a:endParaRPr lang="en-US"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8686800" cy="838200"/>
          </a:xfrm>
        </p:spPr>
        <p:txBody>
          <a:bodyPr/>
          <a:lstStyle/>
          <a:p>
            <a:r>
              <a:rPr lang="sr-Latn-RS" dirty="0"/>
              <a:t>University in Kragujevac</a:t>
            </a:r>
            <a:endParaRPr lang="en-US" dirty="0"/>
          </a:p>
        </p:txBody>
      </p:sp>
      <p:pic>
        <p:nvPicPr>
          <p:cNvPr id="4" name="Content Placeholder 3" descr="panorama-park (1).jpg"/>
          <p:cNvPicPr>
            <a:picLocks noGrp="1" noChangeAspect="1"/>
          </p:cNvPicPr>
          <p:nvPr>
            <p:ph idx="1"/>
          </p:nvPr>
        </p:nvPicPr>
        <p:blipFill>
          <a:blip r:embed="rId1" cstate="print"/>
          <a:stretch>
            <a:fillRect/>
          </a:stretch>
        </p:blipFill>
        <p:spPr>
          <a:xfrm>
            <a:off x="0" y="1752600"/>
            <a:ext cx="9144000" cy="4114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43000" y="548482"/>
            <a:ext cx="8686800" cy="838200"/>
          </a:xfrm>
        </p:spPr>
        <p:txBody>
          <a:bodyPr>
            <a:noAutofit/>
          </a:bodyPr>
          <a:lstStyle/>
          <a:p>
            <a:pPr eaLnBrk="1" fontAlgn="auto" hangingPunct="1">
              <a:spcAft>
                <a:spcPts val="0"/>
              </a:spcAft>
              <a:defRPr/>
            </a:pPr>
            <a:r>
              <a:rPr lang="sr-Latn-RS" sz="1800" dirty="0"/>
              <a:t>Tradition: more than 120 YEARS of teacher education </a:t>
            </a:r>
            <a:br>
              <a:rPr lang="en-US" sz="1800" dirty="0"/>
            </a:br>
            <a:endParaRPr lang="en-US" sz="1800" dirty="0"/>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0923094">
            <a:off x="140048" y="1396295"/>
            <a:ext cx="5273245" cy="3510596"/>
          </a:xfrm>
          <a:prstGeom prst="rect">
            <a:avLst/>
          </a:prstGeom>
          <a:ln>
            <a:noFill/>
          </a:ln>
          <a:effectLst>
            <a:softEdge rad="112500"/>
          </a:effectLst>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2958775"/>
            <a:ext cx="4798806" cy="3645462"/>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sr-Latn-RS" sz="2000"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447800"/>
            <a:ext cx="9144000" cy="472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3400" y="1447800"/>
            <a:ext cx="8104632" cy="51217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Faculty</a:t>
            </a:r>
            <a:endParaRPr lang="en-US" dirty="0"/>
          </a:p>
        </p:txBody>
      </p:sp>
      <p:pic>
        <p:nvPicPr>
          <p:cNvPr id="5" name="video-485e2e96ec6fd69839f7cb34a9a85fc9-V">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625475" y="1554163"/>
            <a:ext cx="8045450" cy="45259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416" y="280043"/>
            <a:ext cx="8686800" cy="838200"/>
          </a:xfrm>
        </p:spPr>
        <p:txBody>
          <a:bodyPr>
            <a:normAutofit/>
          </a:bodyPr>
          <a:lstStyle/>
          <a:p>
            <a:r>
              <a:rPr lang="sr-Latn-RS" dirty="0"/>
              <a:t>Study Programmes</a:t>
            </a:r>
            <a:endParaRPr lang="en-US" sz="1300" dirty="0"/>
          </a:p>
        </p:txBody>
      </p:sp>
      <p:sp>
        <p:nvSpPr>
          <p:cNvPr id="3" name="Content Placeholder 2"/>
          <p:cNvSpPr>
            <a:spLocks noGrp="1"/>
          </p:cNvSpPr>
          <p:nvPr>
            <p:ph idx="1"/>
          </p:nvPr>
        </p:nvSpPr>
        <p:spPr>
          <a:xfrm>
            <a:off x="110641" y="1505107"/>
            <a:ext cx="4495800" cy="4556125"/>
          </a:xfrm>
        </p:spPr>
        <p:txBody>
          <a:bodyPr/>
          <a:lstStyle/>
          <a:p>
            <a:r>
              <a:rPr lang="sr-Latn-RS" sz="2000" dirty="0" err="1"/>
              <a:t>Class</a:t>
            </a:r>
            <a:r>
              <a:rPr lang="sr-Latn-RS" sz="2000" dirty="0"/>
              <a:t> Teacher Education</a:t>
            </a:r>
            <a:endParaRPr lang="sr-Latn-RS" sz="2000" dirty="0"/>
          </a:p>
          <a:p>
            <a:r>
              <a:rPr lang="sr-Latn-RS" sz="2000" dirty="0"/>
              <a:t>Preschool Teacher Education</a:t>
            </a:r>
            <a:endParaRPr lang="sr-Latn-RS" sz="2000" dirty="0"/>
          </a:p>
          <a:p>
            <a:r>
              <a:rPr lang="sr-Latn-RS" sz="2000" dirty="0"/>
              <a:t>Boarding-School Teacher </a:t>
            </a:r>
            <a:r>
              <a:rPr lang="sr-Latn-RS" sz="2000" dirty="0" err="1"/>
              <a:t>Education</a:t>
            </a:r>
            <a:r>
              <a:rPr lang="sr-Latn-RS" sz="2000" dirty="0"/>
              <a:t> </a:t>
            </a:r>
            <a:endParaRPr lang="en-US" sz="2000" dirty="0"/>
          </a:p>
          <a:p>
            <a:pPr marL="0" indent="0">
              <a:buNone/>
            </a:pPr>
            <a:endParaRPr lang="en-US" sz="2000" dirty="0"/>
          </a:p>
          <a:p>
            <a:pPr marL="0" indent="0">
              <a:buNone/>
            </a:pPr>
            <a:endParaRPr lang="sr-Latn-RS" sz="2000" dirty="0"/>
          </a:p>
          <a:p>
            <a:r>
              <a:rPr lang="sr-Latn-RS" sz="2000" dirty="0" err="1"/>
              <a:t>Class</a:t>
            </a:r>
            <a:r>
              <a:rPr lang="sr-Latn-RS" sz="2000" dirty="0"/>
              <a:t> Teacher Education</a:t>
            </a:r>
            <a:endParaRPr lang="sr-Latn-RS" sz="2000" dirty="0"/>
          </a:p>
          <a:p>
            <a:r>
              <a:rPr lang="sr-Latn-RS" sz="2000" dirty="0"/>
              <a:t>Preschool Teacher Education</a:t>
            </a:r>
            <a:endParaRPr lang="sr-Latn-RS" sz="2000" dirty="0"/>
          </a:p>
          <a:p>
            <a:r>
              <a:rPr lang="sr-Latn-RS" sz="2000" dirty="0"/>
              <a:t>Boarding-School Teacher Education</a:t>
            </a:r>
            <a:endParaRPr lang="sr-Latn-RS" sz="2000" dirty="0"/>
          </a:p>
          <a:p>
            <a:r>
              <a:rPr lang="sr-Latn-RS" sz="2000" dirty="0"/>
              <a:t>Subject Teacher Education</a:t>
            </a:r>
            <a:endParaRPr lang="sr-Latn-RS" sz="2000" dirty="0"/>
          </a:p>
          <a:p>
            <a:r>
              <a:rPr lang="sr-Latn-RS" sz="2000" dirty="0"/>
              <a:t>Leadership in Education</a:t>
            </a:r>
            <a:endParaRPr lang="sr-Latn-RS" sz="2000" dirty="0"/>
          </a:p>
          <a:p>
            <a:r>
              <a:rPr lang="sr-Latn-RS" sz="2000" dirty="0"/>
              <a:t>Education Policy </a:t>
            </a:r>
            <a:endParaRPr lang="sr-Latn-RS" sz="2000" dirty="0"/>
          </a:p>
          <a:p>
            <a:pPr marL="0" indent="0">
              <a:buNone/>
            </a:pPr>
            <a:r>
              <a:rPr lang="sr-Latn-RS" dirty="0"/>
              <a:t> </a:t>
            </a:r>
            <a:r>
              <a:rPr lang="en-US" sz="1200" dirty="0">
                <a:hlinkClick r:id="rId1"/>
              </a:rPr>
              <a:t>https://pefja.kg.ac.rs/english/</a:t>
            </a:r>
            <a:r>
              <a:rPr lang="sr-Latn-RS" sz="1200" dirty="0"/>
              <a:t> </a:t>
            </a:r>
            <a:endParaRPr lang="sr-Latn-RS" sz="1200" dirty="0"/>
          </a:p>
          <a:p>
            <a:pPr marL="0" indent="0">
              <a:buNone/>
            </a:pPr>
            <a:endParaRPr lang="en-US" sz="1200" dirty="0"/>
          </a:p>
          <a:p>
            <a:pPr marL="0" indent="0">
              <a:buNone/>
            </a:pPr>
            <a:endParaRPr lang="en-US" dirty="0"/>
          </a:p>
          <a:p>
            <a:endParaRPr lang="en-US" dirty="0"/>
          </a:p>
        </p:txBody>
      </p:sp>
      <p:sp>
        <p:nvSpPr>
          <p:cNvPr id="4" name="Content Placeholder 2"/>
          <p:cNvSpPr txBox="1"/>
          <p:nvPr/>
        </p:nvSpPr>
        <p:spPr bwMode="auto">
          <a:xfrm>
            <a:off x="5914018" y="3915127"/>
            <a:ext cx="3505200" cy="340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Arial" panose="020B0604020202020204" pitchFamily="34" charset="0"/>
                <a:ea typeface="+mn-ea"/>
                <a:cs typeface="Arial" panose="020B0604020202020204" pitchFamily="34" charset="0"/>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a:lstStyle>
          <a:p>
            <a:pPr marL="0" indent="0">
              <a:buFont typeface="Wingdings 2" panose="05020102010507070707" pitchFamily="18" charset="2"/>
              <a:buNone/>
            </a:pPr>
            <a:endParaRPr lang="sr-Latn-RS" sz="2400" b="1" dirty="0"/>
          </a:p>
          <a:p>
            <a:pPr marL="0" indent="0">
              <a:buFont typeface="Wingdings 2" panose="05020102010507070707" pitchFamily="18" charset="2"/>
              <a:buNone/>
            </a:pPr>
            <a:endParaRPr lang="sr-Latn-RS" sz="2400" b="1" dirty="0"/>
          </a:p>
          <a:p>
            <a:pPr marL="0" indent="0">
              <a:buNone/>
            </a:pPr>
            <a:r>
              <a:rPr lang="sr-Latn-RS" sz="2000" b="1" dirty="0" err="1"/>
              <a:t>Methodology</a:t>
            </a:r>
            <a:r>
              <a:rPr lang="sr-Latn-RS" sz="2000" b="1" dirty="0"/>
              <a:t> of teaching: </a:t>
            </a:r>
            <a:endParaRPr lang="sr-Latn-RS" sz="2000" b="1" dirty="0"/>
          </a:p>
          <a:p>
            <a:r>
              <a:rPr lang="sr-Latn-RS" sz="2000" dirty="0"/>
              <a:t>Physical Education</a:t>
            </a:r>
            <a:endParaRPr lang="sr-Latn-RS" sz="2000" dirty="0"/>
          </a:p>
          <a:p>
            <a:r>
              <a:rPr lang="sr-Latn-RS" sz="2000" dirty="0"/>
              <a:t>Serbian Language and Literature</a:t>
            </a:r>
            <a:endParaRPr lang="en-US" sz="2400" b="1" dirty="0"/>
          </a:p>
          <a:p>
            <a:r>
              <a:rPr lang="sr-Latn-RS" sz="2000" dirty="0"/>
              <a:t>Science </a:t>
            </a:r>
            <a:endParaRPr lang="sr-Latn-RS" sz="2000" dirty="0"/>
          </a:p>
          <a:p>
            <a:pPr marL="0" indent="0">
              <a:buNone/>
            </a:pPr>
            <a:r>
              <a:rPr lang="sr-Latn-RS" sz="2000" dirty="0"/>
              <a:t> </a:t>
            </a:r>
            <a:r>
              <a:rPr lang="sr-Latn-RS" dirty="0"/>
              <a:t>     </a:t>
            </a:r>
            <a:endParaRPr lang="en-US" dirty="0"/>
          </a:p>
          <a:p>
            <a:endParaRPr lang="en-US" dirty="0"/>
          </a:p>
        </p:txBody>
      </p:sp>
      <p:grpSp>
        <p:nvGrpSpPr>
          <p:cNvPr id="5" name="그룹 83"/>
          <p:cNvGrpSpPr/>
          <p:nvPr/>
        </p:nvGrpSpPr>
        <p:grpSpPr>
          <a:xfrm>
            <a:off x="3657600" y="1747521"/>
            <a:ext cx="2256418" cy="4419599"/>
            <a:chOff x="3081141" y="1060571"/>
            <a:chExt cx="2545282" cy="3839818"/>
          </a:xfrm>
        </p:grpSpPr>
        <p:grpSp>
          <p:nvGrpSpPr>
            <p:cNvPr id="6" name="Group 5"/>
            <p:cNvGrpSpPr/>
            <p:nvPr/>
          </p:nvGrpSpPr>
          <p:grpSpPr>
            <a:xfrm>
              <a:off x="4211960" y="1216575"/>
              <a:ext cx="434302" cy="3683814"/>
              <a:chOff x="4211960" y="1264200"/>
              <a:chExt cx="434302" cy="3683814"/>
            </a:xfrm>
          </p:grpSpPr>
          <p:sp>
            <p:nvSpPr>
              <p:cNvPr id="22" name="Rectangle 3"/>
              <p:cNvSpPr/>
              <p:nvPr/>
            </p:nvSpPr>
            <p:spPr>
              <a:xfrm>
                <a:off x="4466262" y="1264200"/>
                <a:ext cx="180000" cy="360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a:p>
            </p:txBody>
          </p:sp>
          <p:sp>
            <p:nvSpPr>
              <p:cNvPr id="23" name="Rounded Rectangle 3"/>
              <p:cNvSpPr/>
              <p:nvPr/>
            </p:nvSpPr>
            <p:spPr>
              <a:xfrm rot="10800000">
                <a:off x="4211960" y="1272212"/>
                <a:ext cx="434302" cy="3675802"/>
              </a:xfrm>
              <a:custGeom>
                <a:avLst/>
                <a:gdLst/>
                <a:ahLst/>
                <a:cxnLst/>
                <a:rect l="l" t="t" r="r" b="b"/>
                <a:pathLst>
                  <a:path w="727470" h="5112569">
                    <a:moveTo>
                      <a:pt x="727470" y="3816423"/>
                    </a:moveTo>
                    <a:lnTo>
                      <a:pt x="727470" y="5112569"/>
                    </a:lnTo>
                    <a:lnTo>
                      <a:pt x="6695" y="5112569"/>
                    </a:lnTo>
                    <a:lnTo>
                      <a:pt x="6695" y="3816425"/>
                    </a:lnTo>
                    <a:lnTo>
                      <a:pt x="1" y="3816425"/>
                    </a:lnTo>
                    <a:lnTo>
                      <a:pt x="1" y="2520281"/>
                    </a:lnTo>
                    <a:lnTo>
                      <a:pt x="0" y="2520281"/>
                    </a:lnTo>
                    <a:lnTo>
                      <a:pt x="0" y="1224135"/>
                    </a:lnTo>
                    <a:lnTo>
                      <a:pt x="0" y="768850"/>
                    </a:lnTo>
                    <a:lnTo>
                      <a:pt x="0" y="120129"/>
                    </a:lnTo>
                    <a:cubicBezTo>
                      <a:pt x="0" y="53784"/>
                      <a:pt x="53784" y="0"/>
                      <a:pt x="120129" y="0"/>
                    </a:cubicBezTo>
                    <a:cubicBezTo>
                      <a:pt x="186474" y="0"/>
                      <a:pt x="240258" y="53784"/>
                      <a:pt x="240258" y="120129"/>
                    </a:cubicBezTo>
                    <a:lnTo>
                      <a:pt x="240258" y="120152"/>
                    </a:lnTo>
                    <a:cubicBezTo>
                      <a:pt x="240258" y="53807"/>
                      <a:pt x="294042" y="23"/>
                      <a:pt x="360387" y="23"/>
                    </a:cubicBezTo>
                    <a:cubicBezTo>
                      <a:pt x="426733" y="23"/>
                      <a:pt x="480516" y="53807"/>
                      <a:pt x="480516" y="120152"/>
                    </a:cubicBezTo>
                    <a:lnTo>
                      <a:pt x="480516" y="120175"/>
                    </a:lnTo>
                    <a:cubicBezTo>
                      <a:pt x="480516" y="53829"/>
                      <a:pt x="534300" y="45"/>
                      <a:pt x="600645" y="45"/>
                    </a:cubicBezTo>
                    <a:cubicBezTo>
                      <a:pt x="666991" y="45"/>
                      <a:pt x="720775" y="53829"/>
                      <a:pt x="720775" y="120175"/>
                    </a:cubicBezTo>
                    <a:lnTo>
                      <a:pt x="720775" y="768849"/>
                    </a:lnTo>
                    <a:lnTo>
                      <a:pt x="720775" y="1224135"/>
                    </a:lnTo>
                    <a:lnTo>
                      <a:pt x="720775" y="2520279"/>
                    </a:lnTo>
                    <a:lnTo>
                      <a:pt x="720776" y="2520279"/>
                    </a:lnTo>
                    <a:lnTo>
                      <a:pt x="720776" y="3816423"/>
                    </a:lnTo>
                    <a:close/>
                  </a:path>
                </a:pathLst>
              </a:custGeom>
              <a:gradFill>
                <a:gsLst>
                  <a:gs pos="48000">
                    <a:schemeClr val="tx1">
                      <a:alpha val="0"/>
                    </a:schemeClr>
                  </a:gs>
                  <a:gs pos="100000">
                    <a:schemeClr val="tx1">
                      <a:alpha val="3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7" name="Group 7"/>
            <p:cNvGrpSpPr/>
            <p:nvPr/>
          </p:nvGrpSpPr>
          <p:grpSpPr>
            <a:xfrm>
              <a:off x="3808489" y="1060571"/>
              <a:ext cx="972000" cy="200949"/>
              <a:chOff x="4264756" y="1264200"/>
              <a:chExt cx="381507" cy="3683791"/>
            </a:xfrm>
          </p:grpSpPr>
          <p:sp>
            <p:nvSpPr>
              <p:cNvPr id="20" name="Rectangle 8"/>
              <p:cNvSpPr/>
              <p:nvPr/>
            </p:nvSpPr>
            <p:spPr>
              <a:xfrm>
                <a:off x="4466262" y="1264200"/>
                <a:ext cx="180000" cy="360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a:p>
            </p:txBody>
          </p:sp>
          <p:sp>
            <p:nvSpPr>
              <p:cNvPr id="21" name="Rounded Rectangle 3"/>
              <p:cNvSpPr/>
              <p:nvPr/>
            </p:nvSpPr>
            <p:spPr>
              <a:xfrm rot="10800000">
                <a:off x="4264756" y="1272189"/>
                <a:ext cx="381507" cy="3675802"/>
              </a:xfrm>
              <a:custGeom>
                <a:avLst/>
                <a:gdLst/>
                <a:ahLst/>
                <a:cxnLst/>
                <a:rect l="l" t="t" r="r" b="b"/>
                <a:pathLst>
                  <a:path w="727470" h="5112569">
                    <a:moveTo>
                      <a:pt x="727470" y="3816423"/>
                    </a:moveTo>
                    <a:lnTo>
                      <a:pt x="727470" y="5112569"/>
                    </a:lnTo>
                    <a:lnTo>
                      <a:pt x="6695" y="5112569"/>
                    </a:lnTo>
                    <a:lnTo>
                      <a:pt x="6695" y="3816425"/>
                    </a:lnTo>
                    <a:lnTo>
                      <a:pt x="1" y="3816425"/>
                    </a:lnTo>
                    <a:lnTo>
                      <a:pt x="1" y="2520281"/>
                    </a:lnTo>
                    <a:lnTo>
                      <a:pt x="0" y="2520281"/>
                    </a:lnTo>
                    <a:lnTo>
                      <a:pt x="0" y="1224135"/>
                    </a:lnTo>
                    <a:lnTo>
                      <a:pt x="0" y="768850"/>
                    </a:lnTo>
                    <a:lnTo>
                      <a:pt x="0" y="120129"/>
                    </a:lnTo>
                    <a:cubicBezTo>
                      <a:pt x="0" y="53784"/>
                      <a:pt x="53784" y="0"/>
                      <a:pt x="120129" y="0"/>
                    </a:cubicBezTo>
                    <a:cubicBezTo>
                      <a:pt x="186474" y="0"/>
                      <a:pt x="240258" y="53784"/>
                      <a:pt x="240258" y="120129"/>
                    </a:cubicBezTo>
                    <a:lnTo>
                      <a:pt x="240258" y="120152"/>
                    </a:lnTo>
                    <a:cubicBezTo>
                      <a:pt x="240258" y="53807"/>
                      <a:pt x="294042" y="23"/>
                      <a:pt x="360387" y="23"/>
                    </a:cubicBezTo>
                    <a:cubicBezTo>
                      <a:pt x="426733" y="23"/>
                      <a:pt x="480516" y="53807"/>
                      <a:pt x="480516" y="120152"/>
                    </a:cubicBezTo>
                    <a:lnTo>
                      <a:pt x="480516" y="120175"/>
                    </a:lnTo>
                    <a:cubicBezTo>
                      <a:pt x="480516" y="53829"/>
                      <a:pt x="534300" y="45"/>
                      <a:pt x="600645" y="45"/>
                    </a:cubicBezTo>
                    <a:cubicBezTo>
                      <a:pt x="666991" y="45"/>
                      <a:pt x="720775" y="53829"/>
                      <a:pt x="720775" y="120175"/>
                    </a:cubicBezTo>
                    <a:lnTo>
                      <a:pt x="720775" y="768849"/>
                    </a:lnTo>
                    <a:lnTo>
                      <a:pt x="720775" y="1224135"/>
                    </a:lnTo>
                    <a:lnTo>
                      <a:pt x="720775" y="2520279"/>
                    </a:lnTo>
                    <a:lnTo>
                      <a:pt x="720776" y="2520279"/>
                    </a:lnTo>
                    <a:lnTo>
                      <a:pt x="720776" y="3816423"/>
                    </a:lnTo>
                    <a:close/>
                  </a:path>
                </a:pathLst>
              </a:custGeom>
              <a:gradFill>
                <a:gsLst>
                  <a:gs pos="48000">
                    <a:schemeClr val="tx1">
                      <a:alpha val="0"/>
                    </a:schemeClr>
                  </a:gs>
                  <a:gs pos="100000">
                    <a:schemeClr val="tx1">
                      <a:alpha val="39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9" name="Pentagon 11"/>
            <p:cNvSpPr/>
            <p:nvPr/>
          </p:nvSpPr>
          <p:spPr>
            <a:xfrm rot="10800000">
              <a:off x="3081141" y="2655789"/>
              <a:ext cx="2340000" cy="576064"/>
            </a:xfrm>
            <a:prstGeom prst="homePlate">
              <a:avLst>
                <a:gd name="adj" fmla="val 35119"/>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a:p>
          </p:txBody>
        </p:sp>
        <p:sp>
          <p:nvSpPr>
            <p:cNvPr id="10" name="Pentagon 12"/>
            <p:cNvSpPr/>
            <p:nvPr/>
          </p:nvSpPr>
          <p:spPr>
            <a:xfrm>
              <a:off x="3286423" y="3982192"/>
              <a:ext cx="2340000" cy="576063"/>
            </a:xfrm>
            <a:prstGeom prst="homePlate">
              <a:avLst>
                <a:gd name="adj" fmla="val 35119"/>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a:p>
          </p:txBody>
        </p:sp>
        <p:sp>
          <p:nvSpPr>
            <p:cNvPr id="11" name="Pentagon 13"/>
            <p:cNvSpPr/>
            <p:nvPr/>
          </p:nvSpPr>
          <p:spPr>
            <a:xfrm rot="10800000">
              <a:off x="3108339" y="1309379"/>
              <a:ext cx="2340000" cy="576063"/>
            </a:xfrm>
            <a:prstGeom prst="homePlate">
              <a:avLst>
                <a:gd name="adj" fmla="val 3511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p>
          </p:txBody>
        </p:sp>
        <p:sp>
          <p:nvSpPr>
            <p:cNvPr id="12" name="Rectangle 9"/>
            <p:cNvSpPr/>
            <p:nvPr/>
          </p:nvSpPr>
          <p:spPr>
            <a:xfrm>
              <a:off x="4937058" y="2821041"/>
              <a:ext cx="298087" cy="27903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1" fmla="*/ 833935 w 3239999"/>
                <a:gd name="connsiteY0-2" fmla="*/ 22 h 3032924"/>
                <a:gd name="connsiteX1-3" fmla="*/ 1576606 w 3239999"/>
                <a:gd name="connsiteY1-4" fmla="*/ 402054 h 3032924"/>
                <a:gd name="connsiteX2-5" fmla="*/ 1576606 w 3239999"/>
                <a:gd name="connsiteY2-6" fmla="*/ 430441 h 3032924"/>
                <a:gd name="connsiteX3-7" fmla="*/ 1576606 w 3239999"/>
                <a:gd name="connsiteY3-8" fmla="*/ 526981 h 3032924"/>
                <a:gd name="connsiteX4-9" fmla="*/ 1576606 w 3239999"/>
                <a:gd name="connsiteY4-10" fmla="*/ 2765302 h 3032924"/>
                <a:gd name="connsiteX5-11" fmla="*/ 378630 w 3239999"/>
                <a:gd name="connsiteY5-12" fmla="*/ 2472117 h 3032924"/>
                <a:gd name="connsiteX6-13" fmla="*/ 384918 w 3239999"/>
                <a:gd name="connsiteY6-14" fmla="*/ 526981 h 3032924"/>
                <a:gd name="connsiteX7-15" fmla="*/ 239143 w 3239999"/>
                <a:gd name="connsiteY7-16" fmla="*/ 526981 h 3032924"/>
                <a:gd name="connsiteX8-17" fmla="*/ 239143 w 3239999"/>
                <a:gd name="connsiteY8-18" fmla="*/ 2776423 h 3032924"/>
                <a:gd name="connsiteX9-19" fmla="*/ 1576606 w 3239999"/>
                <a:gd name="connsiteY9-20" fmla="*/ 2776423 h 3032924"/>
                <a:gd name="connsiteX10-21" fmla="*/ 1576606 w 3239999"/>
                <a:gd name="connsiteY10-22" fmla="*/ 2778202 h 3032924"/>
                <a:gd name="connsiteX11-23" fmla="*/ 1663394 w 3239999"/>
                <a:gd name="connsiteY11-24" fmla="*/ 2778202 h 3032924"/>
                <a:gd name="connsiteX12-25" fmla="*/ 1663394 w 3239999"/>
                <a:gd name="connsiteY12-26" fmla="*/ 2776423 h 3032924"/>
                <a:gd name="connsiteX13-27" fmla="*/ 3000856 w 3239999"/>
                <a:gd name="connsiteY13-28" fmla="*/ 2776423 h 3032924"/>
                <a:gd name="connsiteX14-29" fmla="*/ 3000856 w 3239999"/>
                <a:gd name="connsiteY14-30" fmla="*/ 526981 h 3032924"/>
                <a:gd name="connsiteX15-31" fmla="*/ 2855082 w 3239999"/>
                <a:gd name="connsiteY15-32" fmla="*/ 526981 h 3032924"/>
                <a:gd name="connsiteX16-33" fmla="*/ 2861369 w 3239999"/>
                <a:gd name="connsiteY16-34" fmla="*/ 2472117 h 3032924"/>
                <a:gd name="connsiteX17-35" fmla="*/ 1663394 w 3239999"/>
                <a:gd name="connsiteY17-36" fmla="*/ 2765302 h 3032924"/>
                <a:gd name="connsiteX18-37" fmla="*/ 1663394 w 3239999"/>
                <a:gd name="connsiteY18-38" fmla="*/ 526981 h 3032924"/>
                <a:gd name="connsiteX19-39" fmla="*/ 1663394 w 3239999"/>
                <a:gd name="connsiteY19-40" fmla="*/ 430441 h 3032924"/>
                <a:gd name="connsiteX20-41" fmla="*/ 1663394 w 3239999"/>
                <a:gd name="connsiteY20-42" fmla="*/ 402054 h 3032924"/>
                <a:gd name="connsiteX21-43" fmla="*/ 2406065 w 3239999"/>
                <a:gd name="connsiteY21-44" fmla="*/ 22 h 3032924"/>
                <a:gd name="connsiteX22-45" fmla="*/ 2853673 w 3239999"/>
                <a:gd name="connsiteY22-46" fmla="*/ 91100 h 3032924"/>
                <a:gd name="connsiteX23-47" fmla="*/ 2854770 w 3239999"/>
                <a:gd name="connsiteY23-48" fmla="*/ 430441 h 3032924"/>
                <a:gd name="connsiteX24-49" fmla="*/ 3120669 w 3239999"/>
                <a:gd name="connsiteY24-50" fmla="*/ 428517 h 3032924"/>
                <a:gd name="connsiteX25-51" fmla="*/ 3120669 w 3239999"/>
                <a:gd name="connsiteY25-52" fmla="*/ 738345 h 3032924"/>
                <a:gd name="connsiteX26-53" fmla="*/ 3239999 w 3239999"/>
                <a:gd name="connsiteY26-54" fmla="*/ 738345 h 3032924"/>
                <a:gd name="connsiteX27-55" fmla="*/ 3239999 w 3239999"/>
                <a:gd name="connsiteY27-56" fmla="*/ 3032924 h 3032924"/>
                <a:gd name="connsiteX28-57" fmla="*/ 0 w 3239999"/>
                <a:gd name="connsiteY28-58" fmla="*/ 3032924 h 3032924"/>
                <a:gd name="connsiteX29-59" fmla="*/ 0 w 3239999"/>
                <a:gd name="connsiteY29-60" fmla="*/ 738345 h 3032924"/>
                <a:gd name="connsiteX30-61" fmla="*/ 102477 w 3239999"/>
                <a:gd name="connsiteY30-62" fmla="*/ 738345 h 3032924"/>
                <a:gd name="connsiteX31-63" fmla="*/ 102477 w 3239999"/>
                <a:gd name="connsiteY31-64" fmla="*/ 428517 h 3032924"/>
                <a:gd name="connsiteX32-65" fmla="*/ 385229 w 3239999"/>
                <a:gd name="connsiteY32-66" fmla="*/ 430441 h 3032924"/>
                <a:gd name="connsiteX33-67" fmla="*/ 386326 w 3239999"/>
                <a:gd name="connsiteY33-68" fmla="*/ 91100 h 3032924"/>
                <a:gd name="connsiteX34-69" fmla="*/ 833935 w 3239999"/>
                <a:gd name="connsiteY34-70" fmla="*/ 22 h 3032924"/>
                <a:gd name="connsiteX0-71" fmla="*/ 833935 w 3239999"/>
                <a:gd name="connsiteY0-72" fmla="*/ 22 h 3032924"/>
                <a:gd name="connsiteX1-73" fmla="*/ 1576606 w 3239999"/>
                <a:gd name="connsiteY1-74" fmla="*/ 402054 h 3032924"/>
                <a:gd name="connsiteX2-75" fmla="*/ 1576606 w 3239999"/>
                <a:gd name="connsiteY2-76" fmla="*/ 430441 h 3032924"/>
                <a:gd name="connsiteX3-77" fmla="*/ 1576606 w 3239999"/>
                <a:gd name="connsiteY3-78" fmla="*/ 526981 h 3032924"/>
                <a:gd name="connsiteX4-79" fmla="*/ 1576606 w 3239999"/>
                <a:gd name="connsiteY4-80" fmla="*/ 2765302 h 3032924"/>
                <a:gd name="connsiteX5-81" fmla="*/ 378630 w 3239999"/>
                <a:gd name="connsiteY5-82" fmla="*/ 2472117 h 3032924"/>
                <a:gd name="connsiteX6-83" fmla="*/ 384918 w 3239999"/>
                <a:gd name="connsiteY6-84" fmla="*/ 526981 h 3032924"/>
                <a:gd name="connsiteX7-85" fmla="*/ 239143 w 3239999"/>
                <a:gd name="connsiteY7-86" fmla="*/ 526981 h 3032924"/>
                <a:gd name="connsiteX8-87" fmla="*/ 239143 w 3239999"/>
                <a:gd name="connsiteY8-88" fmla="*/ 2776423 h 3032924"/>
                <a:gd name="connsiteX9-89" fmla="*/ 1576606 w 3239999"/>
                <a:gd name="connsiteY9-90" fmla="*/ 2776423 h 3032924"/>
                <a:gd name="connsiteX10-91" fmla="*/ 1576606 w 3239999"/>
                <a:gd name="connsiteY10-92" fmla="*/ 2778202 h 3032924"/>
                <a:gd name="connsiteX11-93" fmla="*/ 1663394 w 3239999"/>
                <a:gd name="connsiteY11-94" fmla="*/ 2778202 h 3032924"/>
                <a:gd name="connsiteX12-95" fmla="*/ 1663394 w 3239999"/>
                <a:gd name="connsiteY12-96" fmla="*/ 2776423 h 3032924"/>
                <a:gd name="connsiteX13-97" fmla="*/ 3000856 w 3239999"/>
                <a:gd name="connsiteY13-98" fmla="*/ 2776423 h 3032924"/>
                <a:gd name="connsiteX14-99" fmla="*/ 3000856 w 3239999"/>
                <a:gd name="connsiteY14-100" fmla="*/ 526981 h 3032924"/>
                <a:gd name="connsiteX15-101" fmla="*/ 2855082 w 3239999"/>
                <a:gd name="connsiteY15-102" fmla="*/ 526981 h 3032924"/>
                <a:gd name="connsiteX16-103" fmla="*/ 2861369 w 3239999"/>
                <a:gd name="connsiteY16-104" fmla="*/ 2472117 h 3032924"/>
                <a:gd name="connsiteX17-105" fmla="*/ 1663394 w 3239999"/>
                <a:gd name="connsiteY17-106" fmla="*/ 2765302 h 3032924"/>
                <a:gd name="connsiteX18-107" fmla="*/ 1663394 w 3239999"/>
                <a:gd name="connsiteY18-108" fmla="*/ 526981 h 3032924"/>
                <a:gd name="connsiteX19-109" fmla="*/ 1663394 w 3239999"/>
                <a:gd name="connsiteY19-110" fmla="*/ 430441 h 3032924"/>
                <a:gd name="connsiteX20-111" fmla="*/ 1663394 w 3239999"/>
                <a:gd name="connsiteY20-112" fmla="*/ 402054 h 3032924"/>
                <a:gd name="connsiteX21-113" fmla="*/ 2406065 w 3239999"/>
                <a:gd name="connsiteY21-114" fmla="*/ 22 h 3032924"/>
                <a:gd name="connsiteX22-115" fmla="*/ 2853673 w 3239999"/>
                <a:gd name="connsiteY22-116" fmla="*/ 91100 h 3032924"/>
                <a:gd name="connsiteX23-117" fmla="*/ 2854770 w 3239999"/>
                <a:gd name="connsiteY23-118" fmla="*/ 430441 h 3032924"/>
                <a:gd name="connsiteX24-119" fmla="*/ 3120669 w 3239999"/>
                <a:gd name="connsiteY24-120" fmla="*/ 428517 h 3032924"/>
                <a:gd name="connsiteX25-121" fmla="*/ 3120669 w 3239999"/>
                <a:gd name="connsiteY25-122" fmla="*/ 738345 h 3032924"/>
                <a:gd name="connsiteX26-123" fmla="*/ 3239999 w 3239999"/>
                <a:gd name="connsiteY26-124" fmla="*/ 738345 h 3032924"/>
                <a:gd name="connsiteX27-125" fmla="*/ 3239999 w 3239999"/>
                <a:gd name="connsiteY27-126" fmla="*/ 3032924 h 3032924"/>
                <a:gd name="connsiteX28-127" fmla="*/ 0 w 3239999"/>
                <a:gd name="connsiteY28-128" fmla="*/ 3032924 h 3032924"/>
                <a:gd name="connsiteX29-129" fmla="*/ 0 w 3239999"/>
                <a:gd name="connsiteY29-130" fmla="*/ 738345 h 3032924"/>
                <a:gd name="connsiteX30-131" fmla="*/ 102477 w 3239999"/>
                <a:gd name="connsiteY30-132" fmla="*/ 738345 h 3032924"/>
                <a:gd name="connsiteX31-133" fmla="*/ 102477 w 3239999"/>
                <a:gd name="connsiteY31-134" fmla="*/ 428517 h 3032924"/>
                <a:gd name="connsiteX32-135" fmla="*/ 385229 w 3239999"/>
                <a:gd name="connsiteY32-136" fmla="*/ 430441 h 3032924"/>
                <a:gd name="connsiteX33-137" fmla="*/ 386326 w 3239999"/>
                <a:gd name="connsiteY33-138" fmla="*/ 91100 h 3032924"/>
                <a:gd name="connsiteX34-139" fmla="*/ 833935 w 3239999"/>
                <a:gd name="connsiteY34-140" fmla="*/ 22 h 3032924"/>
                <a:gd name="connsiteX0-141" fmla="*/ 1576606 w 3239999"/>
                <a:gd name="connsiteY0-142" fmla="*/ 2778202 h 3032924"/>
                <a:gd name="connsiteX1-143" fmla="*/ 1663394 w 3239999"/>
                <a:gd name="connsiteY1-144" fmla="*/ 2778202 h 3032924"/>
                <a:gd name="connsiteX2-145" fmla="*/ 1663394 w 3239999"/>
                <a:gd name="connsiteY2-146" fmla="*/ 2776423 h 3032924"/>
                <a:gd name="connsiteX3-147" fmla="*/ 3000856 w 3239999"/>
                <a:gd name="connsiteY3-148" fmla="*/ 2776423 h 3032924"/>
                <a:gd name="connsiteX4-149" fmla="*/ 3000856 w 3239999"/>
                <a:gd name="connsiteY4-150" fmla="*/ 526981 h 3032924"/>
                <a:gd name="connsiteX5-151" fmla="*/ 2855082 w 3239999"/>
                <a:gd name="connsiteY5-152" fmla="*/ 526981 h 3032924"/>
                <a:gd name="connsiteX6-153" fmla="*/ 2861369 w 3239999"/>
                <a:gd name="connsiteY6-154" fmla="*/ 2472117 h 3032924"/>
                <a:gd name="connsiteX7-155" fmla="*/ 1663394 w 3239999"/>
                <a:gd name="connsiteY7-156" fmla="*/ 2765302 h 3032924"/>
                <a:gd name="connsiteX8-157" fmla="*/ 1663394 w 3239999"/>
                <a:gd name="connsiteY8-158" fmla="*/ 526981 h 3032924"/>
                <a:gd name="connsiteX9-159" fmla="*/ 1663394 w 3239999"/>
                <a:gd name="connsiteY9-160" fmla="*/ 430441 h 3032924"/>
                <a:gd name="connsiteX10-161" fmla="*/ 1663394 w 3239999"/>
                <a:gd name="connsiteY10-162" fmla="*/ 402054 h 3032924"/>
                <a:gd name="connsiteX11-163" fmla="*/ 2406065 w 3239999"/>
                <a:gd name="connsiteY11-164" fmla="*/ 22 h 3032924"/>
                <a:gd name="connsiteX12-165" fmla="*/ 2853673 w 3239999"/>
                <a:gd name="connsiteY12-166" fmla="*/ 91100 h 3032924"/>
                <a:gd name="connsiteX13-167" fmla="*/ 2854770 w 3239999"/>
                <a:gd name="connsiteY13-168" fmla="*/ 430441 h 3032924"/>
                <a:gd name="connsiteX14-169" fmla="*/ 3120669 w 3239999"/>
                <a:gd name="connsiteY14-170" fmla="*/ 428517 h 3032924"/>
                <a:gd name="connsiteX15-171" fmla="*/ 3120669 w 3239999"/>
                <a:gd name="connsiteY15-172" fmla="*/ 738345 h 3032924"/>
                <a:gd name="connsiteX16-173" fmla="*/ 3239999 w 3239999"/>
                <a:gd name="connsiteY16-174" fmla="*/ 738345 h 3032924"/>
                <a:gd name="connsiteX17-175" fmla="*/ 3239999 w 3239999"/>
                <a:gd name="connsiteY17-176" fmla="*/ 3032924 h 3032924"/>
                <a:gd name="connsiteX18-177" fmla="*/ 0 w 3239999"/>
                <a:gd name="connsiteY18-178" fmla="*/ 3032924 h 3032924"/>
                <a:gd name="connsiteX19-179" fmla="*/ 0 w 3239999"/>
                <a:gd name="connsiteY19-180" fmla="*/ 738345 h 3032924"/>
                <a:gd name="connsiteX20-181" fmla="*/ 102477 w 3239999"/>
                <a:gd name="connsiteY20-182" fmla="*/ 738345 h 3032924"/>
                <a:gd name="connsiteX21-183" fmla="*/ 102477 w 3239999"/>
                <a:gd name="connsiteY21-184" fmla="*/ 428517 h 3032924"/>
                <a:gd name="connsiteX22-185" fmla="*/ 385229 w 3239999"/>
                <a:gd name="connsiteY22-186" fmla="*/ 430441 h 3032924"/>
                <a:gd name="connsiteX23-187" fmla="*/ 386326 w 3239999"/>
                <a:gd name="connsiteY23-188" fmla="*/ 91100 h 3032924"/>
                <a:gd name="connsiteX24-189" fmla="*/ 833935 w 3239999"/>
                <a:gd name="connsiteY24-190" fmla="*/ 22 h 3032924"/>
                <a:gd name="connsiteX25-191" fmla="*/ 1576606 w 3239999"/>
                <a:gd name="connsiteY25-192" fmla="*/ 402054 h 3032924"/>
                <a:gd name="connsiteX26-193" fmla="*/ 1576606 w 3239999"/>
                <a:gd name="connsiteY26-194" fmla="*/ 430441 h 3032924"/>
                <a:gd name="connsiteX27-195" fmla="*/ 1576606 w 3239999"/>
                <a:gd name="connsiteY27-196" fmla="*/ 526981 h 3032924"/>
                <a:gd name="connsiteX28-197" fmla="*/ 1576606 w 3239999"/>
                <a:gd name="connsiteY28-198" fmla="*/ 2765302 h 3032924"/>
                <a:gd name="connsiteX29-199" fmla="*/ 378630 w 3239999"/>
                <a:gd name="connsiteY29-200" fmla="*/ 2472117 h 3032924"/>
                <a:gd name="connsiteX30-201" fmla="*/ 384918 w 3239999"/>
                <a:gd name="connsiteY30-202" fmla="*/ 526981 h 3032924"/>
                <a:gd name="connsiteX31-203" fmla="*/ 239143 w 3239999"/>
                <a:gd name="connsiteY31-204" fmla="*/ 526981 h 3032924"/>
                <a:gd name="connsiteX32-205" fmla="*/ 239143 w 3239999"/>
                <a:gd name="connsiteY32-206" fmla="*/ 2776423 h 3032924"/>
                <a:gd name="connsiteX33-207" fmla="*/ 1576606 w 3239999"/>
                <a:gd name="connsiteY33-208" fmla="*/ 2776423 h 3032924"/>
                <a:gd name="connsiteX34-209" fmla="*/ 1668046 w 3239999"/>
                <a:gd name="connsiteY34-210" fmla="*/ 2869642 h 3032924"/>
                <a:gd name="connsiteX0-211" fmla="*/ 1576606 w 3239999"/>
                <a:gd name="connsiteY0-212" fmla="*/ 2778202 h 3032924"/>
                <a:gd name="connsiteX1-213" fmla="*/ 1663394 w 3239999"/>
                <a:gd name="connsiteY1-214" fmla="*/ 2778202 h 3032924"/>
                <a:gd name="connsiteX2-215" fmla="*/ 1663394 w 3239999"/>
                <a:gd name="connsiteY2-216" fmla="*/ 2776423 h 3032924"/>
                <a:gd name="connsiteX3-217" fmla="*/ 3000856 w 3239999"/>
                <a:gd name="connsiteY3-218" fmla="*/ 2776423 h 3032924"/>
                <a:gd name="connsiteX4-219" fmla="*/ 3000856 w 3239999"/>
                <a:gd name="connsiteY4-220" fmla="*/ 526981 h 3032924"/>
                <a:gd name="connsiteX5-221" fmla="*/ 2855082 w 3239999"/>
                <a:gd name="connsiteY5-222" fmla="*/ 526981 h 3032924"/>
                <a:gd name="connsiteX6-223" fmla="*/ 2861369 w 3239999"/>
                <a:gd name="connsiteY6-224" fmla="*/ 2472117 h 3032924"/>
                <a:gd name="connsiteX7-225" fmla="*/ 1663394 w 3239999"/>
                <a:gd name="connsiteY7-226" fmla="*/ 2765302 h 3032924"/>
                <a:gd name="connsiteX8-227" fmla="*/ 1663394 w 3239999"/>
                <a:gd name="connsiteY8-228" fmla="*/ 526981 h 3032924"/>
                <a:gd name="connsiteX9-229" fmla="*/ 1663394 w 3239999"/>
                <a:gd name="connsiteY9-230" fmla="*/ 430441 h 3032924"/>
                <a:gd name="connsiteX10-231" fmla="*/ 1663394 w 3239999"/>
                <a:gd name="connsiteY10-232" fmla="*/ 402054 h 3032924"/>
                <a:gd name="connsiteX11-233" fmla="*/ 2406065 w 3239999"/>
                <a:gd name="connsiteY11-234" fmla="*/ 22 h 3032924"/>
                <a:gd name="connsiteX12-235" fmla="*/ 2853673 w 3239999"/>
                <a:gd name="connsiteY12-236" fmla="*/ 91100 h 3032924"/>
                <a:gd name="connsiteX13-237" fmla="*/ 2854770 w 3239999"/>
                <a:gd name="connsiteY13-238" fmla="*/ 430441 h 3032924"/>
                <a:gd name="connsiteX14-239" fmla="*/ 3120669 w 3239999"/>
                <a:gd name="connsiteY14-240" fmla="*/ 428517 h 3032924"/>
                <a:gd name="connsiteX15-241" fmla="*/ 3120669 w 3239999"/>
                <a:gd name="connsiteY15-242" fmla="*/ 738345 h 3032924"/>
                <a:gd name="connsiteX16-243" fmla="*/ 3239999 w 3239999"/>
                <a:gd name="connsiteY16-244" fmla="*/ 738345 h 3032924"/>
                <a:gd name="connsiteX17-245" fmla="*/ 3239999 w 3239999"/>
                <a:gd name="connsiteY17-246" fmla="*/ 3032924 h 3032924"/>
                <a:gd name="connsiteX18-247" fmla="*/ 0 w 3239999"/>
                <a:gd name="connsiteY18-248" fmla="*/ 3032924 h 3032924"/>
                <a:gd name="connsiteX19-249" fmla="*/ 0 w 3239999"/>
                <a:gd name="connsiteY19-250" fmla="*/ 738345 h 3032924"/>
                <a:gd name="connsiteX20-251" fmla="*/ 102477 w 3239999"/>
                <a:gd name="connsiteY20-252" fmla="*/ 738345 h 3032924"/>
                <a:gd name="connsiteX21-253" fmla="*/ 102477 w 3239999"/>
                <a:gd name="connsiteY21-254" fmla="*/ 428517 h 3032924"/>
                <a:gd name="connsiteX22-255" fmla="*/ 385229 w 3239999"/>
                <a:gd name="connsiteY22-256" fmla="*/ 430441 h 3032924"/>
                <a:gd name="connsiteX23-257" fmla="*/ 386326 w 3239999"/>
                <a:gd name="connsiteY23-258" fmla="*/ 91100 h 3032924"/>
                <a:gd name="connsiteX24-259" fmla="*/ 833935 w 3239999"/>
                <a:gd name="connsiteY24-260" fmla="*/ 22 h 3032924"/>
                <a:gd name="connsiteX25-261" fmla="*/ 1576606 w 3239999"/>
                <a:gd name="connsiteY25-262" fmla="*/ 402054 h 3032924"/>
                <a:gd name="connsiteX26-263" fmla="*/ 1576606 w 3239999"/>
                <a:gd name="connsiteY26-264" fmla="*/ 430441 h 3032924"/>
                <a:gd name="connsiteX27-265" fmla="*/ 1576606 w 3239999"/>
                <a:gd name="connsiteY27-266" fmla="*/ 526981 h 3032924"/>
                <a:gd name="connsiteX28-267" fmla="*/ 1576606 w 3239999"/>
                <a:gd name="connsiteY28-268" fmla="*/ 2765302 h 3032924"/>
                <a:gd name="connsiteX29-269" fmla="*/ 378630 w 3239999"/>
                <a:gd name="connsiteY29-270" fmla="*/ 2472117 h 3032924"/>
                <a:gd name="connsiteX30-271" fmla="*/ 384918 w 3239999"/>
                <a:gd name="connsiteY30-272" fmla="*/ 526981 h 3032924"/>
                <a:gd name="connsiteX31-273" fmla="*/ 239143 w 3239999"/>
                <a:gd name="connsiteY31-274" fmla="*/ 526981 h 3032924"/>
                <a:gd name="connsiteX32-275" fmla="*/ 239143 w 3239999"/>
                <a:gd name="connsiteY32-276" fmla="*/ 2776423 h 3032924"/>
                <a:gd name="connsiteX33-277" fmla="*/ 1576606 w 3239999"/>
                <a:gd name="connsiteY33-278" fmla="*/ 2776423 h 3032924"/>
                <a:gd name="connsiteX34-279" fmla="*/ 1668046 w 3239999"/>
                <a:gd name="connsiteY34-280" fmla="*/ 2869642 h 3032924"/>
                <a:gd name="connsiteX0-281" fmla="*/ 1576606 w 3239999"/>
                <a:gd name="connsiteY0-282" fmla="*/ 2778202 h 3032924"/>
                <a:gd name="connsiteX1-283" fmla="*/ 1663394 w 3239999"/>
                <a:gd name="connsiteY1-284" fmla="*/ 2778202 h 3032924"/>
                <a:gd name="connsiteX2-285" fmla="*/ 1663394 w 3239999"/>
                <a:gd name="connsiteY2-286" fmla="*/ 2776423 h 3032924"/>
                <a:gd name="connsiteX3-287" fmla="*/ 3000856 w 3239999"/>
                <a:gd name="connsiteY3-288" fmla="*/ 2776423 h 3032924"/>
                <a:gd name="connsiteX4-289" fmla="*/ 3000856 w 3239999"/>
                <a:gd name="connsiteY4-290" fmla="*/ 526981 h 3032924"/>
                <a:gd name="connsiteX5-291" fmla="*/ 2855082 w 3239999"/>
                <a:gd name="connsiteY5-292" fmla="*/ 526981 h 3032924"/>
                <a:gd name="connsiteX6-293" fmla="*/ 2861369 w 3239999"/>
                <a:gd name="connsiteY6-294" fmla="*/ 2472117 h 3032924"/>
                <a:gd name="connsiteX7-295" fmla="*/ 1663394 w 3239999"/>
                <a:gd name="connsiteY7-296" fmla="*/ 2765302 h 3032924"/>
                <a:gd name="connsiteX8-297" fmla="*/ 1663394 w 3239999"/>
                <a:gd name="connsiteY8-298" fmla="*/ 526981 h 3032924"/>
                <a:gd name="connsiteX9-299" fmla="*/ 1663394 w 3239999"/>
                <a:gd name="connsiteY9-300" fmla="*/ 430441 h 3032924"/>
                <a:gd name="connsiteX10-301" fmla="*/ 1663394 w 3239999"/>
                <a:gd name="connsiteY10-302" fmla="*/ 402054 h 3032924"/>
                <a:gd name="connsiteX11-303" fmla="*/ 2406065 w 3239999"/>
                <a:gd name="connsiteY11-304" fmla="*/ 22 h 3032924"/>
                <a:gd name="connsiteX12-305" fmla="*/ 2853673 w 3239999"/>
                <a:gd name="connsiteY12-306" fmla="*/ 91100 h 3032924"/>
                <a:gd name="connsiteX13-307" fmla="*/ 2854770 w 3239999"/>
                <a:gd name="connsiteY13-308" fmla="*/ 430441 h 3032924"/>
                <a:gd name="connsiteX14-309" fmla="*/ 3120669 w 3239999"/>
                <a:gd name="connsiteY14-310" fmla="*/ 428517 h 3032924"/>
                <a:gd name="connsiteX15-311" fmla="*/ 3120669 w 3239999"/>
                <a:gd name="connsiteY15-312" fmla="*/ 738345 h 3032924"/>
                <a:gd name="connsiteX16-313" fmla="*/ 3239999 w 3239999"/>
                <a:gd name="connsiteY16-314" fmla="*/ 738345 h 3032924"/>
                <a:gd name="connsiteX17-315" fmla="*/ 3239999 w 3239999"/>
                <a:gd name="connsiteY17-316" fmla="*/ 3032924 h 3032924"/>
                <a:gd name="connsiteX18-317" fmla="*/ 0 w 3239999"/>
                <a:gd name="connsiteY18-318" fmla="*/ 3032924 h 3032924"/>
                <a:gd name="connsiteX19-319" fmla="*/ 0 w 3239999"/>
                <a:gd name="connsiteY19-320" fmla="*/ 738345 h 3032924"/>
                <a:gd name="connsiteX20-321" fmla="*/ 102477 w 3239999"/>
                <a:gd name="connsiteY20-322" fmla="*/ 738345 h 3032924"/>
                <a:gd name="connsiteX21-323" fmla="*/ 102477 w 3239999"/>
                <a:gd name="connsiteY21-324" fmla="*/ 428517 h 3032924"/>
                <a:gd name="connsiteX22-325" fmla="*/ 385229 w 3239999"/>
                <a:gd name="connsiteY22-326" fmla="*/ 430441 h 3032924"/>
                <a:gd name="connsiteX23-327" fmla="*/ 386326 w 3239999"/>
                <a:gd name="connsiteY23-328" fmla="*/ 91100 h 3032924"/>
                <a:gd name="connsiteX24-329" fmla="*/ 833935 w 3239999"/>
                <a:gd name="connsiteY24-330" fmla="*/ 22 h 3032924"/>
                <a:gd name="connsiteX25-331" fmla="*/ 1576606 w 3239999"/>
                <a:gd name="connsiteY25-332" fmla="*/ 402054 h 3032924"/>
                <a:gd name="connsiteX26-333" fmla="*/ 1576606 w 3239999"/>
                <a:gd name="connsiteY26-334" fmla="*/ 430441 h 3032924"/>
                <a:gd name="connsiteX27-335" fmla="*/ 1576606 w 3239999"/>
                <a:gd name="connsiteY27-336" fmla="*/ 526981 h 3032924"/>
                <a:gd name="connsiteX28-337" fmla="*/ 1576606 w 3239999"/>
                <a:gd name="connsiteY28-338" fmla="*/ 2765302 h 3032924"/>
                <a:gd name="connsiteX29-339" fmla="*/ 378630 w 3239999"/>
                <a:gd name="connsiteY29-340" fmla="*/ 2472117 h 3032924"/>
                <a:gd name="connsiteX30-341" fmla="*/ 384918 w 3239999"/>
                <a:gd name="connsiteY30-342" fmla="*/ 526981 h 3032924"/>
                <a:gd name="connsiteX31-343" fmla="*/ 239143 w 3239999"/>
                <a:gd name="connsiteY31-344" fmla="*/ 526981 h 3032924"/>
                <a:gd name="connsiteX32-345" fmla="*/ 239143 w 3239999"/>
                <a:gd name="connsiteY32-346" fmla="*/ 2776423 h 3032924"/>
                <a:gd name="connsiteX33-347" fmla="*/ 1576606 w 3239999"/>
                <a:gd name="connsiteY33-348" fmla="*/ 2776423 h 3032924"/>
                <a:gd name="connsiteX34-349" fmla="*/ 1668046 w 3239999"/>
                <a:gd name="connsiteY34-350" fmla="*/ 2869642 h 3032924"/>
                <a:gd name="connsiteX0-351" fmla="*/ 1576606 w 3239999"/>
                <a:gd name="connsiteY0-352" fmla="*/ 2778202 h 3032924"/>
                <a:gd name="connsiteX1-353" fmla="*/ 1663394 w 3239999"/>
                <a:gd name="connsiteY1-354" fmla="*/ 2778202 h 3032924"/>
                <a:gd name="connsiteX2-355" fmla="*/ 1663394 w 3239999"/>
                <a:gd name="connsiteY2-356" fmla="*/ 2776423 h 3032924"/>
                <a:gd name="connsiteX3-357" fmla="*/ 3000856 w 3239999"/>
                <a:gd name="connsiteY3-358" fmla="*/ 2776423 h 3032924"/>
                <a:gd name="connsiteX4-359" fmla="*/ 3000856 w 3239999"/>
                <a:gd name="connsiteY4-360" fmla="*/ 526981 h 3032924"/>
                <a:gd name="connsiteX5-361" fmla="*/ 2855082 w 3239999"/>
                <a:gd name="connsiteY5-362" fmla="*/ 526981 h 3032924"/>
                <a:gd name="connsiteX6-363" fmla="*/ 2861369 w 3239999"/>
                <a:gd name="connsiteY6-364" fmla="*/ 2472117 h 3032924"/>
                <a:gd name="connsiteX7-365" fmla="*/ 1663394 w 3239999"/>
                <a:gd name="connsiteY7-366" fmla="*/ 2765302 h 3032924"/>
                <a:gd name="connsiteX8-367" fmla="*/ 1663394 w 3239999"/>
                <a:gd name="connsiteY8-368" fmla="*/ 526981 h 3032924"/>
                <a:gd name="connsiteX9-369" fmla="*/ 1663394 w 3239999"/>
                <a:gd name="connsiteY9-370" fmla="*/ 430441 h 3032924"/>
                <a:gd name="connsiteX10-371" fmla="*/ 1663394 w 3239999"/>
                <a:gd name="connsiteY10-372" fmla="*/ 402054 h 3032924"/>
                <a:gd name="connsiteX11-373" fmla="*/ 2406065 w 3239999"/>
                <a:gd name="connsiteY11-374" fmla="*/ 22 h 3032924"/>
                <a:gd name="connsiteX12-375" fmla="*/ 2853673 w 3239999"/>
                <a:gd name="connsiteY12-376" fmla="*/ 91100 h 3032924"/>
                <a:gd name="connsiteX13-377" fmla="*/ 2854770 w 3239999"/>
                <a:gd name="connsiteY13-378" fmla="*/ 430441 h 3032924"/>
                <a:gd name="connsiteX14-379" fmla="*/ 3120669 w 3239999"/>
                <a:gd name="connsiteY14-380" fmla="*/ 428517 h 3032924"/>
                <a:gd name="connsiteX15-381" fmla="*/ 3120669 w 3239999"/>
                <a:gd name="connsiteY15-382" fmla="*/ 738345 h 3032924"/>
                <a:gd name="connsiteX16-383" fmla="*/ 3239999 w 3239999"/>
                <a:gd name="connsiteY16-384" fmla="*/ 738345 h 3032924"/>
                <a:gd name="connsiteX17-385" fmla="*/ 3239999 w 3239999"/>
                <a:gd name="connsiteY17-386" fmla="*/ 3032924 h 3032924"/>
                <a:gd name="connsiteX18-387" fmla="*/ 0 w 3239999"/>
                <a:gd name="connsiteY18-388" fmla="*/ 3032924 h 3032924"/>
                <a:gd name="connsiteX19-389" fmla="*/ 0 w 3239999"/>
                <a:gd name="connsiteY19-390" fmla="*/ 738345 h 3032924"/>
                <a:gd name="connsiteX20-391" fmla="*/ 102477 w 3239999"/>
                <a:gd name="connsiteY20-392" fmla="*/ 738345 h 3032924"/>
                <a:gd name="connsiteX21-393" fmla="*/ 102477 w 3239999"/>
                <a:gd name="connsiteY21-394" fmla="*/ 428517 h 3032924"/>
                <a:gd name="connsiteX22-395" fmla="*/ 385229 w 3239999"/>
                <a:gd name="connsiteY22-396" fmla="*/ 430441 h 3032924"/>
                <a:gd name="connsiteX23-397" fmla="*/ 386326 w 3239999"/>
                <a:gd name="connsiteY23-398" fmla="*/ 91100 h 3032924"/>
                <a:gd name="connsiteX24-399" fmla="*/ 833935 w 3239999"/>
                <a:gd name="connsiteY24-400" fmla="*/ 22 h 3032924"/>
                <a:gd name="connsiteX25-401" fmla="*/ 1576606 w 3239999"/>
                <a:gd name="connsiteY25-402" fmla="*/ 402054 h 3032924"/>
                <a:gd name="connsiteX26-403" fmla="*/ 1576606 w 3239999"/>
                <a:gd name="connsiteY26-404" fmla="*/ 430441 h 3032924"/>
                <a:gd name="connsiteX27-405" fmla="*/ 1576606 w 3239999"/>
                <a:gd name="connsiteY27-406" fmla="*/ 526981 h 3032924"/>
                <a:gd name="connsiteX28-407" fmla="*/ 1576606 w 3239999"/>
                <a:gd name="connsiteY28-408" fmla="*/ 2765302 h 3032924"/>
                <a:gd name="connsiteX29-409" fmla="*/ 378630 w 3239999"/>
                <a:gd name="connsiteY29-410" fmla="*/ 2472117 h 3032924"/>
                <a:gd name="connsiteX30-411" fmla="*/ 384918 w 3239999"/>
                <a:gd name="connsiteY30-412" fmla="*/ 526981 h 3032924"/>
                <a:gd name="connsiteX31-413" fmla="*/ 239143 w 3239999"/>
                <a:gd name="connsiteY31-414" fmla="*/ 526981 h 3032924"/>
                <a:gd name="connsiteX32-415" fmla="*/ 239143 w 3239999"/>
                <a:gd name="connsiteY32-416" fmla="*/ 2776423 h 3032924"/>
                <a:gd name="connsiteX33-417" fmla="*/ 1576606 w 3239999"/>
                <a:gd name="connsiteY33-418" fmla="*/ 2776423 h 3032924"/>
                <a:gd name="connsiteX34-419" fmla="*/ 1668046 w 3239999"/>
                <a:gd name="connsiteY34-420" fmla="*/ 2869642 h 3032924"/>
                <a:gd name="connsiteX0-421" fmla="*/ 1576606 w 3239999"/>
                <a:gd name="connsiteY0-422" fmla="*/ 2778202 h 3032924"/>
                <a:gd name="connsiteX1-423" fmla="*/ 1663394 w 3239999"/>
                <a:gd name="connsiteY1-424" fmla="*/ 2778202 h 3032924"/>
                <a:gd name="connsiteX2-425" fmla="*/ 1663394 w 3239999"/>
                <a:gd name="connsiteY2-426" fmla="*/ 2776423 h 3032924"/>
                <a:gd name="connsiteX3-427" fmla="*/ 3000856 w 3239999"/>
                <a:gd name="connsiteY3-428" fmla="*/ 2776423 h 3032924"/>
                <a:gd name="connsiteX4-429" fmla="*/ 3000856 w 3239999"/>
                <a:gd name="connsiteY4-430" fmla="*/ 526981 h 3032924"/>
                <a:gd name="connsiteX5-431" fmla="*/ 2855082 w 3239999"/>
                <a:gd name="connsiteY5-432" fmla="*/ 526981 h 3032924"/>
                <a:gd name="connsiteX6-433" fmla="*/ 2861369 w 3239999"/>
                <a:gd name="connsiteY6-434" fmla="*/ 2472117 h 3032924"/>
                <a:gd name="connsiteX7-435" fmla="*/ 1663394 w 3239999"/>
                <a:gd name="connsiteY7-436" fmla="*/ 2765302 h 3032924"/>
                <a:gd name="connsiteX8-437" fmla="*/ 1663394 w 3239999"/>
                <a:gd name="connsiteY8-438" fmla="*/ 526981 h 3032924"/>
                <a:gd name="connsiteX9-439" fmla="*/ 1663394 w 3239999"/>
                <a:gd name="connsiteY9-440" fmla="*/ 430441 h 3032924"/>
                <a:gd name="connsiteX10-441" fmla="*/ 1663394 w 3239999"/>
                <a:gd name="connsiteY10-442" fmla="*/ 402054 h 3032924"/>
                <a:gd name="connsiteX11-443" fmla="*/ 2406065 w 3239999"/>
                <a:gd name="connsiteY11-444" fmla="*/ 22 h 3032924"/>
                <a:gd name="connsiteX12-445" fmla="*/ 2853673 w 3239999"/>
                <a:gd name="connsiteY12-446" fmla="*/ 91100 h 3032924"/>
                <a:gd name="connsiteX13-447" fmla="*/ 2854770 w 3239999"/>
                <a:gd name="connsiteY13-448" fmla="*/ 430441 h 3032924"/>
                <a:gd name="connsiteX14-449" fmla="*/ 3120669 w 3239999"/>
                <a:gd name="connsiteY14-450" fmla="*/ 428517 h 3032924"/>
                <a:gd name="connsiteX15-451" fmla="*/ 3120669 w 3239999"/>
                <a:gd name="connsiteY15-452" fmla="*/ 738345 h 3032924"/>
                <a:gd name="connsiteX16-453" fmla="*/ 3239999 w 3239999"/>
                <a:gd name="connsiteY16-454" fmla="*/ 738345 h 3032924"/>
                <a:gd name="connsiteX17-455" fmla="*/ 3239999 w 3239999"/>
                <a:gd name="connsiteY17-456" fmla="*/ 3032924 h 3032924"/>
                <a:gd name="connsiteX18-457" fmla="*/ 0 w 3239999"/>
                <a:gd name="connsiteY18-458" fmla="*/ 3032924 h 3032924"/>
                <a:gd name="connsiteX19-459" fmla="*/ 0 w 3239999"/>
                <a:gd name="connsiteY19-460" fmla="*/ 738345 h 3032924"/>
                <a:gd name="connsiteX20-461" fmla="*/ 102477 w 3239999"/>
                <a:gd name="connsiteY20-462" fmla="*/ 738345 h 3032924"/>
                <a:gd name="connsiteX21-463" fmla="*/ 102477 w 3239999"/>
                <a:gd name="connsiteY21-464" fmla="*/ 428517 h 3032924"/>
                <a:gd name="connsiteX22-465" fmla="*/ 385229 w 3239999"/>
                <a:gd name="connsiteY22-466" fmla="*/ 430441 h 3032924"/>
                <a:gd name="connsiteX23-467" fmla="*/ 386326 w 3239999"/>
                <a:gd name="connsiteY23-468" fmla="*/ 91100 h 3032924"/>
                <a:gd name="connsiteX24-469" fmla="*/ 833935 w 3239999"/>
                <a:gd name="connsiteY24-470" fmla="*/ 22 h 3032924"/>
                <a:gd name="connsiteX25-471" fmla="*/ 1576606 w 3239999"/>
                <a:gd name="connsiteY25-472" fmla="*/ 402054 h 3032924"/>
                <a:gd name="connsiteX26-473" fmla="*/ 1576606 w 3239999"/>
                <a:gd name="connsiteY26-474" fmla="*/ 430441 h 3032924"/>
                <a:gd name="connsiteX27-475" fmla="*/ 1576606 w 3239999"/>
                <a:gd name="connsiteY27-476" fmla="*/ 526981 h 3032924"/>
                <a:gd name="connsiteX28-477" fmla="*/ 1576606 w 3239999"/>
                <a:gd name="connsiteY28-478" fmla="*/ 2765302 h 3032924"/>
                <a:gd name="connsiteX29-479" fmla="*/ 378630 w 3239999"/>
                <a:gd name="connsiteY29-480" fmla="*/ 2472117 h 3032924"/>
                <a:gd name="connsiteX30-481" fmla="*/ 384918 w 3239999"/>
                <a:gd name="connsiteY30-482" fmla="*/ 526981 h 3032924"/>
                <a:gd name="connsiteX31-483" fmla="*/ 239143 w 3239999"/>
                <a:gd name="connsiteY31-484" fmla="*/ 526981 h 3032924"/>
                <a:gd name="connsiteX32-485" fmla="*/ 239143 w 3239999"/>
                <a:gd name="connsiteY32-486" fmla="*/ 2776423 h 3032924"/>
                <a:gd name="connsiteX33-487" fmla="*/ 1576606 w 3239999"/>
                <a:gd name="connsiteY33-488" fmla="*/ 2776423 h 3032924"/>
                <a:gd name="connsiteX34-489" fmla="*/ 1668046 w 3239999"/>
                <a:gd name="connsiteY34-490" fmla="*/ 2869642 h 3032924"/>
                <a:gd name="connsiteX0-491" fmla="*/ 1576606 w 3239999"/>
                <a:gd name="connsiteY0-492" fmla="*/ 2778202 h 3032924"/>
                <a:gd name="connsiteX1-493" fmla="*/ 1663394 w 3239999"/>
                <a:gd name="connsiteY1-494" fmla="*/ 2778202 h 3032924"/>
                <a:gd name="connsiteX2-495" fmla="*/ 1663394 w 3239999"/>
                <a:gd name="connsiteY2-496" fmla="*/ 2776423 h 3032924"/>
                <a:gd name="connsiteX3-497" fmla="*/ 3000856 w 3239999"/>
                <a:gd name="connsiteY3-498" fmla="*/ 2776423 h 3032924"/>
                <a:gd name="connsiteX4-499" fmla="*/ 3000856 w 3239999"/>
                <a:gd name="connsiteY4-500" fmla="*/ 526981 h 3032924"/>
                <a:gd name="connsiteX5-501" fmla="*/ 2855082 w 3239999"/>
                <a:gd name="connsiteY5-502" fmla="*/ 526981 h 3032924"/>
                <a:gd name="connsiteX6-503" fmla="*/ 2861369 w 3239999"/>
                <a:gd name="connsiteY6-504" fmla="*/ 2472117 h 3032924"/>
                <a:gd name="connsiteX7-505" fmla="*/ 1663394 w 3239999"/>
                <a:gd name="connsiteY7-506" fmla="*/ 2765302 h 3032924"/>
                <a:gd name="connsiteX8-507" fmla="*/ 1663394 w 3239999"/>
                <a:gd name="connsiteY8-508" fmla="*/ 526981 h 3032924"/>
                <a:gd name="connsiteX9-509" fmla="*/ 1663394 w 3239999"/>
                <a:gd name="connsiteY9-510" fmla="*/ 430441 h 3032924"/>
                <a:gd name="connsiteX10-511" fmla="*/ 1663394 w 3239999"/>
                <a:gd name="connsiteY10-512" fmla="*/ 402054 h 3032924"/>
                <a:gd name="connsiteX11-513" fmla="*/ 2406065 w 3239999"/>
                <a:gd name="connsiteY11-514" fmla="*/ 22 h 3032924"/>
                <a:gd name="connsiteX12-515" fmla="*/ 2853673 w 3239999"/>
                <a:gd name="connsiteY12-516" fmla="*/ 91100 h 3032924"/>
                <a:gd name="connsiteX13-517" fmla="*/ 2854770 w 3239999"/>
                <a:gd name="connsiteY13-518" fmla="*/ 430441 h 3032924"/>
                <a:gd name="connsiteX14-519" fmla="*/ 3120669 w 3239999"/>
                <a:gd name="connsiteY14-520" fmla="*/ 428517 h 3032924"/>
                <a:gd name="connsiteX15-521" fmla="*/ 3120669 w 3239999"/>
                <a:gd name="connsiteY15-522" fmla="*/ 738345 h 3032924"/>
                <a:gd name="connsiteX16-523" fmla="*/ 3239999 w 3239999"/>
                <a:gd name="connsiteY16-524" fmla="*/ 738345 h 3032924"/>
                <a:gd name="connsiteX17-525" fmla="*/ 3239999 w 3239999"/>
                <a:gd name="connsiteY17-526" fmla="*/ 3032924 h 3032924"/>
                <a:gd name="connsiteX18-527" fmla="*/ 0 w 3239999"/>
                <a:gd name="connsiteY18-528" fmla="*/ 3032924 h 3032924"/>
                <a:gd name="connsiteX19-529" fmla="*/ 0 w 3239999"/>
                <a:gd name="connsiteY19-530" fmla="*/ 738345 h 3032924"/>
                <a:gd name="connsiteX20-531" fmla="*/ 102477 w 3239999"/>
                <a:gd name="connsiteY20-532" fmla="*/ 738345 h 3032924"/>
                <a:gd name="connsiteX21-533" fmla="*/ 102477 w 3239999"/>
                <a:gd name="connsiteY21-534" fmla="*/ 428517 h 3032924"/>
                <a:gd name="connsiteX22-535" fmla="*/ 385229 w 3239999"/>
                <a:gd name="connsiteY22-536" fmla="*/ 430441 h 3032924"/>
                <a:gd name="connsiteX23-537" fmla="*/ 386326 w 3239999"/>
                <a:gd name="connsiteY23-538" fmla="*/ 91100 h 3032924"/>
                <a:gd name="connsiteX24-539" fmla="*/ 833935 w 3239999"/>
                <a:gd name="connsiteY24-540" fmla="*/ 22 h 3032924"/>
                <a:gd name="connsiteX25-541" fmla="*/ 1576606 w 3239999"/>
                <a:gd name="connsiteY25-542" fmla="*/ 402054 h 3032924"/>
                <a:gd name="connsiteX26-543" fmla="*/ 1576606 w 3239999"/>
                <a:gd name="connsiteY26-544" fmla="*/ 430441 h 3032924"/>
                <a:gd name="connsiteX27-545" fmla="*/ 1576606 w 3239999"/>
                <a:gd name="connsiteY27-546" fmla="*/ 526981 h 3032924"/>
                <a:gd name="connsiteX28-547" fmla="*/ 1576606 w 3239999"/>
                <a:gd name="connsiteY28-548" fmla="*/ 2765302 h 3032924"/>
                <a:gd name="connsiteX29-549" fmla="*/ 378630 w 3239999"/>
                <a:gd name="connsiteY29-550" fmla="*/ 2472117 h 3032924"/>
                <a:gd name="connsiteX30-551" fmla="*/ 384918 w 3239999"/>
                <a:gd name="connsiteY30-552" fmla="*/ 526981 h 3032924"/>
                <a:gd name="connsiteX31-553" fmla="*/ 239143 w 3239999"/>
                <a:gd name="connsiteY31-554" fmla="*/ 526981 h 3032924"/>
                <a:gd name="connsiteX32-555" fmla="*/ 239143 w 3239999"/>
                <a:gd name="connsiteY32-556" fmla="*/ 2776423 h 3032924"/>
                <a:gd name="connsiteX33-557" fmla="*/ 1576606 w 3239999"/>
                <a:gd name="connsiteY33-558" fmla="*/ 2776423 h 3032924"/>
                <a:gd name="connsiteX34-559" fmla="*/ 1668046 w 3239999"/>
                <a:gd name="connsiteY34-560" fmla="*/ 2869642 h 3032924"/>
                <a:gd name="connsiteX0-561" fmla="*/ 1576606 w 3239999"/>
                <a:gd name="connsiteY0-562" fmla="*/ 2778202 h 3032924"/>
                <a:gd name="connsiteX1-563" fmla="*/ 1663394 w 3239999"/>
                <a:gd name="connsiteY1-564" fmla="*/ 2778202 h 3032924"/>
                <a:gd name="connsiteX2-565" fmla="*/ 1663394 w 3239999"/>
                <a:gd name="connsiteY2-566" fmla="*/ 2776423 h 3032924"/>
                <a:gd name="connsiteX3-567" fmla="*/ 3000856 w 3239999"/>
                <a:gd name="connsiteY3-568" fmla="*/ 2776423 h 3032924"/>
                <a:gd name="connsiteX4-569" fmla="*/ 3000856 w 3239999"/>
                <a:gd name="connsiteY4-570" fmla="*/ 526981 h 3032924"/>
                <a:gd name="connsiteX5-571" fmla="*/ 2855082 w 3239999"/>
                <a:gd name="connsiteY5-572" fmla="*/ 526981 h 3032924"/>
                <a:gd name="connsiteX6-573" fmla="*/ 2861369 w 3239999"/>
                <a:gd name="connsiteY6-574" fmla="*/ 2472117 h 3032924"/>
                <a:gd name="connsiteX7-575" fmla="*/ 1663394 w 3239999"/>
                <a:gd name="connsiteY7-576" fmla="*/ 2765302 h 3032924"/>
                <a:gd name="connsiteX8-577" fmla="*/ 1663394 w 3239999"/>
                <a:gd name="connsiteY8-578" fmla="*/ 526981 h 3032924"/>
                <a:gd name="connsiteX9-579" fmla="*/ 1663394 w 3239999"/>
                <a:gd name="connsiteY9-580" fmla="*/ 430441 h 3032924"/>
                <a:gd name="connsiteX10-581" fmla="*/ 1663394 w 3239999"/>
                <a:gd name="connsiteY10-582" fmla="*/ 402054 h 3032924"/>
                <a:gd name="connsiteX11-583" fmla="*/ 2406065 w 3239999"/>
                <a:gd name="connsiteY11-584" fmla="*/ 22 h 3032924"/>
                <a:gd name="connsiteX12-585" fmla="*/ 2853673 w 3239999"/>
                <a:gd name="connsiteY12-586" fmla="*/ 91100 h 3032924"/>
                <a:gd name="connsiteX13-587" fmla="*/ 2854770 w 3239999"/>
                <a:gd name="connsiteY13-588" fmla="*/ 430441 h 3032924"/>
                <a:gd name="connsiteX14-589" fmla="*/ 3120669 w 3239999"/>
                <a:gd name="connsiteY14-590" fmla="*/ 428517 h 3032924"/>
                <a:gd name="connsiteX15-591" fmla="*/ 3120669 w 3239999"/>
                <a:gd name="connsiteY15-592" fmla="*/ 738345 h 3032924"/>
                <a:gd name="connsiteX16-593" fmla="*/ 3239999 w 3239999"/>
                <a:gd name="connsiteY16-594" fmla="*/ 738345 h 3032924"/>
                <a:gd name="connsiteX17-595" fmla="*/ 3239999 w 3239999"/>
                <a:gd name="connsiteY17-596" fmla="*/ 3032924 h 3032924"/>
                <a:gd name="connsiteX18-597" fmla="*/ 0 w 3239999"/>
                <a:gd name="connsiteY18-598" fmla="*/ 3032924 h 3032924"/>
                <a:gd name="connsiteX19-599" fmla="*/ 0 w 3239999"/>
                <a:gd name="connsiteY19-600" fmla="*/ 738345 h 3032924"/>
                <a:gd name="connsiteX20-601" fmla="*/ 102477 w 3239999"/>
                <a:gd name="connsiteY20-602" fmla="*/ 738345 h 3032924"/>
                <a:gd name="connsiteX21-603" fmla="*/ 102477 w 3239999"/>
                <a:gd name="connsiteY21-604" fmla="*/ 428517 h 3032924"/>
                <a:gd name="connsiteX22-605" fmla="*/ 385229 w 3239999"/>
                <a:gd name="connsiteY22-606" fmla="*/ 430441 h 3032924"/>
                <a:gd name="connsiteX23-607" fmla="*/ 386326 w 3239999"/>
                <a:gd name="connsiteY23-608" fmla="*/ 91100 h 3032924"/>
                <a:gd name="connsiteX24-609" fmla="*/ 833935 w 3239999"/>
                <a:gd name="connsiteY24-610" fmla="*/ 22 h 3032924"/>
                <a:gd name="connsiteX25-611" fmla="*/ 1576606 w 3239999"/>
                <a:gd name="connsiteY25-612" fmla="*/ 402054 h 3032924"/>
                <a:gd name="connsiteX26-613" fmla="*/ 1576606 w 3239999"/>
                <a:gd name="connsiteY26-614" fmla="*/ 430441 h 3032924"/>
                <a:gd name="connsiteX27-615" fmla="*/ 1576606 w 3239999"/>
                <a:gd name="connsiteY27-616" fmla="*/ 526981 h 3032924"/>
                <a:gd name="connsiteX28-617" fmla="*/ 1576606 w 3239999"/>
                <a:gd name="connsiteY28-618" fmla="*/ 2765302 h 3032924"/>
                <a:gd name="connsiteX29-619" fmla="*/ 378630 w 3239999"/>
                <a:gd name="connsiteY29-620" fmla="*/ 2472117 h 3032924"/>
                <a:gd name="connsiteX30-621" fmla="*/ 384918 w 3239999"/>
                <a:gd name="connsiteY30-622" fmla="*/ 526981 h 3032924"/>
                <a:gd name="connsiteX31-623" fmla="*/ 239143 w 3239999"/>
                <a:gd name="connsiteY31-624" fmla="*/ 526981 h 3032924"/>
                <a:gd name="connsiteX32-625" fmla="*/ 239143 w 3239999"/>
                <a:gd name="connsiteY32-626" fmla="*/ 2776423 h 3032924"/>
                <a:gd name="connsiteX33-627" fmla="*/ 1576606 w 3239999"/>
                <a:gd name="connsiteY33-628" fmla="*/ 2776423 h 3032924"/>
                <a:gd name="connsiteX34-629" fmla="*/ 1668046 w 3239999"/>
                <a:gd name="connsiteY34-630" fmla="*/ 2869642 h 3032924"/>
                <a:gd name="connsiteX0-631" fmla="*/ 1576606 w 3239999"/>
                <a:gd name="connsiteY0-632" fmla="*/ 2778202 h 3032924"/>
                <a:gd name="connsiteX1-633" fmla="*/ 1663394 w 3239999"/>
                <a:gd name="connsiteY1-634" fmla="*/ 2778202 h 3032924"/>
                <a:gd name="connsiteX2-635" fmla="*/ 1663394 w 3239999"/>
                <a:gd name="connsiteY2-636" fmla="*/ 2776423 h 3032924"/>
                <a:gd name="connsiteX3-637" fmla="*/ 3000856 w 3239999"/>
                <a:gd name="connsiteY3-638" fmla="*/ 2776423 h 3032924"/>
                <a:gd name="connsiteX4-639" fmla="*/ 3000856 w 3239999"/>
                <a:gd name="connsiteY4-640" fmla="*/ 526981 h 3032924"/>
                <a:gd name="connsiteX5-641" fmla="*/ 2855082 w 3239999"/>
                <a:gd name="connsiteY5-642" fmla="*/ 526981 h 3032924"/>
                <a:gd name="connsiteX6-643" fmla="*/ 2861369 w 3239999"/>
                <a:gd name="connsiteY6-644" fmla="*/ 2472117 h 3032924"/>
                <a:gd name="connsiteX7-645" fmla="*/ 1663394 w 3239999"/>
                <a:gd name="connsiteY7-646" fmla="*/ 2765302 h 3032924"/>
                <a:gd name="connsiteX8-647" fmla="*/ 1663394 w 3239999"/>
                <a:gd name="connsiteY8-648" fmla="*/ 526981 h 3032924"/>
                <a:gd name="connsiteX9-649" fmla="*/ 1663394 w 3239999"/>
                <a:gd name="connsiteY9-650" fmla="*/ 430441 h 3032924"/>
                <a:gd name="connsiteX10-651" fmla="*/ 1663394 w 3239999"/>
                <a:gd name="connsiteY10-652" fmla="*/ 402054 h 3032924"/>
                <a:gd name="connsiteX11-653" fmla="*/ 2406065 w 3239999"/>
                <a:gd name="connsiteY11-654" fmla="*/ 22 h 3032924"/>
                <a:gd name="connsiteX12-655" fmla="*/ 2853673 w 3239999"/>
                <a:gd name="connsiteY12-656" fmla="*/ 91100 h 3032924"/>
                <a:gd name="connsiteX13-657" fmla="*/ 2854770 w 3239999"/>
                <a:gd name="connsiteY13-658" fmla="*/ 430441 h 3032924"/>
                <a:gd name="connsiteX14-659" fmla="*/ 3120669 w 3239999"/>
                <a:gd name="connsiteY14-660" fmla="*/ 428517 h 3032924"/>
                <a:gd name="connsiteX15-661" fmla="*/ 3120669 w 3239999"/>
                <a:gd name="connsiteY15-662" fmla="*/ 738345 h 3032924"/>
                <a:gd name="connsiteX16-663" fmla="*/ 3239999 w 3239999"/>
                <a:gd name="connsiteY16-664" fmla="*/ 738345 h 3032924"/>
                <a:gd name="connsiteX17-665" fmla="*/ 3239999 w 3239999"/>
                <a:gd name="connsiteY17-666" fmla="*/ 3032924 h 3032924"/>
                <a:gd name="connsiteX18-667" fmla="*/ 0 w 3239999"/>
                <a:gd name="connsiteY18-668" fmla="*/ 3032924 h 3032924"/>
                <a:gd name="connsiteX19-669" fmla="*/ 0 w 3239999"/>
                <a:gd name="connsiteY19-670" fmla="*/ 738345 h 3032924"/>
                <a:gd name="connsiteX20-671" fmla="*/ 102477 w 3239999"/>
                <a:gd name="connsiteY20-672" fmla="*/ 738345 h 3032924"/>
                <a:gd name="connsiteX21-673" fmla="*/ 102477 w 3239999"/>
                <a:gd name="connsiteY21-674" fmla="*/ 428517 h 3032924"/>
                <a:gd name="connsiteX22-675" fmla="*/ 385229 w 3239999"/>
                <a:gd name="connsiteY22-676" fmla="*/ 430441 h 3032924"/>
                <a:gd name="connsiteX23-677" fmla="*/ 386326 w 3239999"/>
                <a:gd name="connsiteY23-678" fmla="*/ 91100 h 3032924"/>
                <a:gd name="connsiteX24-679" fmla="*/ 833935 w 3239999"/>
                <a:gd name="connsiteY24-680" fmla="*/ 22 h 3032924"/>
                <a:gd name="connsiteX25-681" fmla="*/ 1576606 w 3239999"/>
                <a:gd name="connsiteY25-682" fmla="*/ 402054 h 3032924"/>
                <a:gd name="connsiteX26-683" fmla="*/ 1576606 w 3239999"/>
                <a:gd name="connsiteY26-684" fmla="*/ 430441 h 3032924"/>
                <a:gd name="connsiteX27-685" fmla="*/ 1576606 w 3239999"/>
                <a:gd name="connsiteY27-686" fmla="*/ 526981 h 3032924"/>
                <a:gd name="connsiteX28-687" fmla="*/ 1576606 w 3239999"/>
                <a:gd name="connsiteY28-688" fmla="*/ 2765302 h 3032924"/>
                <a:gd name="connsiteX29-689" fmla="*/ 378630 w 3239999"/>
                <a:gd name="connsiteY29-690" fmla="*/ 2472117 h 3032924"/>
                <a:gd name="connsiteX30-691" fmla="*/ 384918 w 3239999"/>
                <a:gd name="connsiteY30-692" fmla="*/ 526981 h 3032924"/>
                <a:gd name="connsiteX31-693" fmla="*/ 239143 w 3239999"/>
                <a:gd name="connsiteY31-694" fmla="*/ 526981 h 3032924"/>
                <a:gd name="connsiteX32-695" fmla="*/ 239143 w 3239999"/>
                <a:gd name="connsiteY32-696" fmla="*/ 2776423 h 3032924"/>
                <a:gd name="connsiteX33-697" fmla="*/ 1576606 w 3239999"/>
                <a:gd name="connsiteY33-698" fmla="*/ 2776423 h 3032924"/>
                <a:gd name="connsiteX34-699" fmla="*/ 1668046 w 3239999"/>
                <a:gd name="connsiteY34-700" fmla="*/ 2869642 h 3032924"/>
                <a:gd name="connsiteX0-701" fmla="*/ 1576606 w 3239999"/>
                <a:gd name="connsiteY0-702" fmla="*/ 2778202 h 3032924"/>
                <a:gd name="connsiteX1-703" fmla="*/ 1663394 w 3239999"/>
                <a:gd name="connsiteY1-704" fmla="*/ 2778202 h 3032924"/>
                <a:gd name="connsiteX2-705" fmla="*/ 1663394 w 3239999"/>
                <a:gd name="connsiteY2-706" fmla="*/ 2776423 h 3032924"/>
                <a:gd name="connsiteX3-707" fmla="*/ 3000856 w 3239999"/>
                <a:gd name="connsiteY3-708" fmla="*/ 2776423 h 3032924"/>
                <a:gd name="connsiteX4-709" fmla="*/ 3000856 w 3239999"/>
                <a:gd name="connsiteY4-710" fmla="*/ 526981 h 3032924"/>
                <a:gd name="connsiteX5-711" fmla="*/ 2855082 w 3239999"/>
                <a:gd name="connsiteY5-712" fmla="*/ 526981 h 3032924"/>
                <a:gd name="connsiteX6-713" fmla="*/ 2861369 w 3239999"/>
                <a:gd name="connsiteY6-714" fmla="*/ 2472117 h 3032924"/>
                <a:gd name="connsiteX7-715" fmla="*/ 1663394 w 3239999"/>
                <a:gd name="connsiteY7-716" fmla="*/ 2765302 h 3032924"/>
                <a:gd name="connsiteX8-717" fmla="*/ 1663394 w 3239999"/>
                <a:gd name="connsiteY8-718" fmla="*/ 526981 h 3032924"/>
                <a:gd name="connsiteX9-719" fmla="*/ 1663394 w 3239999"/>
                <a:gd name="connsiteY9-720" fmla="*/ 430441 h 3032924"/>
                <a:gd name="connsiteX10-721" fmla="*/ 1663394 w 3239999"/>
                <a:gd name="connsiteY10-722" fmla="*/ 402054 h 3032924"/>
                <a:gd name="connsiteX11-723" fmla="*/ 2406065 w 3239999"/>
                <a:gd name="connsiteY11-724" fmla="*/ 22 h 3032924"/>
                <a:gd name="connsiteX12-725" fmla="*/ 2853673 w 3239999"/>
                <a:gd name="connsiteY12-726" fmla="*/ 91100 h 3032924"/>
                <a:gd name="connsiteX13-727" fmla="*/ 2854770 w 3239999"/>
                <a:gd name="connsiteY13-728" fmla="*/ 430441 h 3032924"/>
                <a:gd name="connsiteX14-729" fmla="*/ 3120669 w 3239999"/>
                <a:gd name="connsiteY14-730" fmla="*/ 428517 h 3032924"/>
                <a:gd name="connsiteX15-731" fmla="*/ 3120669 w 3239999"/>
                <a:gd name="connsiteY15-732" fmla="*/ 738345 h 3032924"/>
                <a:gd name="connsiteX16-733" fmla="*/ 3239999 w 3239999"/>
                <a:gd name="connsiteY16-734" fmla="*/ 738345 h 3032924"/>
                <a:gd name="connsiteX17-735" fmla="*/ 3239999 w 3239999"/>
                <a:gd name="connsiteY17-736" fmla="*/ 3032924 h 3032924"/>
                <a:gd name="connsiteX18-737" fmla="*/ 0 w 3239999"/>
                <a:gd name="connsiteY18-738" fmla="*/ 3032924 h 3032924"/>
                <a:gd name="connsiteX19-739" fmla="*/ 0 w 3239999"/>
                <a:gd name="connsiteY19-740" fmla="*/ 738345 h 3032924"/>
                <a:gd name="connsiteX20-741" fmla="*/ 102477 w 3239999"/>
                <a:gd name="connsiteY20-742" fmla="*/ 738345 h 3032924"/>
                <a:gd name="connsiteX21-743" fmla="*/ 102477 w 3239999"/>
                <a:gd name="connsiteY21-744" fmla="*/ 428517 h 3032924"/>
                <a:gd name="connsiteX22-745" fmla="*/ 385229 w 3239999"/>
                <a:gd name="connsiteY22-746" fmla="*/ 430441 h 3032924"/>
                <a:gd name="connsiteX23-747" fmla="*/ 386326 w 3239999"/>
                <a:gd name="connsiteY23-748" fmla="*/ 91100 h 3032924"/>
                <a:gd name="connsiteX24-749" fmla="*/ 833935 w 3239999"/>
                <a:gd name="connsiteY24-750" fmla="*/ 22 h 3032924"/>
                <a:gd name="connsiteX25-751" fmla="*/ 1576606 w 3239999"/>
                <a:gd name="connsiteY25-752" fmla="*/ 402054 h 3032924"/>
                <a:gd name="connsiteX26-753" fmla="*/ 1576606 w 3239999"/>
                <a:gd name="connsiteY26-754" fmla="*/ 430441 h 3032924"/>
                <a:gd name="connsiteX27-755" fmla="*/ 1576606 w 3239999"/>
                <a:gd name="connsiteY27-756" fmla="*/ 526981 h 3032924"/>
                <a:gd name="connsiteX28-757" fmla="*/ 1576606 w 3239999"/>
                <a:gd name="connsiteY28-758" fmla="*/ 2765302 h 3032924"/>
                <a:gd name="connsiteX29-759" fmla="*/ 378630 w 3239999"/>
                <a:gd name="connsiteY29-760" fmla="*/ 2472117 h 3032924"/>
                <a:gd name="connsiteX30-761" fmla="*/ 384918 w 3239999"/>
                <a:gd name="connsiteY30-762" fmla="*/ 526981 h 3032924"/>
                <a:gd name="connsiteX31-763" fmla="*/ 239143 w 3239999"/>
                <a:gd name="connsiteY31-764" fmla="*/ 526981 h 3032924"/>
                <a:gd name="connsiteX32-765" fmla="*/ 239143 w 3239999"/>
                <a:gd name="connsiteY32-766" fmla="*/ 2776423 h 3032924"/>
                <a:gd name="connsiteX33-767" fmla="*/ 1576606 w 3239999"/>
                <a:gd name="connsiteY33-768" fmla="*/ 2776423 h 3032924"/>
                <a:gd name="connsiteX34-769" fmla="*/ 1668046 w 3239999"/>
                <a:gd name="connsiteY34-770" fmla="*/ 2869642 h 3032924"/>
                <a:gd name="connsiteX0-771" fmla="*/ 1576606 w 3239999"/>
                <a:gd name="connsiteY0-772" fmla="*/ 2778202 h 3032924"/>
                <a:gd name="connsiteX1-773" fmla="*/ 1663394 w 3239999"/>
                <a:gd name="connsiteY1-774" fmla="*/ 2778202 h 3032924"/>
                <a:gd name="connsiteX2-775" fmla="*/ 1663394 w 3239999"/>
                <a:gd name="connsiteY2-776" fmla="*/ 2776423 h 3032924"/>
                <a:gd name="connsiteX3-777" fmla="*/ 3000856 w 3239999"/>
                <a:gd name="connsiteY3-778" fmla="*/ 2776423 h 3032924"/>
                <a:gd name="connsiteX4-779" fmla="*/ 3000856 w 3239999"/>
                <a:gd name="connsiteY4-780" fmla="*/ 526981 h 3032924"/>
                <a:gd name="connsiteX5-781" fmla="*/ 2855082 w 3239999"/>
                <a:gd name="connsiteY5-782" fmla="*/ 526981 h 3032924"/>
                <a:gd name="connsiteX6-783" fmla="*/ 2861369 w 3239999"/>
                <a:gd name="connsiteY6-784" fmla="*/ 2472117 h 3032924"/>
                <a:gd name="connsiteX7-785" fmla="*/ 1663394 w 3239999"/>
                <a:gd name="connsiteY7-786" fmla="*/ 2765302 h 3032924"/>
                <a:gd name="connsiteX8-787" fmla="*/ 1663394 w 3239999"/>
                <a:gd name="connsiteY8-788" fmla="*/ 526981 h 3032924"/>
                <a:gd name="connsiteX9-789" fmla="*/ 1663394 w 3239999"/>
                <a:gd name="connsiteY9-790" fmla="*/ 430441 h 3032924"/>
                <a:gd name="connsiteX10-791" fmla="*/ 1663394 w 3239999"/>
                <a:gd name="connsiteY10-792" fmla="*/ 402054 h 3032924"/>
                <a:gd name="connsiteX11-793" fmla="*/ 2406065 w 3239999"/>
                <a:gd name="connsiteY11-794" fmla="*/ 22 h 3032924"/>
                <a:gd name="connsiteX12-795" fmla="*/ 2853673 w 3239999"/>
                <a:gd name="connsiteY12-796" fmla="*/ 91100 h 3032924"/>
                <a:gd name="connsiteX13-797" fmla="*/ 2854770 w 3239999"/>
                <a:gd name="connsiteY13-798" fmla="*/ 430441 h 3032924"/>
                <a:gd name="connsiteX14-799" fmla="*/ 3120669 w 3239999"/>
                <a:gd name="connsiteY14-800" fmla="*/ 428517 h 3032924"/>
                <a:gd name="connsiteX15-801" fmla="*/ 3120669 w 3239999"/>
                <a:gd name="connsiteY15-802" fmla="*/ 738345 h 3032924"/>
                <a:gd name="connsiteX16-803" fmla="*/ 3239999 w 3239999"/>
                <a:gd name="connsiteY16-804" fmla="*/ 738345 h 3032924"/>
                <a:gd name="connsiteX17-805" fmla="*/ 3239999 w 3239999"/>
                <a:gd name="connsiteY17-806" fmla="*/ 3032924 h 3032924"/>
                <a:gd name="connsiteX18-807" fmla="*/ 0 w 3239999"/>
                <a:gd name="connsiteY18-808" fmla="*/ 3032924 h 3032924"/>
                <a:gd name="connsiteX19-809" fmla="*/ 0 w 3239999"/>
                <a:gd name="connsiteY19-810" fmla="*/ 738345 h 3032924"/>
                <a:gd name="connsiteX20-811" fmla="*/ 102477 w 3239999"/>
                <a:gd name="connsiteY20-812" fmla="*/ 738345 h 3032924"/>
                <a:gd name="connsiteX21-813" fmla="*/ 102477 w 3239999"/>
                <a:gd name="connsiteY21-814" fmla="*/ 428517 h 3032924"/>
                <a:gd name="connsiteX22-815" fmla="*/ 385229 w 3239999"/>
                <a:gd name="connsiteY22-816" fmla="*/ 430441 h 3032924"/>
                <a:gd name="connsiteX23-817" fmla="*/ 386326 w 3239999"/>
                <a:gd name="connsiteY23-818" fmla="*/ 91100 h 3032924"/>
                <a:gd name="connsiteX24-819" fmla="*/ 833935 w 3239999"/>
                <a:gd name="connsiteY24-820" fmla="*/ 22 h 3032924"/>
                <a:gd name="connsiteX25-821" fmla="*/ 1576606 w 3239999"/>
                <a:gd name="connsiteY25-822" fmla="*/ 402054 h 3032924"/>
                <a:gd name="connsiteX26-823" fmla="*/ 1576606 w 3239999"/>
                <a:gd name="connsiteY26-824" fmla="*/ 430441 h 3032924"/>
                <a:gd name="connsiteX27-825" fmla="*/ 1576606 w 3239999"/>
                <a:gd name="connsiteY27-826" fmla="*/ 526981 h 3032924"/>
                <a:gd name="connsiteX28-827" fmla="*/ 1576606 w 3239999"/>
                <a:gd name="connsiteY28-828" fmla="*/ 2765302 h 3032924"/>
                <a:gd name="connsiteX29-829" fmla="*/ 378630 w 3239999"/>
                <a:gd name="connsiteY29-830" fmla="*/ 2472117 h 3032924"/>
                <a:gd name="connsiteX30-831" fmla="*/ 384918 w 3239999"/>
                <a:gd name="connsiteY30-832" fmla="*/ 526981 h 3032924"/>
                <a:gd name="connsiteX31-833" fmla="*/ 239143 w 3239999"/>
                <a:gd name="connsiteY31-834" fmla="*/ 526981 h 3032924"/>
                <a:gd name="connsiteX32-835" fmla="*/ 239143 w 3239999"/>
                <a:gd name="connsiteY32-836" fmla="*/ 2776423 h 3032924"/>
                <a:gd name="connsiteX33-837" fmla="*/ 1576606 w 3239999"/>
                <a:gd name="connsiteY33-838" fmla="*/ 2776423 h 3032924"/>
                <a:gd name="connsiteX34-839" fmla="*/ 1668046 w 3239999"/>
                <a:gd name="connsiteY34-840" fmla="*/ 2869642 h 3032924"/>
                <a:gd name="connsiteX0-841" fmla="*/ 1576606 w 3239999"/>
                <a:gd name="connsiteY0-842" fmla="*/ 2778202 h 3032924"/>
                <a:gd name="connsiteX1-843" fmla="*/ 1663394 w 3239999"/>
                <a:gd name="connsiteY1-844" fmla="*/ 2778202 h 3032924"/>
                <a:gd name="connsiteX2-845" fmla="*/ 1663394 w 3239999"/>
                <a:gd name="connsiteY2-846" fmla="*/ 2776423 h 3032924"/>
                <a:gd name="connsiteX3-847" fmla="*/ 3000856 w 3239999"/>
                <a:gd name="connsiteY3-848" fmla="*/ 2776423 h 3032924"/>
                <a:gd name="connsiteX4-849" fmla="*/ 3000856 w 3239999"/>
                <a:gd name="connsiteY4-850" fmla="*/ 526981 h 3032924"/>
                <a:gd name="connsiteX5-851" fmla="*/ 2855082 w 3239999"/>
                <a:gd name="connsiteY5-852" fmla="*/ 526981 h 3032924"/>
                <a:gd name="connsiteX6-853" fmla="*/ 2861369 w 3239999"/>
                <a:gd name="connsiteY6-854" fmla="*/ 2472117 h 3032924"/>
                <a:gd name="connsiteX7-855" fmla="*/ 1663394 w 3239999"/>
                <a:gd name="connsiteY7-856" fmla="*/ 2765302 h 3032924"/>
                <a:gd name="connsiteX8-857" fmla="*/ 1663394 w 3239999"/>
                <a:gd name="connsiteY8-858" fmla="*/ 526981 h 3032924"/>
                <a:gd name="connsiteX9-859" fmla="*/ 1663394 w 3239999"/>
                <a:gd name="connsiteY9-860" fmla="*/ 430441 h 3032924"/>
                <a:gd name="connsiteX10-861" fmla="*/ 1663394 w 3239999"/>
                <a:gd name="connsiteY10-862" fmla="*/ 402054 h 3032924"/>
                <a:gd name="connsiteX11-863" fmla="*/ 2406065 w 3239999"/>
                <a:gd name="connsiteY11-864" fmla="*/ 22 h 3032924"/>
                <a:gd name="connsiteX12-865" fmla="*/ 2853673 w 3239999"/>
                <a:gd name="connsiteY12-866" fmla="*/ 91100 h 3032924"/>
                <a:gd name="connsiteX13-867" fmla="*/ 2854770 w 3239999"/>
                <a:gd name="connsiteY13-868" fmla="*/ 430441 h 3032924"/>
                <a:gd name="connsiteX14-869" fmla="*/ 3120669 w 3239999"/>
                <a:gd name="connsiteY14-870" fmla="*/ 428517 h 3032924"/>
                <a:gd name="connsiteX15-871" fmla="*/ 3120669 w 3239999"/>
                <a:gd name="connsiteY15-872" fmla="*/ 738345 h 3032924"/>
                <a:gd name="connsiteX16-873" fmla="*/ 3239999 w 3239999"/>
                <a:gd name="connsiteY16-874" fmla="*/ 738345 h 3032924"/>
                <a:gd name="connsiteX17-875" fmla="*/ 3239999 w 3239999"/>
                <a:gd name="connsiteY17-876" fmla="*/ 3032924 h 3032924"/>
                <a:gd name="connsiteX18-877" fmla="*/ 0 w 3239999"/>
                <a:gd name="connsiteY18-878" fmla="*/ 3032924 h 3032924"/>
                <a:gd name="connsiteX19-879" fmla="*/ 0 w 3239999"/>
                <a:gd name="connsiteY19-880" fmla="*/ 738345 h 3032924"/>
                <a:gd name="connsiteX20-881" fmla="*/ 102477 w 3239999"/>
                <a:gd name="connsiteY20-882" fmla="*/ 738345 h 3032924"/>
                <a:gd name="connsiteX21-883" fmla="*/ 102477 w 3239999"/>
                <a:gd name="connsiteY21-884" fmla="*/ 428517 h 3032924"/>
                <a:gd name="connsiteX22-885" fmla="*/ 385229 w 3239999"/>
                <a:gd name="connsiteY22-886" fmla="*/ 430441 h 3032924"/>
                <a:gd name="connsiteX23-887" fmla="*/ 386326 w 3239999"/>
                <a:gd name="connsiteY23-888" fmla="*/ 91100 h 3032924"/>
                <a:gd name="connsiteX24-889" fmla="*/ 833935 w 3239999"/>
                <a:gd name="connsiteY24-890" fmla="*/ 22 h 3032924"/>
                <a:gd name="connsiteX25-891" fmla="*/ 1576606 w 3239999"/>
                <a:gd name="connsiteY25-892" fmla="*/ 402054 h 3032924"/>
                <a:gd name="connsiteX26-893" fmla="*/ 1576606 w 3239999"/>
                <a:gd name="connsiteY26-894" fmla="*/ 430441 h 3032924"/>
                <a:gd name="connsiteX27-895" fmla="*/ 1576606 w 3239999"/>
                <a:gd name="connsiteY27-896" fmla="*/ 526981 h 3032924"/>
                <a:gd name="connsiteX28-897" fmla="*/ 1576606 w 3239999"/>
                <a:gd name="connsiteY28-898" fmla="*/ 2765302 h 3032924"/>
                <a:gd name="connsiteX29-899" fmla="*/ 378630 w 3239999"/>
                <a:gd name="connsiteY29-900" fmla="*/ 2472117 h 3032924"/>
                <a:gd name="connsiteX30-901" fmla="*/ 384918 w 3239999"/>
                <a:gd name="connsiteY30-902" fmla="*/ 526981 h 3032924"/>
                <a:gd name="connsiteX31-903" fmla="*/ 239143 w 3239999"/>
                <a:gd name="connsiteY31-904" fmla="*/ 526981 h 3032924"/>
                <a:gd name="connsiteX32-905" fmla="*/ 239143 w 3239999"/>
                <a:gd name="connsiteY32-906" fmla="*/ 2776423 h 3032924"/>
                <a:gd name="connsiteX33-907" fmla="*/ 1576606 w 3239999"/>
                <a:gd name="connsiteY33-908" fmla="*/ 2776423 h 3032924"/>
                <a:gd name="connsiteX34-909" fmla="*/ 1668046 w 3239999"/>
                <a:gd name="connsiteY34-910" fmla="*/ 2869642 h 3032924"/>
                <a:gd name="connsiteX0-911" fmla="*/ 1576606 w 3239999"/>
                <a:gd name="connsiteY0-912" fmla="*/ 2778202 h 3032924"/>
                <a:gd name="connsiteX1-913" fmla="*/ 1663394 w 3239999"/>
                <a:gd name="connsiteY1-914" fmla="*/ 2778202 h 3032924"/>
                <a:gd name="connsiteX2-915" fmla="*/ 1663394 w 3239999"/>
                <a:gd name="connsiteY2-916" fmla="*/ 2776423 h 3032924"/>
                <a:gd name="connsiteX3-917" fmla="*/ 3000856 w 3239999"/>
                <a:gd name="connsiteY3-918" fmla="*/ 2776423 h 3032924"/>
                <a:gd name="connsiteX4-919" fmla="*/ 3000856 w 3239999"/>
                <a:gd name="connsiteY4-920" fmla="*/ 526981 h 3032924"/>
                <a:gd name="connsiteX5-921" fmla="*/ 2855082 w 3239999"/>
                <a:gd name="connsiteY5-922" fmla="*/ 526981 h 3032924"/>
                <a:gd name="connsiteX6-923" fmla="*/ 2861369 w 3239999"/>
                <a:gd name="connsiteY6-924" fmla="*/ 2472117 h 3032924"/>
                <a:gd name="connsiteX7-925" fmla="*/ 1663394 w 3239999"/>
                <a:gd name="connsiteY7-926" fmla="*/ 2765302 h 3032924"/>
                <a:gd name="connsiteX8-927" fmla="*/ 1663394 w 3239999"/>
                <a:gd name="connsiteY8-928" fmla="*/ 526981 h 3032924"/>
                <a:gd name="connsiteX9-929" fmla="*/ 1663394 w 3239999"/>
                <a:gd name="connsiteY9-930" fmla="*/ 430441 h 3032924"/>
                <a:gd name="connsiteX10-931" fmla="*/ 1663394 w 3239999"/>
                <a:gd name="connsiteY10-932" fmla="*/ 402054 h 3032924"/>
                <a:gd name="connsiteX11-933" fmla="*/ 2406065 w 3239999"/>
                <a:gd name="connsiteY11-934" fmla="*/ 22 h 3032924"/>
                <a:gd name="connsiteX12-935" fmla="*/ 2853673 w 3239999"/>
                <a:gd name="connsiteY12-936" fmla="*/ 91100 h 3032924"/>
                <a:gd name="connsiteX13-937" fmla="*/ 2854770 w 3239999"/>
                <a:gd name="connsiteY13-938" fmla="*/ 430441 h 3032924"/>
                <a:gd name="connsiteX14-939" fmla="*/ 3120669 w 3239999"/>
                <a:gd name="connsiteY14-940" fmla="*/ 428517 h 3032924"/>
                <a:gd name="connsiteX15-941" fmla="*/ 3120669 w 3239999"/>
                <a:gd name="connsiteY15-942" fmla="*/ 738345 h 3032924"/>
                <a:gd name="connsiteX16-943" fmla="*/ 3239999 w 3239999"/>
                <a:gd name="connsiteY16-944" fmla="*/ 738345 h 3032924"/>
                <a:gd name="connsiteX17-945" fmla="*/ 3239999 w 3239999"/>
                <a:gd name="connsiteY17-946" fmla="*/ 3032924 h 3032924"/>
                <a:gd name="connsiteX18-947" fmla="*/ 0 w 3239999"/>
                <a:gd name="connsiteY18-948" fmla="*/ 3032924 h 3032924"/>
                <a:gd name="connsiteX19-949" fmla="*/ 0 w 3239999"/>
                <a:gd name="connsiteY19-950" fmla="*/ 738345 h 3032924"/>
                <a:gd name="connsiteX20-951" fmla="*/ 102477 w 3239999"/>
                <a:gd name="connsiteY20-952" fmla="*/ 738345 h 3032924"/>
                <a:gd name="connsiteX21-953" fmla="*/ 102477 w 3239999"/>
                <a:gd name="connsiteY21-954" fmla="*/ 428517 h 3032924"/>
                <a:gd name="connsiteX22-955" fmla="*/ 385229 w 3239999"/>
                <a:gd name="connsiteY22-956" fmla="*/ 430441 h 3032924"/>
                <a:gd name="connsiteX23-957" fmla="*/ 386326 w 3239999"/>
                <a:gd name="connsiteY23-958" fmla="*/ 91100 h 3032924"/>
                <a:gd name="connsiteX24-959" fmla="*/ 833935 w 3239999"/>
                <a:gd name="connsiteY24-960" fmla="*/ 22 h 3032924"/>
                <a:gd name="connsiteX25-961" fmla="*/ 1576606 w 3239999"/>
                <a:gd name="connsiteY25-962" fmla="*/ 402054 h 3032924"/>
                <a:gd name="connsiteX26-963" fmla="*/ 1576606 w 3239999"/>
                <a:gd name="connsiteY26-964" fmla="*/ 430441 h 3032924"/>
                <a:gd name="connsiteX27-965" fmla="*/ 1576606 w 3239999"/>
                <a:gd name="connsiteY27-966" fmla="*/ 526981 h 3032924"/>
                <a:gd name="connsiteX28-967" fmla="*/ 1576606 w 3239999"/>
                <a:gd name="connsiteY28-968" fmla="*/ 2765302 h 3032924"/>
                <a:gd name="connsiteX29-969" fmla="*/ 378630 w 3239999"/>
                <a:gd name="connsiteY29-970" fmla="*/ 2472117 h 3032924"/>
                <a:gd name="connsiteX30-971" fmla="*/ 384918 w 3239999"/>
                <a:gd name="connsiteY30-972" fmla="*/ 526981 h 3032924"/>
                <a:gd name="connsiteX31-973" fmla="*/ 239143 w 3239999"/>
                <a:gd name="connsiteY31-974" fmla="*/ 526981 h 3032924"/>
                <a:gd name="connsiteX32-975" fmla="*/ 239143 w 3239999"/>
                <a:gd name="connsiteY32-976" fmla="*/ 2776423 h 3032924"/>
                <a:gd name="connsiteX33-977" fmla="*/ 1576606 w 3239999"/>
                <a:gd name="connsiteY33-978" fmla="*/ 2776423 h 3032924"/>
                <a:gd name="connsiteX34-979" fmla="*/ 1668046 w 3239999"/>
                <a:gd name="connsiteY34-980" fmla="*/ 2869642 h 3032924"/>
                <a:gd name="connsiteX0-981" fmla="*/ 1576606 w 3239999"/>
                <a:gd name="connsiteY0-982" fmla="*/ 2778202 h 3032924"/>
                <a:gd name="connsiteX1-983" fmla="*/ 1663394 w 3239999"/>
                <a:gd name="connsiteY1-984" fmla="*/ 2778202 h 3032924"/>
                <a:gd name="connsiteX2-985" fmla="*/ 1663394 w 3239999"/>
                <a:gd name="connsiteY2-986" fmla="*/ 2776423 h 3032924"/>
                <a:gd name="connsiteX3-987" fmla="*/ 3000856 w 3239999"/>
                <a:gd name="connsiteY3-988" fmla="*/ 2776423 h 3032924"/>
                <a:gd name="connsiteX4-989" fmla="*/ 3000856 w 3239999"/>
                <a:gd name="connsiteY4-990" fmla="*/ 526981 h 3032924"/>
                <a:gd name="connsiteX5-991" fmla="*/ 2855082 w 3239999"/>
                <a:gd name="connsiteY5-992" fmla="*/ 526981 h 3032924"/>
                <a:gd name="connsiteX6-993" fmla="*/ 2861369 w 3239999"/>
                <a:gd name="connsiteY6-994" fmla="*/ 2472117 h 3032924"/>
                <a:gd name="connsiteX7-995" fmla="*/ 1663394 w 3239999"/>
                <a:gd name="connsiteY7-996" fmla="*/ 2765302 h 3032924"/>
                <a:gd name="connsiteX8-997" fmla="*/ 1663394 w 3239999"/>
                <a:gd name="connsiteY8-998" fmla="*/ 526981 h 3032924"/>
                <a:gd name="connsiteX9-999" fmla="*/ 1663394 w 3239999"/>
                <a:gd name="connsiteY9-1000" fmla="*/ 430441 h 3032924"/>
                <a:gd name="connsiteX10-1001" fmla="*/ 1663394 w 3239999"/>
                <a:gd name="connsiteY10-1002" fmla="*/ 402054 h 3032924"/>
                <a:gd name="connsiteX11-1003" fmla="*/ 2406065 w 3239999"/>
                <a:gd name="connsiteY11-1004" fmla="*/ 22 h 3032924"/>
                <a:gd name="connsiteX12-1005" fmla="*/ 2853673 w 3239999"/>
                <a:gd name="connsiteY12-1006" fmla="*/ 91100 h 3032924"/>
                <a:gd name="connsiteX13-1007" fmla="*/ 2854770 w 3239999"/>
                <a:gd name="connsiteY13-1008" fmla="*/ 430441 h 3032924"/>
                <a:gd name="connsiteX14-1009" fmla="*/ 3120669 w 3239999"/>
                <a:gd name="connsiteY14-1010" fmla="*/ 428517 h 3032924"/>
                <a:gd name="connsiteX15-1011" fmla="*/ 3120669 w 3239999"/>
                <a:gd name="connsiteY15-1012" fmla="*/ 738345 h 3032924"/>
                <a:gd name="connsiteX16-1013" fmla="*/ 3239999 w 3239999"/>
                <a:gd name="connsiteY16-1014" fmla="*/ 738345 h 3032924"/>
                <a:gd name="connsiteX17-1015" fmla="*/ 3239999 w 3239999"/>
                <a:gd name="connsiteY17-1016" fmla="*/ 3032924 h 3032924"/>
                <a:gd name="connsiteX18-1017" fmla="*/ 0 w 3239999"/>
                <a:gd name="connsiteY18-1018" fmla="*/ 3032924 h 3032924"/>
                <a:gd name="connsiteX19-1019" fmla="*/ 0 w 3239999"/>
                <a:gd name="connsiteY19-1020" fmla="*/ 738345 h 3032924"/>
                <a:gd name="connsiteX20-1021" fmla="*/ 102477 w 3239999"/>
                <a:gd name="connsiteY20-1022" fmla="*/ 738345 h 3032924"/>
                <a:gd name="connsiteX21-1023" fmla="*/ 102477 w 3239999"/>
                <a:gd name="connsiteY21-1024" fmla="*/ 428517 h 3032924"/>
                <a:gd name="connsiteX22-1025" fmla="*/ 385229 w 3239999"/>
                <a:gd name="connsiteY22-1026" fmla="*/ 430441 h 3032924"/>
                <a:gd name="connsiteX23-1027" fmla="*/ 386326 w 3239999"/>
                <a:gd name="connsiteY23-1028" fmla="*/ 91100 h 3032924"/>
                <a:gd name="connsiteX24-1029" fmla="*/ 833935 w 3239999"/>
                <a:gd name="connsiteY24-1030" fmla="*/ 22 h 3032924"/>
                <a:gd name="connsiteX25-1031" fmla="*/ 1576606 w 3239999"/>
                <a:gd name="connsiteY25-1032" fmla="*/ 402054 h 3032924"/>
                <a:gd name="connsiteX26-1033" fmla="*/ 1576606 w 3239999"/>
                <a:gd name="connsiteY26-1034" fmla="*/ 430441 h 3032924"/>
                <a:gd name="connsiteX27-1035" fmla="*/ 1576606 w 3239999"/>
                <a:gd name="connsiteY27-1036" fmla="*/ 526981 h 3032924"/>
                <a:gd name="connsiteX28-1037" fmla="*/ 1576606 w 3239999"/>
                <a:gd name="connsiteY28-1038" fmla="*/ 2765302 h 3032924"/>
                <a:gd name="connsiteX29-1039" fmla="*/ 378630 w 3239999"/>
                <a:gd name="connsiteY29-1040" fmla="*/ 2472117 h 3032924"/>
                <a:gd name="connsiteX30-1041" fmla="*/ 384918 w 3239999"/>
                <a:gd name="connsiteY30-1042" fmla="*/ 526981 h 3032924"/>
                <a:gd name="connsiteX31-1043" fmla="*/ 239143 w 3239999"/>
                <a:gd name="connsiteY31-1044" fmla="*/ 526981 h 3032924"/>
                <a:gd name="connsiteX32-1045" fmla="*/ 239143 w 3239999"/>
                <a:gd name="connsiteY32-1046" fmla="*/ 2776423 h 3032924"/>
                <a:gd name="connsiteX33-1047" fmla="*/ 1576606 w 3239999"/>
                <a:gd name="connsiteY33-1048" fmla="*/ 2776423 h 3032924"/>
                <a:gd name="connsiteX34-1049" fmla="*/ 1668046 w 3239999"/>
                <a:gd name="connsiteY34-1050" fmla="*/ 2869642 h 3032924"/>
                <a:gd name="connsiteX0-1051" fmla="*/ 1576606 w 3239999"/>
                <a:gd name="connsiteY0-1052" fmla="*/ 2778202 h 3032924"/>
                <a:gd name="connsiteX1-1053" fmla="*/ 1663394 w 3239999"/>
                <a:gd name="connsiteY1-1054" fmla="*/ 2778202 h 3032924"/>
                <a:gd name="connsiteX2-1055" fmla="*/ 1663394 w 3239999"/>
                <a:gd name="connsiteY2-1056" fmla="*/ 2776423 h 3032924"/>
                <a:gd name="connsiteX3-1057" fmla="*/ 3000856 w 3239999"/>
                <a:gd name="connsiteY3-1058" fmla="*/ 2776423 h 3032924"/>
                <a:gd name="connsiteX4-1059" fmla="*/ 3000856 w 3239999"/>
                <a:gd name="connsiteY4-1060" fmla="*/ 526981 h 3032924"/>
                <a:gd name="connsiteX5-1061" fmla="*/ 2855082 w 3239999"/>
                <a:gd name="connsiteY5-1062" fmla="*/ 526981 h 3032924"/>
                <a:gd name="connsiteX6-1063" fmla="*/ 2861369 w 3239999"/>
                <a:gd name="connsiteY6-1064" fmla="*/ 2472117 h 3032924"/>
                <a:gd name="connsiteX7-1065" fmla="*/ 1663394 w 3239999"/>
                <a:gd name="connsiteY7-1066" fmla="*/ 2765302 h 3032924"/>
                <a:gd name="connsiteX8-1067" fmla="*/ 1663394 w 3239999"/>
                <a:gd name="connsiteY8-1068" fmla="*/ 526981 h 3032924"/>
                <a:gd name="connsiteX9-1069" fmla="*/ 1663394 w 3239999"/>
                <a:gd name="connsiteY9-1070" fmla="*/ 430441 h 3032924"/>
                <a:gd name="connsiteX10-1071" fmla="*/ 1663394 w 3239999"/>
                <a:gd name="connsiteY10-1072" fmla="*/ 402054 h 3032924"/>
                <a:gd name="connsiteX11-1073" fmla="*/ 2406065 w 3239999"/>
                <a:gd name="connsiteY11-1074" fmla="*/ 22 h 3032924"/>
                <a:gd name="connsiteX12-1075" fmla="*/ 2853673 w 3239999"/>
                <a:gd name="connsiteY12-1076" fmla="*/ 91100 h 3032924"/>
                <a:gd name="connsiteX13-1077" fmla="*/ 2854770 w 3239999"/>
                <a:gd name="connsiteY13-1078" fmla="*/ 430441 h 3032924"/>
                <a:gd name="connsiteX14-1079" fmla="*/ 3120669 w 3239999"/>
                <a:gd name="connsiteY14-1080" fmla="*/ 428517 h 3032924"/>
                <a:gd name="connsiteX15-1081" fmla="*/ 3120669 w 3239999"/>
                <a:gd name="connsiteY15-1082" fmla="*/ 738345 h 3032924"/>
                <a:gd name="connsiteX16-1083" fmla="*/ 3239999 w 3239999"/>
                <a:gd name="connsiteY16-1084" fmla="*/ 738345 h 3032924"/>
                <a:gd name="connsiteX17-1085" fmla="*/ 3239999 w 3239999"/>
                <a:gd name="connsiteY17-1086" fmla="*/ 3032924 h 3032924"/>
                <a:gd name="connsiteX18-1087" fmla="*/ 0 w 3239999"/>
                <a:gd name="connsiteY18-1088" fmla="*/ 3032924 h 3032924"/>
                <a:gd name="connsiteX19-1089" fmla="*/ 0 w 3239999"/>
                <a:gd name="connsiteY19-1090" fmla="*/ 738345 h 3032924"/>
                <a:gd name="connsiteX20-1091" fmla="*/ 102477 w 3239999"/>
                <a:gd name="connsiteY20-1092" fmla="*/ 738345 h 3032924"/>
                <a:gd name="connsiteX21-1093" fmla="*/ 102477 w 3239999"/>
                <a:gd name="connsiteY21-1094" fmla="*/ 428517 h 3032924"/>
                <a:gd name="connsiteX22-1095" fmla="*/ 385229 w 3239999"/>
                <a:gd name="connsiteY22-1096" fmla="*/ 430441 h 3032924"/>
                <a:gd name="connsiteX23-1097" fmla="*/ 386326 w 3239999"/>
                <a:gd name="connsiteY23-1098" fmla="*/ 91100 h 3032924"/>
                <a:gd name="connsiteX24-1099" fmla="*/ 833935 w 3239999"/>
                <a:gd name="connsiteY24-1100" fmla="*/ 22 h 3032924"/>
                <a:gd name="connsiteX25-1101" fmla="*/ 1576606 w 3239999"/>
                <a:gd name="connsiteY25-1102" fmla="*/ 402054 h 3032924"/>
                <a:gd name="connsiteX26-1103" fmla="*/ 1576606 w 3239999"/>
                <a:gd name="connsiteY26-1104" fmla="*/ 430441 h 3032924"/>
                <a:gd name="connsiteX27-1105" fmla="*/ 1576606 w 3239999"/>
                <a:gd name="connsiteY27-1106" fmla="*/ 526981 h 3032924"/>
                <a:gd name="connsiteX28-1107" fmla="*/ 1576606 w 3239999"/>
                <a:gd name="connsiteY28-1108" fmla="*/ 2765302 h 3032924"/>
                <a:gd name="connsiteX29-1109" fmla="*/ 378630 w 3239999"/>
                <a:gd name="connsiteY29-1110" fmla="*/ 2472117 h 3032924"/>
                <a:gd name="connsiteX30-1111" fmla="*/ 384918 w 3239999"/>
                <a:gd name="connsiteY30-1112" fmla="*/ 526981 h 3032924"/>
                <a:gd name="connsiteX31-1113" fmla="*/ 239143 w 3239999"/>
                <a:gd name="connsiteY31-1114" fmla="*/ 526981 h 3032924"/>
                <a:gd name="connsiteX32-1115" fmla="*/ 239143 w 3239999"/>
                <a:gd name="connsiteY32-1116" fmla="*/ 2776423 h 3032924"/>
                <a:gd name="connsiteX33-1117" fmla="*/ 1576606 w 3239999"/>
                <a:gd name="connsiteY33-1118" fmla="*/ 2776423 h 3032924"/>
                <a:gd name="connsiteX0-1119" fmla="*/ 1576606 w 3239999"/>
                <a:gd name="connsiteY0-1120" fmla="*/ 2778202 h 3032924"/>
                <a:gd name="connsiteX1-1121" fmla="*/ 1663394 w 3239999"/>
                <a:gd name="connsiteY1-1122" fmla="*/ 2778202 h 3032924"/>
                <a:gd name="connsiteX2-1123" fmla="*/ 1663394 w 3239999"/>
                <a:gd name="connsiteY2-1124" fmla="*/ 2776423 h 3032924"/>
                <a:gd name="connsiteX3-1125" fmla="*/ 3000856 w 3239999"/>
                <a:gd name="connsiteY3-1126" fmla="*/ 2776423 h 3032924"/>
                <a:gd name="connsiteX4-1127" fmla="*/ 3000856 w 3239999"/>
                <a:gd name="connsiteY4-1128" fmla="*/ 526981 h 3032924"/>
                <a:gd name="connsiteX5-1129" fmla="*/ 2855082 w 3239999"/>
                <a:gd name="connsiteY5-1130" fmla="*/ 526981 h 3032924"/>
                <a:gd name="connsiteX6-1131" fmla="*/ 2861369 w 3239999"/>
                <a:gd name="connsiteY6-1132" fmla="*/ 2472117 h 3032924"/>
                <a:gd name="connsiteX7-1133" fmla="*/ 1663394 w 3239999"/>
                <a:gd name="connsiteY7-1134" fmla="*/ 2765302 h 3032924"/>
                <a:gd name="connsiteX8-1135" fmla="*/ 1663394 w 3239999"/>
                <a:gd name="connsiteY8-1136" fmla="*/ 526981 h 3032924"/>
                <a:gd name="connsiteX9-1137" fmla="*/ 1663394 w 3239999"/>
                <a:gd name="connsiteY9-1138" fmla="*/ 430441 h 3032924"/>
                <a:gd name="connsiteX10-1139" fmla="*/ 1663394 w 3239999"/>
                <a:gd name="connsiteY10-1140" fmla="*/ 402054 h 3032924"/>
                <a:gd name="connsiteX11-1141" fmla="*/ 2406065 w 3239999"/>
                <a:gd name="connsiteY11-1142" fmla="*/ 22 h 3032924"/>
                <a:gd name="connsiteX12-1143" fmla="*/ 2853673 w 3239999"/>
                <a:gd name="connsiteY12-1144" fmla="*/ 91100 h 3032924"/>
                <a:gd name="connsiteX13-1145" fmla="*/ 2854770 w 3239999"/>
                <a:gd name="connsiteY13-1146" fmla="*/ 430441 h 3032924"/>
                <a:gd name="connsiteX14-1147" fmla="*/ 3120669 w 3239999"/>
                <a:gd name="connsiteY14-1148" fmla="*/ 428517 h 3032924"/>
                <a:gd name="connsiteX15-1149" fmla="*/ 3120669 w 3239999"/>
                <a:gd name="connsiteY15-1150" fmla="*/ 738345 h 3032924"/>
                <a:gd name="connsiteX16-1151" fmla="*/ 3239999 w 3239999"/>
                <a:gd name="connsiteY16-1152" fmla="*/ 738345 h 3032924"/>
                <a:gd name="connsiteX17-1153" fmla="*/ 3239999 w 3239999"/>
                <a:gd name="connsiteY17-1154" fmla="*/ 3032924 h 3032924"/>
                <a:gd name="connsiteX18-1155" fmla="*/ 0 w 3239999"/>
                <a:gd name="connsiteY18-1156" fmla="*/ 3032924 h 3032924"/>
                <a:gd name="connsiteX19-1157" fmla="*/ 0 w 3239999"/>
                <a:gd name="connsiteY19-1158" fmla="*/ 738345 h 3032924"/>
                <a:gd name="connsiteX20-1159" fmla="*/ 102477 w 3239999"/>
                <a:gd name="connsiteY20-1160" fmla="*/ 738345 h 3032924"/>
                <a:gd name="connsiteX21-1161" fmla="*/ 102477 w 3239999"/>
                <a:gd name="connsiteY21-1162" fmla="*/ 428517 h 3032924"/>
                <a:gd name="connsiteX22-1163" fmla="*/ 385229 w 3239999"/>
                <a:gd name="connsiteY22-1164" fmla="*/ 430441 h 3032924"/>
                <a:gd name="connsiteX23-1165" fmla="*/ 386326 w 3239999"/>
                <a:gd name="connsiteY23-1166" fmla="*/ 91100 h 3032924"/>
                <a:gd name="connsiteX24-1167" fmla="*/ 833935 w 3239999"/>
                <a:gd name="connsiteY24-1168" fmla="*/ 22 h 3032924"/>
                <a:gd name="connsiteX25-1169" fmla="*/ 1576606 w 3239999"/>
                <a:gd name="connsiteY25-1170" fmla="*/ 402054 h 3032924"/>
                <a:gd name="connsiteX26-1171" fmla="*/ 1576606 w 3239999"/>
                <a:gd name="connsiteY26-1172" fmla="*/ 430441 h 3032924"/>
                <a:gd name="connsiteX27-1173" fmla="*/ 1576606 w 3239999"/>
                <a:gd name="connsiteY27-1174" fmla="*/ 526981 h 3032924"/>
                <a:gd name="connsiteX28-1175" fmla="*/ 1576606 w 3239999"/>
                <a:gd name="connsiteY28-1176" fmla="*/ 2765302 h 3032924"/>
                <a:gd name="connsiteX29-1177" fmla="*/ 378630 w 3239999"/>
                <a:gd name="connsiteY29-1178" fmla="*/ 2472117 h 3032924"/>
                <a:gd name="connsiteX30-1179" fmla="*/ 384918 w 3239999"/>
                <a:gd name="connsiteY30-1180" fmla="*/ 526981 h 3032924"/>
                <a:gd name="connsiteX31-1181" fmla="*/ 239143 w 3239999"/>
                <a:gd name="connsiteY31-1182" fmla="*/ 526981 h 3032924"/>
                <a:gd name="connsiteX32-1183" fmla="*/ 239143 w 3239999"/>
                <a:gd name="connsiteY32-1184" fmla="*/ 2776423 h 3032924"/>
                <a:gd name="connsiteX33-1185" fmla="*/ 1576606 w 3239999"/>
                <a:gd name="connsiteY33-1186" fmla="*/ 2776423 h 3032924"/>
                <a:gd name="connsiteX0-1187" fmla="*/ 1576606 w 3239999"/>
                <a:gd name="connsiteY0-1188" fmla="*/ 2778202 h 3032924"/>
                <a:gd name="connsiteX1-1189" fmla="*/ 1663394 w 3239999"/>
                <a:gd name="connsiteY1-1190" fmla="*/ 2778202 h 3032924"/>
                <a:gd name="connsiteX2-1191" fmla="*/ 1663394 w 3239999"/>
                <a:gd name="connsiteY2-1192" fmla="*/ 2776423 h 3032924"/>
                <a:gd name="connsiteX3-1193" fmla="*/ 3000856 w 3239999"/>
                <a:gd name="connsiteY3-1194" fmla="*/ 2776423 h 3032924"/>
                <a:gd name="connsiteX4-1195" fmla="*/ 3000856 w 3239999"/>
                <a:gd name="connsiteY4-1196" fmla="*/ 526981 h 3032924"/>
                <a:gd name="connsiteX5-1197" fmla="*/ 2855082 w 3239999"/>
                <a:gd name="connsiteY5-1198" fmla="*/ 526981 h 3032924"/>
                <a:gd name="connsiteX6-1199" fmla="*/ 2861369 w 3239999"/>
                <a:gd name="connsiteY6-1200" fmla="*/ 2472117 h 3032924"/>
                <a:gd name="connsiteX7-1201" fmla="*/ 1663394 w 3239999"/>
                <a:gd name="connsiteY7-1202" fmla="*/ 2765302 h 3032924"/>
                <a:gd name="connsiteX8-1203" fmla="*/ 1663394 w 3239999"/>
                <a:gd name="connsiteY8-1204" fmla="*/ 526981 h 3032924"/>
                <a:gd name="connsiteX9-1205" fmla="*/ 1663394 w 3239999"/>
                <a:gd name="connsiteY9-1206" fmla="*/ 430441 h 3032924"/>
                <a:gd name="connsiteX10-1207" fmla="*/ 1663394 w 3239999"/>
                <a:gd name="connsiteY10-1208" fmla="*/ 402054 h 3032924"/>
                <a:gd name="connsiteX11-1209" fmla="*/ 2406065 w 3239999"/>
                <a:gd name="connsiteY11-1210" fmla="*/ 22 h 3032924"/>
                <a:gd name="connsiteX12-1211" fmla="*/ 2853673 w 3239999"/>
                <a:gd name="connsiteY12-1212" fmla="*/ 91100 h 3032924"/>
                <a:gd name="connsiteX13-1213" fmla="*/ 2854770 w 3239999"/>
                <a:gd name="connsiteY13-1214" fmla="*/ 430441 h 3032924"/>
                <a:gd name="connsiteX14-1215" fmla="*/ 3120669 w 3239999"/>
                <a:gd name="connsiteY14-1216" fmla="*/ 428517 h 3032924"/>
                <a:gd name="connsiteX15-1217" fmla="*/ 3120669 w 3239999"/>
                <a:gd name="connsiteY15-1218" fmla="*/ 738345 h 3032924"/>
                <a:gd name="connsiteX16-1219" fmla="*/ 3239999 w 3239999"/>
                <a:gd name="connsiteY16-1220" fmla="*/ 738345 h 3032924"/>
                <a:gd name="connsiteX17-1221" fmla="*/ 3239999 w 3239999"/>
                <a:gd name="connsiteY17-1222" fmla="*/ 3032924 h 3032924"/>
                <a:gd name="connsiteX18-1223" fmla="*/ 0 w 3239999"/>
                <a:gd name="connsiteY18-1224" fmla="*/ 3032924 h 3032924"/>
                <a:gd name="connsiteX19-1225" fmla="*/ 0 w 3239999"/>
                <a:gd name="connsiteY19-1226" fmla="*/ 738345 h 3032924"/>
                <a:gd name="connsiteX20-1227" fmla="*/ 102477 w 3239999"/>
                <a:gd name="connsiteY20-1228" fmla="*/ 738345 h 3032924"/>
                <a:gd name="connsiteX21-1229" fmla="*/ 102477 w 3239999"/>
                <a:gd name="connsiteY21-1230" fmla="*/ 428517 h 3032924"/>
                <a:gd name="connsiteX22-1231" fmla="*/ 385229 w 3239999"/>
                <a:gd name="connsiteY22-1232" fmla="*/ 430441 h 3032924"/>
                <a:gd name="connsiteX23-1233" fmla="*/ 386326 w 3239999"/>
                <a:gd name="connsiteY23-1234" fmla="*/ 91100 h 3032924"/>
                <a:gd name="connsiteX24-1235" fmla="*/ 833935 w 3239999"/>
                <a:gd name="connsiteY24-1236" fmla="*/ 22 h 3032924"/>
                <a:gd name="connsiteX25-1237" fmla="*/ 1576606 w 3239999"/>
                <a:gd name="connsiteY25-1238" fmla="*/ 402054 h 3032924"/>
                <a:gd name="connsiteX26-1239" fmla="*/ 1576606 w 3239999"/>
                <a:gd name="connsiteY26-1240" fmla="*/ 430441 h 3032924"/>
                <a:gd name="connsiteX27-1241" fmla="*/ 1576606 w 3239999"/>
                <a:gd name="connsiteY27-1242" fmla="*/ 526981 h 3032924"/>
                <a:gd name="connsiteX28-1243" fmla="*/ 1576606 w 3239999"/>
                <a:gd name="connsiteY28-1244" fmla="*/ 2765302 h 3032924"/>
                <a:gd name="connsiteX29-1245" fmla="*/ 378630 w 3239999"/>
                <a:gd name="connsiteY29-1246" fmla="*/ 2472117 h 3032924"/>
                <a:gd name="connsiteX30-1247" fmla="*/ 384918 w 3239999"/>
                <a:gd name="connsiteY30-1248" fmla="*/ 526981 h 3032924"/>
                <a:gd name="connsiteX31-1249" fmla="*/ 239143 w 3239999"/>
                <a:gd name="connsiteY31-1250" fmla="*/ 526981 h 3032924"/>
                <a:gd name="connsiteX32-1251" fmla="*/ 239143 w 3239999"/>
                <a:gd name="connsiteY32-1252" fmla="*/ 2776423 h 3032924"/>
                <a:gd name="connsiteX33-1253" fmla="*/ 1576606 w 3239999"/>
                <a:gd name="connsiteY33-1254" fmla="*/ 2776423 h 3032924"/>
                <a:gd name="connsiteX0-1255" fmla="*/ 1576606 w 3239999"/>
                <a:gd name="connsiteY0-1256" fmla="*/ 2778202 h 3032924"/>
                <a:gd name="connsiteX1-1257" fmla="*/ 1663394 w 3239999"/>
                <a:gd name="connsiteY1-1258" fmla="*/ 2778202 h 3032924"/>
                <a:gd name="connsiteX2-1259" fmla="*/ 1663394 w 3239999"/>
                <a:gd name="connsiteY2-1260" fmla="*/ 2776423 h 3032924"/>
                <a:gd name="connsiteX3-1261" fmla="*/ 3000856 w 3239999"/>
                <a:gd name="connsiteY3-1262" fmla="*/ 2776423 h 3032924"/>
                <a:gd name="connsiteX4-1263" fmla="*/ 3000856 w 3239999"/>
                <a:gd name="connsiteY4-1264" fmla="*/ 526981 h 3032924"/>
                <a:gd name="connsiteX5-1265" fmla="*/ 2855082 w 3239999"/>
                <a:gd name="connsiteY5-1266" fmla="*/ 526981 h 3032924"/>
                <a:gd name="connsiteX6-1267" fmla="*/ 2861369 w 3239999"/>
                <a:gd name="connsiteY6-1268" fmla="*/ 2472117 h 3032924"/>
                <a:gd name="connsiteX7-1269" fmla="*/ 1663394 w 3239999"/>
                <a:gd name="connsiteY7-1270" fmla="*/ 2765302 h 3032924"/>
                <a:gd name="connsiteX8-1271" fmla="*/ 1663394 w 3239999"/>
                <a:gd name="connsiteY8-1272" fmla="*/ 526981 h 3032924"/>
                <a:gd name="connsiteX9-1273" fmla="*/ 1663394 w 3239999"/>
                <a:gd name="connsiteY9-1274" fmla="*/ 430441 h 3032924"/>
                <a:gd name="connsiteX10-1275" fmla="*/ 1663394 w 3239999"/>
                <a:gd name="connsiteY10-1276" fmla="*/ 402054 h 3032924"/>
                <a:gd name="connsiteX11-1277" fmla="*/ 2406065 w 3239999"/>
                <a:gd name="connsiteY11-1278" fmla="*/ 22 h 3032924"/>
                <a:gd name="connsiteX12-1279" fmla="*/ 2853673 w 3239999"/>
                <a:gd name="connsiteY12-1280" fmla="*/ 91100 h 3032924"/>
                <a:gd name="connsiteX13-1281" fmla="*/ 2854770 w 3239999"/>
                <a:gd name="connsiteY13-1282" fmla="*/ 430441 h 3032924"/>
                <a:gd name="connsiteX14-1283" fmla="*/ 3120669 w 3239999"/>
                <a:gd name="connsiteY14-1284" fmla="*/ 428517 h 3032924"/>
                <a:gd name="connsiteX15-1285" fmla="*/ 3120669 w 3239999"/>
                <a:gd name="connsiteY15-1286" fmla="*/ 738345 h 3032924"/>
                <a:gd name="connsiteX16-1287" fmla="*/ 3239999 w 3239999"/>
                <a:gd name="connsiteY16-1288" fmla="*/ 738345 h 3032924"/>
                <a:gd name="connsiteX17-1289" fmla="*/ 3239999 w 3239999"/>
                <a:gd name="connsiteY17-1290" fmla="*/ 3032924 h 3032924"/>
                <a:gd name="connsiteX18-1291" fmla="*/ 0 w 3239999"/>
                <a:gd name="connsiteY18-1292" fmla="*/ 3032924 h 3032924"/>
                <a:gd name="connsiteX19-1293" fmla="*/ 0 w 3239999"/>
                <a:gd name="connsiteY19-1294" fmla="*/ 738345 h 3032924"/>
                <a:gd name="connsiteX20-1295" fmla="*/ 102477 w 3239999"/>
                <a:gd name="connsiteY20-1296" fmla="*/ 738345 h 3032924"/>
                <a:gd name="connsiteX21-1297" fmla="*/ 102477 w 3239999"/>
                <a:gd name="connsiteY21-1298" fmla="*/ 428517 h 3032924"/>
                <a:gd name="connsiteX22-1299" fmla="*/ 385229 w 3239999"/>
                <a:gd name="connsiteY22-1300" fmla="*/ 430441 h 3032924"/>
                <a:gd name="connsiteX23-1301" fmla="*/ 386326 w 3239999"/>
                <a:gd name="connsiteY23-1302" fmla="*/ 91100 h 3032924"/>
                <a:gd name="connsiteX24-1303" fmla="*/ 833935 w 3239999"/>
                <a:gd name="connsiteY24-1304" fmla="*/ 22 h 3032924"/>
                <a:gd name="connsiteX25-1305" fmla="*/ 1576606 w 3239999"/>
                <a:gd name="connsiteY25-1306" fmla="*/ 402054 h 3032924"/>
                <a:gd name="connsiteX26-1307" fmla="*/ 1576606 w 3239999"/>
                <a:gd name="connsiteY26-1308" fmla="*/ 430441 h 3032924"/>
                <a:gd name="connsiteX27-1309" fmla="*/ 1576606 w 3239999"/>
                <a:gd name="connsiteY27-1310" fmla="*/ 526981 h 3032924"/>
                <a:gd name="connsiteX28-1311" fmla="*/ 1576606 w 3239999"/>
                <a:gd name="connsiteY28-1312" fmla="*/ 2765302 h 3032924"/>
                <a:gd name="connsiteX29-1313" fmla="*/ 378630 w 3239999"/>
                <a:gd name="connsiteY29-1314" fmla="*/ 2472117 h 3032924"/>
                <a:gd name="connsiteX30-1315" fmla="*/ 384918 w 3239999"/>
                <a:gd name="connsiteY30-1316" fmla="*/ 526981 h 3032924"/>
                <a:gd name="connsiteX31-1317" fmla="*/ 239143 w 3239999"/>
                <a:gd name="connsiteY31-1318" fmla="*/ 526981 h 3032924"/>
                <a:gd name="connsiteX32-1319" fmla="*/ 239143 w 3239999"/>
                <a:gd name="connsiteY32-1320" fmla="*/ 2776423 h 3032924"/>
                <a:gd name="connsiteX33-1321" fmla="*/ 1576606 w 3239999"/>
                <a:gd name="connsiteY33-1322" fmla="*/ 2776423 h 3032924"/>
                <a:gd name="connsiteX0-1323" fmla="*/ 1576606 w 3239999"/>
                <a:gd name="connsiteY0-1324" fmla="*/ 2778202 h 3032924"/>
                <a:gd name="connsiteX1-1325" fmla="*/ 1663394 w 3239999"/>
                <a:gd name="connsiteY1-1326" fmla="*/ 2778202 h 3032924"/>
                <a:gd name="connsiteX2-1327" fmla="*/ 1663394 w 3239999"/>
                <a:gd name="connsiteY2-1328" fmla="*/ 2776423 h 3032924"/>
                <a:gd name="connsiteX3-1329" fmla="*/ 3000856 w 3239999"/>
                <a:gd name="connsiteY3-1330" fmla="*/ 2776423 h 3032924"/>
                <a:gd name="connsiteX4-1331" fmla="*/ 3000856 w 3239999"/>
                <a:gd name="connsiteY4-1332" fmla="*/ 526981 h 3032924"/>
                <a:gd name="connsiteX5-1333" fmla="*/ 2855082 w 3239999"/>
                <a:gd name="connsiteY5-1334" fmla="*/ 526981 h 3032924"/>
                <a:gd name="connsiteX6-1335" fmla="*/ 2861369 w 3239999"/>
                <a:gd name="connsiteY6-1336" fmla="*/ 2472117 h 3032924"/>
                <a:gd name="connsiteX7-1337" fmla="*/ 1663394 w 3239999"/>
                <a:gd name="connsiteY7-1338" fmla="*/ 2765302 h 3032924"/>
                <a:gd name="connsiteX8-1339" fmla="*/ 1663394 w 3239999"/>
                <a:gd name="connsiteY8-1340" fmla="*/ 526981 h 3032924"/>
                <a:gd name="connsiteX9-1341" fmla="*/ 1663394 w 3239999"/>
                <a:gd name="connsiteY9-1342" fmla="*/ 430441 h 3032924"/>
                <a:gd name="connsiteX10-1343" fmla="*/ 1663394 w 3239999"/>
                <a:gd name="connsiteY10-1344" fmla="*/ 402054 h 3032924"/>
                <a:gd name="connsiteX11-1345" fmla="*/ 2406065 w 3239999"/>
                <a:gd name="connsiteY11-1346" fmla="*/ 22 h 3032924"/>
                <a:gd name="connsiteX12-1347" fmla="*/ 2853673 w 3239999"/>
                <a:gd name="connsiteY12-1348" fmla="*/ 91100 h 3032924"/>
                <a:gd name="connsiteX13-1349" fmla="*/ 2854770 w 3239999"/>
                <a:gd name="connsiteY13-1350" fmla="*/ 430441 h 3032924"/>
                <a:gd name="connsiteX14-1351" fmla="*/ 3120669 w 3239999"/>
                <a:gd name="connsiteY14-1352" fmla="*/ 428517 h 3032924"/>
                <a:gd name="connsiteX15-1353" fmla="*/ 3120669 w 3239999"/>
                <a:gd name="connsiteY15-1354" fmla="*/ 738345 h 3032924"/>
                <a:gd name="connsiteX16-1355" fmla="*/ 3239999 w 3239999"/>
                <a:gd name="connsiteY16-1356" fmla="*/ 738345 h 3032924"/>
                <a:gd name="connsiteX17-1357" fmla="*/ 3239999 w 3239999"/>
                <a:gd name="connsiteY17-1358" fmla="*/ 3032924 h 3032924"/>
                <a:gd name="connsiteX18-1359" fmla="*/ 0 w 3239999"/>
                <a:gd name="connsiteY18-1360" fmla="*/ 3032924 h 3032924"/>
                <a:gd name="connsiteX19-1361" fmla="*/ 0 w 3239999"/>
                <a:gd name="connsiteY19-1362" fmla="*/ 738345 h 3032924"/>
                <a:gd name="connsiteX20-1363" fmla="*/ 102477 w 3239999"/>
                <a:gd name="connsiteY20-1364" fmla="*/ 738345 h 3032924"/>
                <a:gd name="connsiteX21-1365" fmla="*/ 102477 w 3239999"/>
                <a:gd name="connsiteY21-1366" fmla="*/ 428517 h 3032924"/>
                <a:gd name="connsiteX22-1367" fmla="*/ 385229 w 3239999"/>
                <a:gd name="connsiteY22-1368" fmla="*/ 430441 h 3032924"/>
                <a:gd name="connsiteX23-1369" fmla="*/ 386326 w 3239999"/>
                <a:gd name="connsiteY23-1370" fmla="*/ 91100 h 3032924"/>
                <a:gd name="connsiteX24-1371" fmla="*/ 833935 w 3239999"/>
                <a:gd name="connsiteY24-1372" fmla="*/ 22 h 3032924"/>
                <a:gd name="connsiteX25-1373" fmla="*/ 1576606 w 3239999"/>
                <a:gd name="connsiteY25-1374" fmla="*/ 402054 h 3032924"/>
                <a:gd name="connsiteX26-1375" fmla="*/ 1576606 w 3239999"/>
                <a:gd name="connsiteY26-1376" fmla="*/ 430441 h 3032924"/>
                <a:gd name="connsiteX27-1377" fmla="*/ 1576606 w 3239999"/>
                <a:gd name="connsiteY27-1378" fmla="*/ 526981 h 3032924"/>
                <a:gd name="connsiteX28-1379" fmla="*/ 1576606 w 3239999"/>
                <a:gd name="connsiteY28-1380" fmla="*/ 2765302 h 3032924"/>
                <a:gd name="connsiteX29-1381" fmla="*/ 378630 w 3239999"/>
                <a:gd name="connsiteY29-1382" fmla="*/ 2472117 h 3032924"/>
                <a:gd name="connsiteX30-1383" fmla="*/ 384918 w 3239999"/>
                <a:gd name="connsiteY30-1384" fmla="*/ 526981 h 3032924"/>
                <a:gd name="connsiteX31-1385" fmla="*/ 239143 w 3239999"/>
                <a:gd name="connsiteY31-1386" fmla="*/ 526981 h 3032924"/>
                <a:gd name="connsiteX32-1387" fmla="*/ 229618 w 3239999"/>
                <a:gd name="connsiteY32-1388" fmla="*/ 2690698 h 3032924"/>
                <a:gd name="connsiteX33-1389" fmla="*/ 1576606 w 3239999"/>
                <a:gd name="connsiteY33-1390" fmla="*/ 2776423 h 3032924"/>
                <a:gd name="connsiteX0-1391" fmla="*/ 1576606 w 3239999"/>
                <a:gd name="connsiteY0-1392" fmla="*/ 2778202 h 3032924"/>
                <a:gd name="connsiteX1-1393" fmla="*/ 1663394 w 3239999"/>
                <a:gd name="connsiteY1-1394" fmla="*/ 2778202 h 3032924"/>
                <a:gd name="connsiteX2-1395" fmla="*/ 1663394 w 3239999"/>
                <a:gd name="connsiteY2-1396" fmla="*/ 2776423 h 3032924"/>
                <a:gd name="connsiteX3-1397" fmla="*/ 2991331 w 3239999"/>
                <a:gd name="connsiteY3-1398" fmla="*/ 2709748 h 3032924"/>
                <a:gd name="connsiteX4-1399" fmla="*/ 3000856 w 3239999"/>
                <a:gd name="connsiteY4-1400" fmla="*/ 526981 h 3032924"/>
                <a:gd name="connsiteX5-1401" fmla="*/ 2855082 w 3239999"/>
                <a:gd name="connsiteY5-1402" fmla="*/ 526981 h 3032924"/>
                <a:gd name="connsiteX6-1403" fmla="*/ 2861369 w 3239999"/>
                <a:gd name="connsiteY6-1404" fmla="*/ 2472117 h 3032924"/>
                <a:gd name="connsiteX7-1405" fmla="*/ 1663394 w 3239999"/>
                <a:gd name="connsiteY7-1406" fmla="*/ 2765302 h 3032924"/>
                <a:gd name="connsiteX8-1407" fmla="*/ 1663394 w 3239999"/>
                <a:gd name="connsiteY8-1408" fmla="*/ 526981 h 3032924"/>
                <a:gd name="connsiteX9-1409" fmla="*/ 1663394 w 3239999"/>
                <a:gd name="connsiteY9-1410" fmla="*/ 430441 h 3032924"/>
                <a:gd name="connsiteX10-1411" fmla="*/ 1663394 w 3239999"/>
                <a:gd name="connsiteY10-1412" fmla="*/ 402054 h 3032924"/>
                <a:gd name="connsiteX11-1413" fmla="*/ 2406065 w 3239999"/>
                <a:gd name="connsiteY11-1414" fmla="*/ 22 h 3032924"/>
                <a:gd name="connsiteX12-1415" fmla="*/ 2853673 w 3239999"/>
                <a:gd name="connsiteY12-1416" fmla="*/ 91100 h 3032924"/>
                <a:gd name="connsiteX13-1417" fmla="*/ 2854770 w 3239999"/>
                <a:gd name="connsiteY13-1418" fmla="*/ 430441 h 3032924"/>
                <a:gd name="connsiteX14-1419" fmla="*/ 3120669 w 3239999"/>
                <a:gd name="connsiteY14-1420" fmla="*/ 428517 h 3032924"/>
                <a:gd name="connsiteX15-1421" fmla="*/ 3120669 w 3239999"/>
                <a:gd name="connsiteY15-1422" fmla="*/ 738345 h 3032924"/>
                <a:gd name="connsiteX16-1423" fmla="*/ 3239999 w 3239999"/>
                <a:gd name="connsiteY16-1424" fmla="*/ 738345 h 3032924"/>
                <a:gd name="connsiteX17-1425" fmla="*/ 3239999 w 3239999"/>
                <a:gd name="connsiteY17-1426" fmla="*/ 3032924 h 3032924"/>
                <a:gd name="connsiteX18-1427" fmla="*/ 0 w 3239999"/>
                <a:gd name="connsiteY18-1428" fmla="*/ 3032924 h 3032924"/>
                <a:gd name="connsiteX19-1429" fmla="*/ 0 w 3239999"/>
                <a:gd name="connsiteY19-1430" fmla="*/ 738345 h 3032924"/>
                <a:gd name="connsiteX20-1431" fmla="*/ 102477 w 3239999"/>
                <a:gd name="connsiteY20-1432" fmla="*/ 738345 h 3032924"/>
                <a:gd name="connsiteX21-1433" fmla="*/ 102477 w 3239999"/>
                <a:gd name="connsiteY21-1434" fmla="*/ 428517 h 3032924"/>
                <a:gd name="connsiteX22-1435" fmla="*/ 385229 w 3239999"/>
                <a:gd name="connsiteY22-1436" fmla="*/ 430441 h 3032924"/>
                <a:gd name="connsiteX23-1437" fmla="*/ 386326 w 3239999"/>
                <a:gd name="connsiteY23-1438" fmla="*/ 91100 h 3032924"/>
                <a:gd name="connsiteX24-1439" fmla="*/ 833935 w 3239999"/>
                <a:gd name="connsiteY24-1440" fmla="*/ 22 h 3032924"/>
                <a:gd name="connsiteX25-1441" fmla="*/ 1576606 w 3239999"/>
                <a:gd name="connsiteY25-1442" fmla="*/ 402054 h 3032924"/>
                <a:gd name="connsiteX26-1443" fmla="*/ 1576606 w 3239999"/>
                <a:gd name="connsiteY26-1444" fmla="*/ 430441 h 3032924"/>
                <a:gd name="connsiteX27-1445" fmla="*/ 1576606 w 3239999"/>
                <a:gd name="connsiteY27-1446" fmla="*/ 526981 h 3032924"/>
                <a:gd name="connsiteX28-1447" fmla="*/ 1576606 w 3239999"/>
                <a:gd name="connsiteY28-1448" fmla="*/ 2765302 h 3032924"/>
                <a:gd name="connsiteX29-1449" fmla="*/ 378630 w 3239999"/>
                <a:gd name="connsiteY29-1450" fmla="*/ 2472117 h 3032924"/>
                <a:gd name="connsiteX30-1451" fmla="*/ 384918 w 3239999"/>
                <a:gd name="connsiteY30-1452" fmla="*/ 526981 h 3032924"/>
                <a:gd name="connsiteX31-1453" fmla="*/ 239143 w 3239999"/>
                <a:gd name="connsiteY31-1454" fmla="*/ 526981 h 3032924"/>
                <a:gd name="connsiteX32-1455" fmla="*/ 229618 w 3239999"/>
                <a:gd name="connsiteY32-1456" fmla="*/ 2690698 h 3032924"/>
                <a:gd name="connsiteX33-1457" fmla="*/ 1576606 w 3239999"/>
                <a:gd name="connsiteY33-1458" fmla="*/ 2776423 h 3032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3" name="Rectangle 16"/>
            <p:cNvSpPr/>
            <p:nvPr/>
          </p:nvSpPr>
          <p:spPr>
            <a:xfrm rot="2700000">
              <a:off x="3577948" y="4048650"/>
              <a:ext cx="252700" cy="404876"/>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4" name="Pie 24"/>
            <p:cNvSpPr/>
            <p:nvPr/>
          </p:nvSpPr>
          <p:spPr>
            <a:xfrm>
              <a:off x="4977083" y="1435985"/>
              <a:ext cx="336154" cy="334293"/>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a:solidFill>
                  <a:schemeClr val="tx1"/>
                </a:solidFill>
              </a:endParaRPr>
            </a:p>
          </p:txBody>
        </p:sp>
        <p:sp>
          <p:nvSpPr>
            <p:cNvPr id="17" name="TextBox 16"/>
            <p:cNvSpPr txBox="1"/>
            <p:nvPr/>
          </p:nvSpPr>
          <p:spPr>
            <a:xfrm>
              <a:off x="3286424" y="2795086"/>
              <a:ext cx="1598607" cy="267402"/>
            </a:xfrm>
            <a:prstGeom prst="rect">
              <a:avLst/>
            </a:prstGeom>
            <a:noFill/>
          </p:spPr>
          <p:txBody>
            <a:bodyPr wrap="square" rtlCol="0">
              <a:spAutoFit/>
            </a:bodyPr>
            <a:lstStyle/>
            <a:p>
              <a:pPr marL="0" indent="0">
                <a:buNone/>
              </a:pPr>
              <a:r>
                <a:rPr lang="sr-Latn-RS" sz="1400" b="1" dirty="0"/>
                <a:t>MA </a:t>
              </a:r>
              <a:r>
                <a:rPr lang="sr-Latn-RS" sz="1400" b="1" dirty="0" err="1"/>
                <a:t>studies</a:t>
              </a:r>
              <a:endParaRPr lang="en-US" sz="1400" b="1" dirty="0"/>
            </a:p>
          </p:txBody>
        </p:sp>
        <p:sp>
          <p:nvSpPr>
            <p:cNvPr id="18" name="TextBox 17"/>
            <p:cNvSpPr txBox="1"/>
            <p:nvPr/>
          </p:nvSpPr>
          <p:spPr>
            <a:xfrm>
              <a:off x="3894916" y="4136523"/>
              <a:ext cx="1598607" cy="267402"/>
            </a:xfrm>
            <a:prstGeom prst="rect">
              <a:avLst/>
            </a:prstGeom>
            <a:noFill/>
          </p:spPr>
          <p:txBody>
            <a:bodyPr wrap="square" rtlCol="0">
              <a:spAutoFit/>
            </a:bodyPr>
            <a:lstStyle/>
            <a:p>
              <a:pPr marL="0" indent="0">
                <a:buFont typeface="Wingdings 2" panose="05020102010507070707" pitchFamily="18" charset="2"/>
                <a:buNone/>
              </a:pPr>
              <a:r>
                <a:rPr lang="sr-Latn-RS" sz="1400" b="1" dirty="0" err="1"/>
                <a:t>PhD</a:t>
              </a:r>
              <a:r>
                <a:rPr lang="sr-Latn-RS" sz="1400" b="1" dirty="0"/>
                <a:t> </a:t>
              </a:r>
              <a:r>
                <a:rPr lang="sr-Latn-RS" sz="1400" b="1" dirty="0" err="1"/>
                <a:t>studies</a:t>
              </a:r>
              <a:endParaRPr lang="sr-Latn-RS" sz="1400" b="1" dirty="0"/>
            </a:p>
          </p:txBody>
        </p:sp>
        <p:sp>
          <p:nvSpPr>
            <p:cNvPr id="19" name="TextBox 18"/>
            <p:cNvSpPr txBox="1"/>
            <p:nvPr/>
          </p:nvSpPr>
          <p:spPr>
            <a:xfrm>
              <a:off x="3365928" y="1440739"/>
              <a:ext cx="1598607" cy="294141"/>
            </a:xfrm>
            <a:prstGeom prst="rect">
              <a:avLst/>
            </a:prstGeom>
            <a:noFill/>
          </p:spPr>
          <p:txBody>
            <a:bodyPr wrap="square" rtlCol="0">
              <a:spAutoFit/>
            </a:bodyPr>
            <a:lstStyle/>
            <a:p>
              <a:pPr marL="0" indent="0">
                <a:buNone/>
              </a:pPr>
              <a:r>
                <a:rPr lang="sr-Latn-RS" sz="1600" b="1" dirty="0"/>
                <a:t>BA </a:t>
              </a:r>
              <a:r>
                <a:rPr lang="sr-Latn-RS" sz="1600" b="1" dirty="0" err="1"/>
                <a:t>studies</a:t>
              </a:r>
              <a:endParaRPr lang="sr-Latn-RS" sz="1600" b="1" dirty="0"/>
            </a:p>
          </p:txBody>
        </p:sp>
      </p:grpSp>
      <p:grpSp>
        <p:nvGrpSpPr>
          <p:cNvPr id="24" name="Graphic 226"/>
          <p:cNvGrpSpPr/>
          <p:nvPr/>
        </p:nvGrpSpPr>
        <p:grpSpPr>
          <a:xfrm>
            <a:off x="6858000" y="1723681"/>
            <a:ext cx="1423378" cy="1681412"/>
            <a:chOff x="3190823" y="4975968"/>
            <a:chExt cx="1593824" cy="1882758"/>
          </a:xfrm>
          <a:solidFill>
            <a:schemeClr val="accent4"/>
          </a:solidFill>
        </p:grpSpPr>
        <p:sp>
          <p:nvSpPr>
            <p:cNvPr id="25" name="Freeform: Shape 24"/>
            <p:cNvSpPr/>
            <p:nvPr/>
          </p:nvSpPr>
          <p:spPr>
            <a:xfrm>
              <a:off x="3412046" y="5909633"/>
              <a:ext cx="1154075" cy="444412"/>
            </a:xfrm>
            <a:custGeom>
              <a:avLst/>
              <a:gdLst>
                <a:gd name="connsiteX0" fmla="*/ 582806 w 1154075"/>
                <a:gd name="connsiteY0" fmla="*/ 444413 h 444412"/>
                <a:gd name="connsiteX1" fmla="*/ 321275 w 1154075"/>
                <a:gd name="connsiteY1" fmla="*/ 437861 h 444412"/>
                <a:gd name="connsiteX2" fmla="*/ 135091 w 1154075"/>
                <a:gd name="connsiteY2" fmla="*/ 427669 h 444412"/>
                <a:gd name="connsiteX3" fmla="*/ 24618 w 1154075"/>
                <a:gd name="connsiteY3" fmla="*/ 418933 h 444412"/>
                <a:gd name="connsiteX4" fmla="*/ 48 w 1154075"/>
                <a:gd name="connsiteY4" fmla="*/ 391816 h 444412"/>
                <a:gd name="connsiteX5" fmla="*/ 15336 w 1154075"/>
                <a:gd name="connsiteY5" fmla="*/ 305003 h 444412"/>
                <a:gd name="connsiteX6" fmla="*/ 131633 w 1154075"/>
                <a:gd name="connsiteY6" fmla="*/ 106625 h 444412"/>
                <a:gd name="connsiteX7" fmla="*/ 266129 w 1154075"/>
                <a:gd name="connsiteY7" fmla="*/ 13260 h 444412"/>
                <a:gd name="connsiteX8" fmla="*/ 331649 w 1154075"/>
                <a:gd name="connsiteY8" fmla="*/ 3068 h 444412"/>
                <a:gd name="connsiteX9" fmla="*/ 374782 w 1154075"/>
                <a:gd name="connsiteY9" fmla="*/ 33098 h 444412"/>
                <a:gd name="connsiteX10" fmla="*/ 546224 w 1154075"/>
                <a:gd name="connsiteY10" fmla="*/ 364334 h 444412"/>
                <a:gd name="connsiteX11" fmla="*/ 573524 w 1154075"/>
                <a:gd name="connsiteY11" fmla="*/ 391998 h 444412"/>
                <a:gd name="connsiteX12" fmla="*/ 596092 w 1154075"/>
                <a:gd name="connsiteY12" fmla="*/ 384172 h 444412"/>
                <a:gd name="connsiteX13" fmla="*/ 773540 w 1154075"/>
                <a:gd name="connsiteY13" fmla="*/ 43835 h 444412"/>
                <a:gd name="connsiteX14" fmla="*/ 801385 w 1154075"/>
                <a:gd name="connsiteY14" fmla="*/ 9438 h 444412"/>
                <a:gd name="connsiteX15" fmla="*/ 852345 w 1154075"/>
                <a:gd name="connsiteY15" fmla="*/ 1612 h 444412"/>
                <a:gd name="connsiteX16" fmla="*/ 914588 w 1154075"/>
                <a:gd name="connsiteY16" fmla="*/ 26182 h 444412"/>
                <a:gd name="connsiteX17" fmla="*/ 1136444 w 1154075"/>
                <a:gd name="connsiteY17" fmla="*/ 298451 h 444412"/>
                <a:gd name="connsiteX18" fmla="*/ 1153915 w 1154075"/>
                <a:gd name="connsiteY18" fmla="*/ 391270 h 444412"/>
                <a:gd name="connsiteX19" fmla="*/ 1130984 w 1154075"/>
                <a:gd name="connsiteY19" fmla="*/ 418751 h 444412"/>
                <a:gd name="connsiteX20" fmla="*/ 1064736 w 1154075"/>
                <a:gd name="connsiteY20" fmla="*/ 424393 h 444412"/>
                <a:gd name="connsiteX21" fmla="*/ 844701 w 1154075"/>
                <a:gd name="connsiteY21" fmla="*/ 437133 h 444412"/>
                <a:gd name="connsiteX22" fmla="*/ 582806 w 1154075"/>
                <a:gd name="connsiteY22" fmla="*/ 444413 h 4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4075" h="444412">
                  <a:moveTo>
                    <a:pt x="582806" y="444413"/>
                  </a:moveTo>
                  <a:cubicBezTo>
                    <a:pt x="491807" y="442229"/>
                    <a:pt x="406450" y="440955"/>
                    <a:pt x="321275" y="437861"/>
                  </a:cubicBezTo>
                  <a:cubicBezTo>
                    <a:pt x="259213" y="435677"/>
                    <a:pt x="197152" y="431491"/>
                    <a:pt x="135091" y="427669"/>
                  </a:cubicBezTo>
                  <a:cubicBezTo>
                    <a:pt x="98327" y="425303"/>
                    <a:pt x="61382" y="422027"/>
                    <a:pt x="24618" y="418933"/>
                  </a:cubicBezTo>
                  <a:cubicBezTo>
                    <a:pt x="6782" y="417477"/>
                    <a:pt x="-680" y="409651"/>
                    <a:pt x="48" y="391816"/>
                  </a:cubicBezTo>
                  <a:cubicBezTo>
                    <a:pt x="1140" y="362150"/>
                    <a:pt x="6964" y="333394"/>
                    <a:pt x="15336" y="305003"/>
                  </a:cubicBezTo>
                  <a:cubicBezTo>
                    <a:pt x="37358" y="229109"/>
                    <a:pt x="76305" y="162862"/>
                    <a:pt x="131633" y="106625"/>
                  </a:cubicBezTo>
                  <a:cubicBezTo>
                    <a:pt x="170580" y="67131"/>
                    <a:pt x="214806" y="34917"/>
                    <a:pt x="266129" y="13260"/>
                  </a:cubicBezTo>
                  <a:cubicBezTo>
                    <a:pt x="286877" y="4524"/>
                    <a:pt x="308899" y="-26"/>
                    <a:pt x="331649" y="3068"/>
                  </a:cubicBezTo>
                  <a:cubicBezTo>
                    <a:pt x="351122" y="5616"/>
                    <a:pt x="365500" y="15080"/>
                    <a:pt x="374782" y="33098"/>
                  </a:cubicBezTo>
                  <a:cubicBezTo>
                    <a:pt x="431748" y="143570"/>
                    <a:pt x="489077" y="253861"/>
                    <a:pt x="546224" y="364334"/>
                  </a:cubicBezTo>
                  <a:cubicBezTo>
                    <a:pt x="552412" y="376346"/>
                    <a:pt x="560966" y="386174"/>
                    <a:pt x="573524" y="391998"/>
                  </a:cubicBezTo>
                  <a:cubicBezTo>
                    <a:pt x="584262" y="396912"/>
                    <a:pt x="590814" y="394546"/>
                    <a:pt x="596092" y="384172"/>
                  </a:cubicBezTo>
                  <a:cubicBezTo>
                    <a:pt x="655241" y="270787"/>
                    <a:pt x="714390" y="157220"/>
                    <a:pt x="773540" y="43835"/>
                  </a:cubicBezTo>
                  <a:cubicBezTo>
                    <a:pt x="780456" y="30550"/>
                    <a:pt x="788463" y="17810"/>
                    <a:pt x="801385" y="9438"/>
                  </a:cubicBezTo>
                  <a:cubicBezTo>
                    <a:pt x="817219" y="-754"/>
                    <a:pt x="834509" y="-1482"/>
                    <a:pt x="852345" y="1612"/>
                  </a:cubicBezTo>
                  <a:cubicBezTo>
                    <a:pt x="874730" y="5616"/>
                    <a:pt x="894932" y="15262"/>
                    <a:pt x="914588" y="26182"/>
                  </a:cubicBezTo>
                  <a:cubicBezTo>
                    <a:pt x="1025061" y="86969"/>
                    <a:pt x="1098224" y="178696"/>
                    <a:pt x="1136444" y="298451"/>
                  </a:cubicBezTo>
                  <a:cubicBezTo>
                    <a:pt x="1146089" y="328662"/>
                    <a:pt x="1151549" y="359602"/>
                    <a:pt x="1153915" y="391270"/>
                  </a:cubicBezTo>
                  <a:cubicBezTo>
                    <a:pt x="1155189" y="408923"/>
                    <a:pt x="1149001" y="416749"/>
                    <a:pt x="1130984" y="418751"/>
                  </a:cubicBezTo>
                  <a:cubicBezTo>
                    <a:pt x="1108962" y="421117"/>
                    <a:pt x="1086758" y="422937"/>
                    <a:pt x="1064736" y="424393"/>
                  </a:cubicBezTo>
                  <a:cubicBezTo>
                    <a:pt x="991391" y="428943"/>
                    <a:pt x="918046" y="434221"/>
                    <a:pt x="844701" y="437133"/>
                  </a:cubicBezTo>
                  <a:cubicBezTo>
                    <a:pt x="755522" y="440591"/>
                    <a:pt x="666343" y="442229"/>
                    <a:pt x="582806" y="444413"/>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25"/>
            <p:cNvSpPr/>
            <p:nvPr/>
          </p:nvSpPr>
          <p:spPr>
            <a:xfrm>
              <a:off x="3190823" y="6353425"/>
              <a:ext cx="703986" cy="396758"/>
            </a:xfrm>
            <a:custGeom>
              <a:avLst/>
              <a:gdLst>
                <a:gd name="connsiteX0" fmla="*/ 680998 w 703986"/>
                <a:gd name="connsiteY0" fmla="*/ 303284 h 396758"/>
                <a:gd name="connsiteX1" fmla="*/ 679724 w 703986"/>
                <a:gd name="connsiteY1" fmla="*/ 328763 h 396758"/>
                <a:gd name="connsiteX2" fmla="*/ 632222 w 703986"/>
                <a:gd name="connsiteY2" fmla="*/ 367529 h 396758"/>
                <a:gd name="connsiteX3" fmla="*/ 576895 w 703986"/>
                <a:gd name="connsiteY3" fmla="*/ 371351 h 396758"/>
                <a:gd name="connsiteX4" fmla="*/ 417464 w 703986"/>
                <a:gd name="connsiteY4" fmla="*/ 373717 h 396758"/>
                <a:gd name="connsiteX5" fmla="*/ 214173 w 703986"/>
                <a:gd name="connsiteY5" fmla="*/ 393191 h 396758"/>
                <a:gd name="connsiteX6" fmla="*/ 127724 w 703986"/>
                <a:gd name="connsiteY6" fmla="*/ 394283 h 396758"/>
                <a:gd name="connsiteX7" fmla="*/ 17069 w 703986"/>
                <a:gd name="connsiteY7" fmla="*/ 305104 h 396758"/>
                <a:gd name="connsiteX8" fmla="*/ 143 w 703986"/>
                <a:gd name="connsiteY8" fmla="*/ 208463 h 396758"/>
                <a:gd name="connsiteX9" fmla="*/ 14339 w 703986"/>
                <a:gd name="connsiteY9" fmla="*/ 97444 h 396758"/>
                <a:gd name="connsiteX10" fmla="*/ 59293 w 703986"/>
                <a:gd name="connsiteY10" fmla="*/ 26647 h 396758"/>
                <a:gd name="connsiteX11" fmla="*/ 143922 w 703986"/>
                <a:gd name="connsiteY11" fmla="*/ 75 h 396758"/>
                <a:gd name="connsiteX12" fmla="*/ 238924 w 703986"/>
                <a:gd name="connsiteY12" fmla="*/ 5353 h 396758"/>
                <a:gd name="connsiteX13" fmla="*/ 380883 w 703986"/>
                <a:gd name="connsiteY13" fmla="*/ 15181 h 396758"/>
                <a:gd name="connsiteX14" fmla="*/ 618936 w 703986"/>
                <a:gd name="connsiteY14" fmla="*/ 31925 h 396758"/>
                <a:gd name="connsiteX15" fmla="*/ 638410 w 703986"/>
                <a:gd name="connsiteY15" fmla="*/ 33199 h 396758"/>
                <a:gd name="connsiteX16" fmla="*/ 672990 w 703986"/>
                <a:gd name="connsiteY16" fmla="*/ 57768 h 396758"/>
                <a:gd name="connsiteX17" fmla="*/ 693555 w 703986"/>
                <a:gd name="connsiteY17" fmla="*/ 121468 h 396758"/>
                <a:gd name="connsiteX18" fmla="*/ 703201 w 703986"/>
                <a:gd name="connsiteY18" fmla="*/ 231395 h 396758"/>
                <a:gd name="connsiteX19" fmla="*/ 703201 w 703986"/>
                <a:gd name="connsiteY19" fmla="*/ 233032 h 396758"/>
                <a:gd name="connsiteX20" fmla="*/ 668258 w 703986"/>
                <a:gd name="connsiteY20" fmla="*/ 269978 h 396758"/>
                <a:gd name="connsiteX21" fmla="*/ 539221 w 703986"/>
                <a:gd name="connsiteY21" fmla="*/ 282172 h 396758"/>
                <a:gd name="connsiteX22" fmla="*/ 348487 w 703986"/>
                <a:gd name="connsiteY22" fmla="*/ 300190 h 396758"/>
                <a:gd name="connsiteX23" fmla="*/ 183415 w 703986"/>
                <a:gd name="connsiteY23" fmla="*/ 315296 h 396758"/>
                <a:gd name="connsiteX24" fmla="*/ 127542 w 703986"/>
                <a:gd name="connsiteY24" fmla="*/ 308016 h 396758"/>
                <a:gd name="connsiteX25" fmla="*/ 82224 w 703986"/>
                <a:gd name="connsiteY25" fmla="*/ 244680 h 396758"/>
                <a:gd name="connsiteX26" fmla="*/ 84590 w 703986"/>
                <a:gd name="connsiteY26" fmla="*/ 182983 h 396758"/>
                <a:gd name="connsiteX27" fmla="*/ 92780 w 703986"/>
                <a:gd name="connsiteY27" fmla="*/ 140213 h 396758"/>
                <a:gd name="connsiteX28" fmla="*/ 93872 w 703986"/>
                <a:gd name="connsiteY28" fmla="*/ 136574 h 396758"/>
                <a:gd name="connsiteX29" fmla="*/ 114256 w 703986"/>
                <a:gd name="connsiteY29" fmla="*/ 139486 h 396758"/>
                <a:gd name="connsiteX30" fmla="*/ 116804 w 703986"/>
                <a:gd name="connsiteY30" fmla="*/ 144217 h 396758"/>
                <a:gd name="connsiteX31" fmla="*/ 126086 w 703986"/>
                <a:gd name="connsiteY31" fmla="*/ 186077 h 396758"/>
                <a:gd name="connsiteX32" fmla="*/ 136460 w 703986"/>
                <a:gd name="connsiteY32" fmla="*/ 204277 h 396758"/>
                <a:gd name="connsiteX33" fmla="*/ 193425 w 703986"/>
                <a:gd name="connsiteY33" fmla="*/ 207371 h 396758"/>
                <a:gd name="connsiteX34" fmla="*/ 216357 w 703986"/>
                <a:gd name="connsiteY34" fmla="*/ 152043 h 396758"/>
                <a:gd name="connsiteX35" fmla="*/ 192697 w 703986"/>
                <a:gd name="connsiteY35" fmla="*/ 83430 h 396758"/>
                <a:gd name="connsiteX36" fmla="*/ 90778 w 703986"/>
                <a:gd name="connsiteY36" fmla="*/ 75240 h 396758"/>
                <a:gd name="connsiteX37" fmla="*/ 52559 w 703986"/>
                <a:gd name="connsiteY37" fmla="*/ 137484 h 396758"/>
                <a:gd name="connsiteX38" fmla="*/ 49101 w 703986"/>
                <a:gd name="connsiteY38" fmla="*/ 258512 h 396758"/>
                <a:gd name="connsiteX39" fmla="*/ 127360 w 703986"/>
                <a:gd name="connsiteY39" fmla="*/ 344415 h 396758"/>
                <a:gd name="connsiteX40" fmla="*/ 183051 w 703986"/>
                <a:gd name="connsiteY40" fmla="*/ 347327 h 396758"/>
                <a:gd name="connsiteX41" fmla="*/ 266406 w 703986"/>
                <a:gd name="connsiteY41" fmla="*/ 339683 h 396758"/>
                <a:gd name="connsiteX42" fmla="*/ 431478 w 703986"/>
                <a:gd name="connsiteY42" fmla="*/ 324759 h 396758"/>
                <a:gd name="connsiteX43" fmla="*/ 625852 w 703986"/>
                <a:gd name="connsiteY43" fmla="*/ 307288 h 396758"/>
                <a:gd name="connsiteX44" fmla="*/ 670988 w 703986"/>
                <a:gd name="connsiteY44" fmla="*/ 303102 h 396758"/>
                <a:gd name="connsiteX45" fmla="*/ 680998 w 703986"/>
                <a:gd name="connsiteY45" fmla="*/ 303284 h 3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3986" h="396758">
                  <a:moveTo>
                    <a:pt x="680998" y="303284"/>
                  </a:moveTo>
                  <a:cubicBezTo>
                    <a:pt x="683910" y="312202"/>
                    <a:pt x="683000" y="320755"/>
                    <a:pt x="679724" y="328763"/>
                  </a:cubicBezTo>
                  <a:cubicBezTo>
                    <a:pt x="670988" y="350057"/>
                    <a:pt x="653880" y="361887"/>
                    <a:pt x="632222" y="367529"/>
                  </a:cubicBezTo>
                  <a:cubicBezTo>
                    <a:pt x="614022" y="372261"/>
                    <a:pt x="595459" y="371169"/>
                    <a:pt x="576895" y="371351"/>
                  </a:cubicBezTo>
                  <a:cubicBezTo>
                    <a:pt x="523751" y="371897"/>
                    <a:pt x="470608" y="371715"/>
                    <a:pt x="417464" y="373717"/>
                  </a:cubicBezTo>
                  <a:cubicBezTo>
                    <a:pt x="349397" y="376265"/>
                    <a:pt x="281694" y="384455"/>
                    <a:pt x="214173" y="393191"/>
                  </a:cubicBezTo>
                  <a:cubicBezTo>
                    <a:pt x="185417" y="396831"/>
                    <a:pt x="156661" y="398469"/>
                    <a:pt x="127724" y="394283"/>
                  </a:cubicBezTo>
                  <a:cubicBezTo>
                    <a:pt x="73124" y="386457"/>
                    <a:pt x="36907" y="356063"/>
                    <a:pt x="17069" y="305104"/>
                  </a:cubicBezTo>
                  <a:cubicBezTo>
                    <a:pt x="5057" y="273982"/>
                    <a:pt x="871" y="241404"/>
                    <a:pt x="143" y="208463"/>
                  </a:cubicBezTo>
                  <a:cubicBezTo>
                    <a:pt x="-767" y="170789"/>
                    <a:pt x="2509" y="133480"/>
                    <a:pt x="14339" y="97444"/>
                  </a:cubicBezTo>
                  <a:cubicBezTo>
                    <a:pt x="23257" y="70144"/>
                    <a:pt x="36725" y="45393"/>
                    <a:pt x="59293" y="26647"/>
                  </a:cubicBezTo>
                  <a:cubicBezTo>
                    <a:pt x="83862" y="6445"/>
                    <a:pt x="112982" y="-835"/>
                    <a:pt x="143922" y="75"/>
                  </a:cubicBezTo>
                  <a:cubicBezTo>
                    <a:pt x="175589" y="803"/>
                    <a:pt x="207257" y="3351"/>
                    <a:pt x="238924" y="5353"/>
                  </a:cubicBezTo>
                  <a:cubicBezTo>
                    <a:pt x="286244" y="8447"/>
                    <a:pt x="333563" y="11905"/>
                    <a:pt x="380883" y="15181"/>
                  </a:cubicBezTo>
                  <a:cubicBezTo>
                    <a:pt x="460234" y="20823"/>
                    <a:pt x="539585" y="26465"/>
                    <a:pt x="618936" y="31925"/>
                  </a:cubicBezTo>
                  <a:cubicBezTo>
                    <a:pt x="625488" y="32471"/>
                    <a:pt x="631858" y="33017"/>
                    <a:pt x="638410" y="33199"/>
                  </a:cubicBezTo>
                  <a:cubicBezTo>
                    <a:pt x="655336" y="33745"/>
                    <a:pt x="667348" y="41753"/>
                    <a:pt x="672990" y="57768"/>
                  </a:cubicBezTo>
                  <a:cubicBezTo>
                    <a:pt x="680270" y="78880"/>
                    <a:pt x="688095" y="99992"/>
                    <a:pt x="693555" y="121468"/>
                  </a:cubicBezTo>
                  <a:cubicBezTo>
                    <a:pt x="702655" y="157503"/>
                    <a:pt x="705567" y="194267"/>
                    <a:pt x="703201" y="231395"/>
                  </a:cubicBezTo>
                  <a:cubicBezTo>
                    <a:pt x="703201" y="231941"/>
                    <a:pt x="703201" y="232486"/>
                    <a:pt x="703201" y="233032"/>
                  </a:cubicBezTo>
                  <a:cubicBezTo>
                    <a:pt x="701927" y="257602"/>
                    <a:pt x="692645" y="267612"/>
                    <a:pt x="668258" y="269978"/>
                  </a:cubicBezTo>
                  <a:cubicBezTo>
                    <a:pt x="625306" y="274164"/>
                    <a:pt x="582173" y="278168"/>
                    <a:pt x="539221" y="282172"/>
                  </a:cubicBezTo>
                  <a:cubicBezTo>
                    <a:pt x="475704" y="288178"/>
                    <a:pt x="412005" y="294366"/>
                    <a:pt x="348487" y="300190"/>
                  </a:cubicBezTo>
                  <a:cubicBezTo>
                    <a:pt x="293524" y="305286"/>
                    <a:pt x="238378" y="310382"/>
                    <a:pt x="183415" y="315296"/>
                  </a:cubicBezTo>
                  <a:cubicBezTo>
                    <a:pt x="164487" y="316934"/>
                    <a:pt x="145378" y="315660"/>
                    <a:pt x="127542" y="308016"/>
                  </a:cubicBezTo>
                  <a:cubicBezTo>
                    <a:pt x="99696" y="296186"/>
                    <a:pt x="87138" y="273072"/>
                    <a:pt x="82224" y="244680"/>
                  </a:cubicBezTo>
                  <a:cubicBezTo>
                    <a:pt x="78584" y="223933"/>
                    <a:pt x="80950" y="203549"/>
                    <a:pt x="84590" y="182983"/>
                  </a:cubicBezTo>
                  <a:cubicBezTo>
                    <a:pt x="87138" y="168605"/>
                    <a:pt x="90050" y="154409"/>
                    <a:pt x="92780" y="140213"/>
                  </a:cubicBezTo>
                  <a:cubicBezTo>
                    <a:pt x="92962" y="139122"/>
                    <a:pt x="93508" y="138029"/>
                    <a:pt x="93872" y="136574"/>
                  </a:cubicBezTo>
                  <a:cubicBezTo>
                    <a:pt x="100788" y="137484"/>
                    <a:pt x="107522" y="138212"/>
                    <a:pt x="114256" y="139486"/>
                  </a:cubicBezTo>
                  <a:cubicBezTo>
                    <a:pt x="115348" y="139668"/>
                    <a:pt x="116440" y="142397"/>
                    <a:pt x="116804" y="144217"/>
                  </a:cubicBezTo>
                  <a:cubicBezTo>
                    <a:pt x="119898" y="158231"/>
                    <a:pt x="122082" y="172427"/>
                    <a:pt x="126086" y="186077"/>
                  </a:cubicBezTo>
                  <a:cubicBezTo>
                    <a:pt x="127906" y="192629"/>
                    <a:pt x="132092" y="198999"/>
                    <a:pt x="136460" y="204277"/>
                  </a:cubicBezTo>
                  <a:cubicBezTo>
                    <a:pt x="151747" y="223023"/>
                    <a:pt x="176135" y="224297"/>
                    <a:pt x="193425" y="207371"/>
                  </a:cubicBezTo>
                  <a:cubicBezTo>
                    <a:pt x="208895" y="192265"/>
                    <a:pt x="215993" y="173337"/>
                    <a:pt x="216357" y="152043"/>
                  </a:cubicBezTo>
                  <a:cubicBezTo>
                    <a:pt x="216721" y="126564"/>
                    <a:pt x="208895" y="103450"/>
                    <a:pt x="192697" y="83430"/>
                  </a:cubicBezTo>
                  <a:cubicBezTo>
                    <a:pt x="165943" y="50307"/>
                    <a:pt x="122628" y="46849"/>
                    <a:pt x="90778" y="75240"/>
                  </a:cubicBezTo>
                  <a:cubicBezTo>
                    <a:pt x="71850" y="92166"/>
                    <a:pt x="59839" y="113642"/>
                    <a:pt x="52559" y="137484"/>
                  </a:cubicBezTo>
                  <a:cubicBezTo>
                    <a:pt x="40365" y="177341"/>
                    <a:pt x="37271" y="218109"/>
                    <a:pt x="49101" y="258512"/>
                  </a:cubicBezTo>
                  <a:cubicBezTo>
                    <a:pt x="61113" y="299462"/>
                    <a:pt x="85682" y="330037"/>
                    <a:pt x="127360" y="344415"/>
                  </a:cubicBezTo>
                  <a:cubicBezTo>
                    <a:pt x="145560" y="350785"/>
                    <a:pt x="164305" y="348965"/>
                    <a:pt x="183051" y="347327"/>
                  </a:cubicBezTo>
                  <a:cubicBezTo>
                    <a:pt x="210897" y="344961"/>
                    <a:pt x="238743" y="342231"/>
                    <a:pt x="266406" y="339683"/>
                  </a:cubicBezTo>
                  <a:cubicBezTo>
                    <a:pt x="321370" y="334769"/>
                    <a:pt x="376515" y="329673"/>
                    <a:pt x="431478" y="324759"/>
                  </a:cubicBezTo>
                  <a:cubicBezTo>
                    <a:pt x="496270" y="318936"/>
                    <a:pt x="561061" y="313112"/>
                    <a:pt x="625852" y="307288"/>
                  </a:cubicBezTo>
                  <a:cubicBezTo>
                    <a:pt x="640958" y="306014"/>
                    <a:pt x="655882" y="304376"/>
                    <a:pt x="670988" y="303102"/>
                  </a:cubicBezTo>
                  <a:cubicBezTo>
                    <a:pt x="674446" y="303648"/>
                    <a:pt x="677540" y="303466"/>
                    <a:pt x="680998" y="303284"/>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p:cNvSpPr/>
            <p:nvPr/>
          </p:nvSpPr>
          <p:spPr>
            <a:xfrm>
              <a:off x="3362591" y="4975968"/>
              <a:ext cx="1254875" cy="280289"/>
            </a:xfrm>
            <a:custGeom>
              <a:avLst/>
              <a:gdLst>
                <a:gd name="connsiteX0" fmla="*/ 1254876 w 1254875"/>
                <a:gd name="connsiteY0" fmla="*/ 125751 h 280289"/>
                <a:gd name="connsiteX1" fmla="*/ 1202096 w 1254875"/>
                <a:gd name="connsiteY1" fmla="*/ 139582 h 280289"/>
                <a:gd name="connsiteX2" fmla="*/ 1042666 w 1254875"/>
                <a:gd name="connsiteY2" fmla="*/ 180714 h 280289"/>
                <a:gd name="connsiteX3" fmla="*/ 831003 w 1254875"/>
                <a:gd name="connsiteY3" fmla="*/ 235313 h 280289"/>
                <a:gd name="connsiteX4" fmla="*/ 691046 w 1254875"/>
                <a:gd name="connsiteY4" fmla="*/ 271531 h 280289"/>
                <a:gd name="connsiteX5" fmla="*/ 560736 w 1254875"/>
                <a:gd name="connsiteY5" fmla="*/ 271713 h 280289"/>
                <a:gd name="connsiteX6" fmla="*/ 236051 w 1254875"/>
                <a:gd name="connsiteY6" fmla="*/ 187266 h 280289"/>
                <a:gd name="connsiteX7" fmla="*/ 31850 w 1254875"/>
                <a:gd name="connsiteY7" fmla="*/ 134122 h 280289"/>
                <a:gd name="connsiteX8" fmla="*/ 12012 w 1254875"/>
                <a:gd name="connsiteY8" fmla="*/ 126842 h 280289"/>
                <a:gd name="connsiteX9" fmla="*/ 0 w 1254875"/>
                <a:gd name="connsiteY9" fmla="*/ 117743 h 280289"/>
                <a:gd name="connsiteX10" fmla="*/ 546 w 1254875"/>
                <a:gd name="connsiteY10" fmla="*/ 116105 h 280289"/>
                <a:gd name="connsiteX11" fmla="*/ 23842 w 1254875"/>
                <a:gd name="connsiteY11" fmla="*/ 111555 h 280289"/>
                <a:gd name="connsiteX12" fmla="*/ 331418 w 1254875"/>
                <a:gd name="connsiteY12" fmla="*/ 53315 h 280289"/>
                <a:gd name="connsiteX13" fmla="*/ 516692 w 1254875"/>
                <a:gd name="connsiteY13" fmla="*/ 17280 h 280289"/>
                <a:gd name="connsiteX14" fmla="*/ 596771 w 1254875"/>
                <a:gd name="connsiteY14" fmla="*/ 1992 h 280289"/>
                <a:gd name="connsiteX15" fmla="*/ 677214 w 1254875"/>
                <a:gd name="connsiteY15" fmla="*/ 6178 h 280289"/>
                <a:gd name="connsiteX16" fmla="*/ 893610 w 1254875"/>
                <a:gd name="connsiteY16" fmla="*/ 47491 h 280289"/>
                <a:gd name="connsiteX17" fmla="*/ 1198639 w 1254875"/>
                <a:gd name="connsiteY17" fmla="*/ 106641 h 280289"/>
                <a:gd name="connsiteX18" fmla="*/ 1234674 w 1254875"/>
                <a:gd name="connsiteY18" fmla="*/ 113739 h 280289"/>
                <a:gd name="connsiteX19" fmla="*/ 1254876 w 1254875"/>
                <a:gd name="connsiteY19" fmla="*/ 125751 h 28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875" h="280289">
                  <a:moveTo>
                    <a:pt x="1254876" y="125751"/>
                  </a:moveTo>
                  <a:cubicBezTo>
                    <a:pt x="1236676" y="130482"/>
                    <a:pt x="1219386" y="135032"/>
                    <a:pt x="1202096" y="139582"/>
                  </a:cubicBezTo>
                  <a:cubicBezTo>
                    <a:pt x="1148953" y="153232"/>
                    <a:pt x="1095810" y="166882"/>
                    <a:pt x="1042666" y="180714"/>
                  </a:cubicBezTo>
                  <a:cubicBezTo>
                    <a:pt x="972051" y="198914"/>
                    <a:pt x="901618" y="217113"/>
                    <a:pt x="831003" y="235313"/>
                  </a:cubicBezTo>
                  <a:cubicBezTo>
                    <a:pt x="784411" y="247325"/>
                    <a:pt x="737638" y="258791"/>
                    <a:pt x="691046" y="271531"/>
                  </a:cubicBezTo>
                  <a:cubicBezTo>
                    <a:pt x="647549" y="283361"/>
                    <a:pt x="604233" y="282997"/>
                    <a:pt x="560736" y="271713"/>
                  </a:cubicBezTo>
                  <a:cubicBezTo>
                    <a:pt x="452629" y="243321"/>
                    <a:pt x="344158" y="215294"/>
                    <a:pt x="236051" y="187266"/>
                  </a:cubicBezTo>
                  <a:cubicBezTo>
                    <a:pt x="167984" y="169612"/>
                    <a:pt x="99917" y="151958"/>
                    <a:pt x="31850" y="134122"/>
                  </a:cubicBezTo>
                  <a:cubicBezTo>
                    <a:pt x="25116" y="132302"/>
                    <a:pt x="18200" y="129936"/>
                    <a:pt x="12012" y="126842"/>
                  </a:cubicBezTo>
                  <a:cubicBezTo>
                    <a:pt x="7644" y="124659"/>
                    <a:pt x="4004" y="120837"/>
                    <a:pt x="0" y="117743"/>
                  </a:cubicBezTo>
                  <a:cubicBezTo>
                    <a:pt x="182" y="117197"/>
                    <a:pt x="364" y="116651"/>
                    <a:pt x="546" y="116105"/>
                  </a:cubicBezTo>
                  <a:cubicBezTo>
                    <a:pt x="8372" y="114649"/>
                    <a:pt x="16016" y="113011"/>
                    <a:pt x="23842" y="111555"/>
                  </a:cubicBezTo>
                  <a:cubicBezTo>
                    <a:pt x="126307" y="92263"/>
                    <a:pt x="228771" y="72971"/>
                    <a:pt x="331418" y="53315"/>
                  </a:cubicBezTo>
                  <a:cubicBezTo>
                    <a:pt x="393298" y="41485"/>
                    <a:pt x="454995" y="29292"/>
                    <a:pt x="516692" y="17280"/>
                  </a:cubicBezTo>
                  <a:cubicBezTo>
                    <a:pt x="543264" y="12184"/>
                    <a:pt x="569836" y="6360"/>
                    <a:pt x="596771" y="1992"/>
                  </a:cubicBezTo>
                  <a:cubicBezTo>
                    <a:pt x="623707" y="-2376"/>
                    <a:pt x="650643" y="1082"/>
                    <a:pt x="677214" y="6178"/>
                  </a:cubicBezTo>
                  <a:cubicBezTo>
                    <a:pt x="749286" y="19828"/>
                    <a:pt x="821539" y="33660"/>
                    <a:pt x="893610" y="47491"/>
                  </a:cubicBezTo>
                  <a:cubicBezTo>
                    <a:pt x="995165" y="67147"/>
                    <a:pt x="1096902" y="86985"/>
                    <a:pt x="1198639" y="106641"/>
                  </a:cubicBezTo>
                  <a:cubicBezTo>
                    <a:pt x="1210650" y="109007"/>
                    <a:pt x="1222662" y="111191"/>
                    <a:pt x="1234674" y="113739"/>
                  </a:cubicBezTo>
                  <a:cubicBezTo>
                    <a:pt x="1242318" y="115559"/>
                    <a:pt x="1249598" y="118653"/>
                    <a:pt x="1254876" y="125751"/>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p:cNvSpPr/>
            <p:nvPr/>
          </p:nvSpPr>
          <p:spPr>
            <a:xfrm>
              <a:off x="4143362" y="6353641"/>
              <a:ext cx="641285" cy="328370"/>
            </a:xfrm>
            <a:custGeom>
              <a:avLst/>
              <a:gdLst>
                <a:gd name="connsiteX0" fmla="*/ 0 w 641285"/>
                <a:gd name="connsiteY0" fmla="*/ 33347 h 328370"/>
                <a:gd name="connsiteX1" fmla="*/ 64791 w 641285"/>
                <a:gd name="connsiteY1" fmla="*/ 28979 h 328370"/>
                <a:gd name="connsiteX2" fmla="*/ 309215 w 641285"/>
                <a:gd name="connsiteY2" fmla="*/ 12235 h 328370"/>
                <a:gd name="connsiteX3" fmla="*/ 455723 w 641285"/>
                <a:gd name="connsiteY3" fmla="*/ 2407 h 328370"/>
                <a:gd name="connsiteX4" fmla="*/ 508502 w 641285"/>
                <a:gd name="connsiteY4" fmla="*/ 41 h 328370"/>
                <a:gd name="connsiteX5" fmla="*/ 618611 w 641285"/>
                <a:gd name="connsiteY5" fmla="*/ 74661 h 328370"/>
                <a:gd name="connsiteX6" fmla="*/ 640451 w 641285"/>
                <a:gd name="connsiteY6" fmla="*/ 175669 h 328370"/>
                <a:gd name="connsiteX7" fmla="*/ 628985 w 641285"/>
                <a:gd name="connsiteY7" fmla="*/ 299064 h 328370"/>
                <a:gd name="connsiteX8" fmla="*/ 624253 w 641285"/>
                <a:gd name="connsiteY8" fmla="*/ 312532 h 328370"/>
                <a:gd name="connsiteX9" fmla="*/ 599137 w 641285"/>
                <a:gd name="connsiteY9" fmla="*/ 328366 h 328370"/>
                <a:gd name="connsiteX10" fmla="*/ 562556 w 641285"/>
                <a:gd name="connsiteY10" fmla="*/ 326000 h 328370"/>
                <a:gd name="connsiteX11" fmla="*/ 457543 w 641285"/>
                <a:gd name="connsiteY11" fmla="*/ 315990 h 328370"/>
                <a:gd name="connsiteX12" fmla="*/ 226223 w 641285"/>
                <a:gd name="connsiteY12" fmla="*/ 293422 h 328370"/>
                <a:gd name="connsiteX13" fmla="*/ 45135 w 641285"/>
                <a:gd name="connsiteY13" fmla="*/ 275950 h 328370"/>
                <a:gd name="connsiteX14" fmla="*/ 36036 w 641285"/>
                <a:gd name="connsiteY14" fmla="*/ 274312 h 328370"/>
                <a:gd name="connsiteX15" fmla="*/ 23842 w 641285"/>
                <a:gd name="connsiteY15" fmla="*/ 257022 h 328370"/>
                <a:gd name="connsiteX16" fmla="*/ 910 w 641285"/>
                <a:gd name="connsiteY16" fmla="*/ 37533 h 328370"/>
                <a:gd name="connsiteX17" fmla="*/ 0 w 641285"/>
                <a:gd name="connsiteY17" fmla="*/ 33347 h 32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285" h="328370">
                  <a:moveTo>
                    <a:pt x="0" y="33347"/>
                  </a:moveTo>
                  <a:cubicBezTo>
                    <a:pt x="22022" y="31891"/>
                    <a:pt x="43498" y="30435"/>
                    <a:pt x="64791" y="28979"/>
                  </a:cubicBezTo>
                  <a:cubicBezTo>
                    <a:pt x="146326" y="23337"/>
                    <a:pt x="227680" y="17695"/>
                    <a:pt x="309215" y="12235"/>
                  </a:cubicBezTo>
                  <a:cubicBezTo>
                    <a:pt x="357990" y="8959"/>
                    <a:pt x="406947" y="5501"/>
                    <a:pt x="455723" y="2407"/>
                  </a:cubicBezTo>
                  <a:cubicBezTo>
                    <a:pt x="473195" y="1315"/>
                    <a:pt x="490848" y="405"/>
                    <a:pt x="508502" y="41"/>
                  </a:cubicBezTo>
                  <a:cubicBezTo>
                    <a:pt x="562738" y="-1233"/>
                    <a:pt x="597499" y="26977"/>
                    <a:pt x="618611" y="74661"/>
                  </a:cubicBezTo>
                  <a:cubicBezTo>
                    <a:pt x="632807" y="106874"/>
                    <a:pt x="638267" y="140908"/>
                    <a:pt x="640451" y="175669"/>
                  </a:cubicBezTo>
                  <a:cubicBezTo>
                    <a:pt x="643181" y="217347"/>
                    <a:pt x="639177" y="258479"/>
                    <a:pt x="628985" y="299064"/>
                  </a:cubicBezTo>
                  <a:cubicBezTo>
                    <a:pt x="627893" y="303614"/>
                    <a:pt x="626255" y="308164"/>
                    <a:pt x="624253" y="312532"/>
                  </a:cubicBezTo>
                  <a:cubicBezTo>
                    <a:pt x="619339" y="323088"/>
                    <a:pt x="610603" y="328548"/>
                    <a:pt x="599137" y="328366"/>
                  </a:cubicBezTo>
                  <a:cubicBezTo>
                    <a:pt x="586943" y="328184"/>
                    <a:pt x="574750" y="327092"/>
                    <a:pt x="562556" y="326000"/>
                  </a:cubicBezTo>
                  <a:cubicBezTo>
                    <a:pt x="527430" y="322724"/>
                    <a:pt x="492487" y="319448"/>
                    <a:pt x="457543" y="315990"/>
                  </a:cubicBezTo>
                  <a:cubicBezTo>
                    <a:pt x="380376" y="308528"/>
                    <a:pt x="303391" y="300884"/>
                    <a:pt x="226223" y="293422"/>
                  </a:cubicBezTo>
                  <a:cubicBezTo>
                    <a:pt x="165800" y="287598"/>
                    <a:pt x="105559" y="281774"/>
                    <a:pt x="45135" y="275950"/>
                  </a:cubicBezTo>
                  <a:cubicBezTo>
                    <a:pt x="42042" y="275586"/>
                    <a:pt x="39130" y="275222"/>
                    <a:pt x="36036" y="274312"/>
                  </a:cubicBezTo>
                  <a:cubicBezTo>
                    <a:pt x="26026" y="271582"/>
                    <a:pt x="22932" y="267214"/>
                    <a:pt x="23842" y="257022"/>
                  </a:cubicBezTo>
                  <a:cubicBezTo>
                    <a:pt x="30394" y="182403"/>
                    <a:pt x="22932" y="109240"/>
                    <a:pt x="910" y="37533"/>
                  </a:cubicBezTo>
                  <a:cubicBezTo>
                    <a:pt x="546" y="36259"/>
                    <a:pt x="364" y="35167"/>
                    <a:pt x="0" y="33347"/>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p:cNvSpPr/>
            <p:nvPr/>
          </p:nvSpPr>
          <p:spPr>
            <a:xfrm>
              <a:off x="3677083" y="5409841"/>
              <a:ext cx="622645" cy="405092"/>
            </a:xfrm>
            <a:custGeom>
              <a:avLst/>
              <a:gdLst>
                <a:gd name="connsiteX0" fmla="*/ 609329 w 622645"/>
                <a:gd name="connsiteY0" fmla="*/ 0 h 405092"/>
                <a:gd name="connsiteX1" fmla="*/ 622615 w 622645"/>
                <a:gd name="connsiteY1" fmla="*/ 82263 h 405092"/>
                <a:gd name="connsiteX2" fmla="*/ 535802 w 622645"/>
                <a:gd name="connsiteY2" fmla="*/ 310671 h 405092"/>
                <a:gd name="connsiteX3" fmla="*/ 366544 w 622645"/>
                <a:gd name="connsiteY3" fmla="*/ 399668 h 405092"/>
                <a:gd name="connsiteX4" fmla="*/ 186730 w 622645"/>
                <a:gd name="connsiteY4" fmla="*/ 380012 h 405092"/>
                <a:gd name="connsiteX5" fmla="*/ 46409 w 622645"/>
                <a:gd name="connsiteY5" fmla="*/ 255707 h 405092"/>
                <a:gd name="connsiteX6" fmla="*/ 0 w 622645"/>
                <a:gd name="connsiteY6" fmla="*/ 97551 h 405092"/>
                <a:gd name="connsiteX7" fmla="*/ 6734 w 622645"/>
                <a:gd name="connsiteY7" fmla="*/ 17654 h 405092"/>
                <a:gd name="connsiteX8" fmla="*/ 27482 w 622645"/>
                <a:gd name="connsiteY8" fmla="*/ 9646 h 405092"/>
                <a:gd name="connsiteX9" fmla="*/ 108107 w 622645"/>
                <a:gd name="connsiteY9" fmla="*/ 56783 h 405092"/>
                <a:gd name="connsiteX10" fmla="*/ 355988 w 622645"/>
                <a:gd name="connsiteY10" fmla="*/ 97915 h 405092"/>
                <a:gd name="connsiteX11" fmla="*/ 556550 w 622645"/>
                <a:gd name="connsiteY11" fmla="*/ 35672 h 405092"/>
                <a:gd name="connsiteX12" fmla="*/ 602959 w 622645"/>
                <a:gd name="connsiteY12" fmla="*/ 4914 h 405092"/>
                <a:gd name="connsiteX13" fmla="*/ 609329 w 622645"/>
                <a:gd name="connsiteY13" fmla="*/ 0 h 4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645" h="405092">
                  <a:moveTo>
                    <a:pt x="609329" y="0"/>
                  </a:moveTo>
                  <a:cubicBezTo>
                    <a:pt x="617883" y="27482"/>
                    <a:pt x="622251" y="54599"/>
                    <a:pt x="622615" y="82263"/>
                  </a:cubicBezTo>
                  <a:cubicBezTo>
                    <a:pt x="623707" y="169804"/>
                    <a:pt x="595861" y="246607"/>
                    <a:pt x="535802" y="310671"/>
                  </a:cubicBezTo>
                  <a:cubicBezTo>
                    <a:pt x="489756" y="359628"/>
                    <a:pt x="432427" y="387838"/>
                    <a:pt x="366544" y="399668"/>
                  </a:cubicBezTo>
                  <a:cubicBezTo>
                    <a:pt x="304665" y="410769"/>
                    <a:pt x="244423" y="405127"/>
                    <a:pt x="186730" y="380012"/>
                  </a:cubicBezTo>
                  <a:cubicBezTo>
                    <a:pt x="126489" y="353986"/>
                    <a:pt x="80443" y="311217"/>
                    <a:pt x="46409" y="255707"/>
                  </a:cubicBezTo>
                  <a:cubicBezTo>
                    <a:pt x="16744" y="207296"/>
                    <a:pt x="0" y="154516"/>
                    <a:pt x="0" y="97551"/>
                  </a:cubicBezTo>
                  <a:cubicBezTo>
                    <a:pt x="0" y="70979"/>
                    <a:pt x="3640" y="44226"/>
                    <a:pt x="6734" y="17654"/>
                  </a:cubicBezTo>
                  <a:cubicBezTo>
                    <a:pt x="8190" y="4550"/>
                    <a:pt x="16562" y="1638"/>
                    <a:pt x="27482" y="9646"/>
                  </a:cubicBezTo>
                  <a:cubicBezTo>
                    <a:pt x="52779" y="28210"/>
                    <a:pt x="79533" y="44044"/>
                    <a:pt x="108107" y="56783"/>
                  </a:cubicBezTo>
                  <a:cubicBezTo>
                    <a:pt x="187094" y="92273"/>
                    <a:pt x="269903" y="105377"/>
                    <a:pt x="355988" y="97915"/>
                  </a:cubicBezTo>
                  <a:cubicBezTo>
                    <a:pt x="427331" y="91727"/>
                    <a:pt x="494488" y="71707"/>
                    <a:pt x="556550" y="35672"/>
                  </a:cubicBezTo>
                  <a:cubicBezTo>
                    <a:pt x="572566" y="26390"/>
                    <a:pt x="587489" y="15288"/>
                    <a:pt x="602959" y="4914"/>
                  </a:cubicBezTo>
                  <a:cubicBezTo>
                    <a:pt x="604779" y="3640"/>
                    <a:pt x="606781" y="2002"/>
                    <a:pt x="609329" y="0"/>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Freeform: Shape 29"/>
            <p:cNvSpPr/>
            <p:nvPr/>
          </p:nvSpPr>
          <p:spPr>
            <a:xfrm>
              <a:off x="3662159" y="5201089"/>
              <a:ext cx="650824" cy="284358"/>
            </a:xfrm>
            <a:custGeom>
              <a:avLst/>
              <a:gdLst>
                <a:gd name="connsiteX0" fmla="*/ 0 w 650824"/>
                <a:gd name="connsiteY0" fmla="*/ 0 h 284358"/>
                <a:gd name="connsiteX1" fmla="*/ 41860 w 650824"/>
                <a:gd name="connsiteY1" fmla="*/ 11648 h 284358"/>
                <a:gd name="connsiteX2" fmla="*/ 220400 w 650824"/>
                <a:gd name="connsiteY2" fmla="*/ 61333 h 284358"/>
                <a:gd name="connsiteX3" fmla="*/ 291743 w 650824"/>
                <a:gd name="connsiteY3" fmla="*/ 80625 h 284358"/>
                <a:gd name="connsiteX4" fmla="*/ 379648 w 650824"/>
                <a:gd name="connsiteY4" fmla="*/ 76803 h 284358"/>
                <a:gd name="connsiteX5" fmla="*/ 615517 w 650824"/>
                <a:gd name="connsiteY5" fmla="*/ 13286 h 284358"/>
                <a:gd name="connsiteX6" fmla="*/ 644091 w 650824"/>
                <a:gd name="connsiteY6" fmla="*/ 6734 h 284358"/>
                <a:gd name="connsiteX7" fmla="*/ 650825 w 650824"/>
                <a:gd name="connsiteY7" fmla="*/ 5460 h 284358"/>
                <a:gd name="connsiteX8" fmla="*/ 649915 w 650824"/>
                <a:gd name="connsiteY8" fmla="*/ 25480 h 284358"/>
                <a:gd name="connsiteX9" fmla="*/ 643181 w 650824"/>
                <a:gd name="connsiteY9" fmla="*/ 133769 h 284358"/>
                <a:gd name="connsiteX10" fmla="*/ 605871 w 650824"/>
                <a:gd name="connsiteY10" fmla="*/ 197468 h 284358"/>
                <a:gd name="connsiteX11" fmla="*/ 494852 w 650824"/>
                <a:gd name="connsiteY11" fmla="*/ 255161 h 284358"/>
                <a:gd name="connsiteX12" fmla="*/ 301935 w 650824"/>
                <a:gd name="connsiteY12" fmla="*/ 283735 h 284358"/>
                <a:gd name="connsiteX13" fmla="*/ 59877 w 650824"/>
                <a:gd name="connsiteY13" fmla="*/ 206932 h 284358"/>
                <a:gd name="connsiteX14" fmla="*/ 17472 w 650824"/>
                <a:gd name="connsiteY14" fmla="*/ 156700 h 284358"/>
                <a:gd name="connsiteX15" fmla="*/ 11102 w 650824"/>
                <a:gd name="connsiteY15" fmla="*/ 123577 h 284358"/>
                <a:gd name="connsiteX16" fmla="*/ 182 w 650824"/>
                <a:gd name="connsiteY16" fmla="*/ 7098 h 284358"/>
                <a:gd name="connsiteX17" fmla="*/ 0 w 650824"/>
                <a:gd name="connsiteY17" fmla="*/ 0 h 28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0824" h="284358">
                  <a:moveTo>
                    <a:pt x="0" y="0"/>
                  </a:moveTo>
                  <a:cubicBezTo>
                    <a:pt x="14378" y="4004"/>
                    <a:pt x="28210" y="7644"/>
                    <a:pt x="41860" y="11648"/>
                  </a:cubicBezTo>
                  <a:cubicBezTo>
                    <a:pt x="101373" y="28210"/>
                    <a:pt x="160886" y="44771"/>
                    <a:pt x="220400" y="61333"/>
                  </a:cubicBezTo>
                  <a:cubicBezTo>
                    <a:pt x="244241" y="67885"/>
                    <a:pt x="268083" y="74073"/>
                    <a:pt x="291743" y="80625"/>
                  </a:cubicBezTo>
                  <a:cubicBezTo>
                    <a:pt x="321408" y="88633"/>
                    <a:pt x="350164" y="86085"/>
                    <a:pt x="379648" y="76803"/>
                  </a:cubicBezTo>
                  <a:cubicBezTo>
                    <a:pt x="457361" y="52233"/>
                    <a:pt x="536166" y="31850"/>
                    <a:pt x="615517" y="13286"/>
                  </a:cubicBezTo>
                  <a:cubicBezTo>
                    <a:pt x="624981" y="11102"/>
                    <a:pt x="634445" y="8918"/>
                    <a:pt x="644091" y="6734"/>
                  </a:cubicBezTo>
                  <a:cubicBezTo>
                    <a:pt x="646093" y="6188"/>
                    <a:pt x="648095" y="6006"/>
                    <a:pt x="650825" y="5460"/>
                  </a:cubicBezTo>
                  <a:cubicBezTo>
                    <a:pt x="650461" y="12558"/>
                    <a:pt x="650279" y="19110"/>
                    <a:pt x="649915" y="25480"/>
                  </a:cubicBezTo>
                  <a:cubicBezTo>
                    <a:pt x="647731" y="61515"/>
                    <a:pt x="646093" y="97733"/>
                    <a:pt x="643181" y="133769"/>
                  </a:cubicBezTo>
                  <a:cubicBezTo>
                    <a:pt x="640997" y="160704"/>
                    <a:pt x="627893" y="181816"/>
                    <a:pt x="605871" y="197468"/>
                  </a:cubicBezTo>
                  <a:cubicBezTo>
                    <a:pt x="571474" y="221856"/>
                    <a:pt x="534346" y="240965"/>
                    <a:pt x="494852" y="255161"/>
                  </a:cubicBezTo>
                  <a:cubicBezTo>
                    <a:pt x="432427" y="277365"/>
                    <a:pt x="368182" y="287011"/>
                    <a:pt x="301935" y="283735"/>
                  </a:cubicBezTo>
                  <a:cubicBezTo>
                    <a:pt x="214576" y="279367"/>
                    <a:pt x="133405" y="254979"/>
                    <a:pt x="59877" y="206932"/>
                  </a:cubicBezTo>
                  <a:cubicBezTo>
                    <a:pt x="40768" y="194374"/>
                    <a:pt x="24388" y="179086"/>
                    <a:pt x="17472" y="156700"/>
                  </a:cubicBezTo>
                  <a:cubicBezTo>
                    <a:pt x="14196" y="145962"/>
                    <a:pt x="12376" y="134679"/>
                    <a:pt x="11102" y="123577"/>
                  </a:cubicBezTo>
                  <a:cubicBezTo>
                    <a:pt x="7098" y="84811"/>
                    <a:pt x="3822" y="45863"/>
                    <a:pt x="182" y="7098"/>
                  </a:cubicBezTo>
                  <a:cubicBezTo>
                    <a:pt x="182" y="4732"/>
                    <a:pt x="182" y="2548"/>
                    <a:pt x="0" y="0"/>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p:cNvSpPr/>
            <p:nvPr/>
          </p:nvSpPr>
          <p:spPr>
            <a:xfrm>
              <a:off x="3881649" y="6385532"/>
              <a:ext cx="265120" cy="327131"/>
            </a:xfrm>
            <a:custGeom>
              <a:avLst/>
              <a:gdLst>
                <a:gd name="connsiteX0" fmla="*/ 5824 w 265120"/>
                <a:gd name="connsiteY0" fmla="*/ 326868 h 327131"/>
                <a:gd name="connsiteX1" fmla="*/ 0 w 265120"/>
                <a:gd name="connsiteY1" fmla="*/ 0 h 327131"/>
                <a:gd name="connsiteX2" fmla="*/ 33306 w 265120"/>
                <a:gd name="connsiteY2" fmla="*/ 0 h 327131"/>
                <a:gd name="connsiteX3" fmla="*/ 209480 w 265120"/>
                <a:gd name="connsiteY3" fmla="*/ 182 h 327131"/>
                <a:gd name="connsiteX4" fmla="*/ 239873 w 265120"/>
                <a:gd name="connsiteY4" fmla="*/ 22022 h 327131"/>
                <a:gd name="connsiteX5" fmla="*/ 258983 w 265120"/>
                <a:gd name="connsiteY5" fmla="*/ 95185 h 327131"/>
                <a:gd name="connsiteX6" fmla="*/ 250429 w 265120"/>
                <a:gd name="connsiteY6" fmla="*/ 282279 h 327131"/>
                <a:gd name="connsiteX7" fmla="*/ 240965 w 265120"/>
                <a:gd name="connsiteY7" fmla="*/ 313037 h 327131"/>
                <a:gd name="connsiteX8" fmla="*/ 220946 w 265120"/>
                <a:gd name="connsiteY8" fmla="*/ 327050 h 327131"/>
                <a:gd name="connsiteX9" fmla="*/ 181270 w 265120"/>
                <a:gd name="connsiteY9" fmla="*/ 327050 h 327131"/>
                <a:gd name="connsiteX10" fmla="*/ 13650 w 265120"/>
                <a:gd name="connsiteY10" fmla="*/ 326686 h 327131"/>
                <a:gd name="connsiteX11" fmla="*/ 5824 w 265120"/>
                <a:gd name="connsiteY11" fmla="*/ 326868 h 3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20" h="327131">
                  <a:moveTo>
                    <a:pt x="5824" y="326868"/>
                  </a:moveTo>
                  <a:cubicBezTo>
                    <a:pt x="48411" y="217124"/>
                    <a:pt x="46955" y="108835"/>
                    <a:pt x="0" y="0"/>
                  </a:cubicBezTo>
                  <a:cubicBezTo>
                    <a:pt x="11648" y="0"/>
                    <a:pt x="22386" y="0"/>
                    <a:pt x="33306" y="0"/>
                  </a:cubicBezTo>
                  <a:cubicBezTo>
                    <a:pt x="92091" y="0"/>
                    <a:pt x="150694" y="0"/>
                    <a:pt x="209480" y="182"/>
                  </a:cubicBezTo>
                  <a:cubicBezTo>
                    <a:pt x="226223" y="182"/>
                    <a:pt x="233685" y="5642"/>
                    <a:pt x="239873" y="22022"/>
                  </a:cubicBezTo>
                  <a:cubicBezTo>
                    <a:pt x="248791" y="45681"/>
                    <a:pt x="254797" y="70251"/>
                    <a:pt x="258983" y="95185"/>
                  </a:cubicBezTo>
                  <a:cubicBezTo>
                    <a:pt x="269357" y="158156"/>
                    <a:pt x="266627" y="220581"/>
                    <a:pt x="250429" y="282279"/>
                  </a:cubicBezTo>
                  <a:cubicBezTo>
                    <a:pt x="247699" y="292653"/>
                    <a:pt x="244241" y="302845"/>
                    <a:pt x="240965" y="313037"/>
                  </a:cubicBezTo>
                  <a:cubicBezTo>
                    <a:pt x="237871" y="322682"/>
                    <a:pt x="230591" y="327050"/>
                    <a:pt x="220946" y="327050"/>
                  </a:cubicBezTo>
                  <a:cubicBezTo>
                    <a:pt x="207660" y="327232"/>
                    <a:pt x="194556" y="327050"/>
                    <a:pt x="181270" y="327050"/>
                  </a:cubicBezTo>
                  <a:cubicBezTo>
                    <a:pt x="125397" y="326868"/>
                    <a:pt x="69523" y="326868"/>
                    <a:pt x="13650" y="326686"/>
                  </a:cubicBezTo>
                  <a:cubicBezTo>
                    <a:pt x="11284" y="326868"/>
                    <a:pt x="8918" y="326868"/>
                    <a:pt x="5824" y="326868"/>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p:cNvSpPr/>
            <p:nvPr/>
          </p:nvSpPr>
          <p:spPr>
            <a:xfrm>
              <a:off x="3912543" y="5838078"/>
              <a:ext cx="150444" cy="427712"/>
            </a:xfrm>
            <a:custGeom>
              <a:avLst/>
              <a:gdLst>
                <a:gd name="connsiteX0" fmla="*/ 75575 w 150444"/>
                <a:gd name="connsiteY0" fmla="*/ 368 h 427712"/>
                <a:gd name="connsiteX1" fmla="*/ 103602 w 150444"/>
                <a:gd name="connsiteY1" fmla="*/ 368 h 427712"/>
                <a:gd name="connsiteX2" fmla="*/ 145098 w 150444"/>
                <a:gd name="connsiteY2" fmla="*/ 28760 h 427712"/>
                <a:gd name="connsiteX3" fmla="*/ 117434 w 150444"/>
                <a:gd name="connsiteY3" fmla="*/ 85179 h 427712"/>
                <a:gd name="connsiteX4" fmla="*/ 103056 w 150444"/>
                <a:gd name="connsiteY4" fmla="*/ 103561 h 427712"/>
                <a:gd name="connsiteX5" fmla="*/ 122530 w 150444"/>
                <a:gd name="connsiteY5" fmla="*/ 194196 h 427712"/>
                <a:gd name="connsiteX6" fmla="*/ 139638 w 150444"/>
                <a:gd name="connsiteY6" fmla="*/ 226045 h 427712"/>
                <a:gd name="connsiteX7" fmla="*/ 141822 w 150444"/>
                <a:gd name="connsiteY7" fmla="*/ 307399 h 427712"/>
                <a:gd name="connsiteX8" fmla="*/ 93956 w 150444"/>
                <a:gd name="connsiteY8" fmla="*/ 409681 h 427712"/>
                <a:gd name="connsiteX9" fmla="*/ 77941 w 150444"/>
                <a:gd name="connsiteY9" fmla="*/ 426243 h 427712"/>
                <a:gd name="connsiteX10" fmla="*/ 64291 w 150444"/>
                <a:gd name="connsiteY10" fmla="*/ 421147 h 427712"/>
                <a:gd name="connsiteX11" fmla="*/ 8599 w 150444"/>
                <a:gd name="connsiteY11" fmla="*/ 304123 h 427712"/>
                <a:gd name="connsiteX12" fmla="*/ 8599 w 150444"/>
                <a:gd name="connsiteY12" fmla="*/ 233325 h 427712"/>
                <a:gd name="connsiteX13" fmla="*/ 34261 w 150444"/>
                <a:gd name="connsiteY13" fmla="*/ 182730 h 427712"/>
                <a:gd name="connsiteX14" fmla="*/ 51005 w 150444"/>
                <a:gd name="connsiteY14" fmla="*/ 125219 h 427712"/>
                <a:gd name="connsiteX15" fmla="*/ 49549 w 150444"/>
                <a:gd name="connsiteY15" fmla="*/ 101923 h 427712"/>
                <a:gd name="connsiteX16" fmla="*/ 34079 w 150444"/>
                <a:gd name="connsiteY16" fmla="*/ 85179 h 427712"/>
                <a:gd name="connsiteX17" fmla="*/ 4231 w 150444"/>
                <a:gd name="connsiteY17" fmla="*/ 37677 h 427712"/>
                <a:gd name="connsiteX18" fmla="*/ 44999 w 150444"/>
                <a:gd name="connsiteY18" fmla="*/ 368 h 427712"/>
                <a:gd name="connsiteX19" fmla="*/ 75575 w 150444"/>
                <a:gd name="connsiteY19" fmla="*/ 368 h 427712"/>
                <a:gd name="connsiteX20" fmla="*/ 75575 w 150444"/>
                <a:gd name="connsiteY20" fmla="*/ 368 h 4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44" h="427712">
                  <a:moveTo>
                    <a:pt x="75575" y="368"/>
                  </a:moveTo>
                  <a:cubicBezTo>
                    <a:pt x="84857" y="368"/>
                    <a:pt x="94320" y="4"/>
                    <a:pt x="103602" y="368"/>
                  </a:cubicBezTo>
                  <a:cubicBezTo>
                    <a:pt x="123076" y="1278"/>
                    <a:pt x="137636" y="10196"/>
                    <a:pt x="145098" y="28760"/>
                  </a:cubicBezTo>
                  <a:cubicBezTo>
                    <a:pt x="154380" y="51691"/>
                    <a:pt x="141458" y="77717"/>
                    <a:pt x="117434" y="85179"/>
                  </a:cubicBezTo>
                  <a:cubicBezTo>
                    <a:pt x="106696" y="88455"/>
                    <a:pt x="103966" y="92095"/>
                    <a:pt x="103056" y="103561"/>
                  </a:cubicBezTo>
                  <a:cubicBezTo>
                    <a:pt x="100690" y="135774"/>
                    <a:pt x="107060" y="165986"/>
                    <a:pt x="122530" y="194196"/>
                  </a:cubicBezTo>
                  <a:cubicBezTo>
                    <a:pt x="128354" y="204752"/>
                    <a:pt x="133996" y="215308"/>
                    <a:pt x="139638" y="226045"/>
                  </a:cubicBezTo>
                  <a:cubicBezTo>
                    <a:pt x="153470" y="252799"/>
                    <a:pt x="153834" y="280281"/>
                    <a:pt x="141822" y="307399"/>
                  </a:cubicBezTo>
                  <a:cubicBezTo>
                    <a:pt x="126534" y="341796"/>
                    <a:pt x="110154" y="375830"/>
                    <a:pt x="93956" y="409681"/>
                  </a:cubicBezTo>
                  <a:cubicBezTo>
                    <a:pt x="90499" y="416779"/>
                    <a:pt x="85585" y="422967"/>
                    <a:pt x="77941" y="426243"/>
                  </a:cubicBezTo>
                  <a:cubicBezTo>
                    <a:pt x="70843" y="429155"/>
                    <a:pt x="67567" y="427881"/>
                    <a:pt x="64291" y="421147"/>
                  </a:cubicBezTo>
                  <a:cubicBezTo>
                    <a:pt x="45727" y="382200"/>
                    <a:pt x="27345" y="343070"/>
                    <a:pt x="8599" y="304123"/>
                  </a:cubicBezTo>
                  <a:cubicBezTo>
                    <a:pt x="-2866" y="280463"/>
                    <a:pt x="-2866" y="256803"/>
                    <a:pt x="8599" y="233325"/>
                  </a:cubicBezTo>
                  <a:cubicBezTo>
                    <a:pt x="16971" y="216400"/>
                    <a:pt x="26071" y="199838"/>
                    <a:pt x="34261" y="182730"/>
                  </a:cubicBezTo>
                  <a:cubicBezTo>
                    <a:pt x="42997" y="164530"/>
                    <a:pt x="48639" y="145238"/>
                    <a:pt x="51005" y="125219"/>
                  </a:cubicBezTo>
                  <a:cubicBezTo>
                    <a:pt x="51915" y="117575"/>
                    <a:pt x="51005" y="109567"/>
                    <a:pt x="49549" y="101923"/>
                  </a:cubicBezTo>
                  <a:cubicBezTo>
                    <a:pt x="47911" y="93551"/>
                    <a:pt x="42451" y="87909"/>
                    <a:pt x="34079" y="85179"/>
                  </a:cubicBezTo>
                  <a:cubicBezTo>
                    <a:pt x="13513" y="78263"/>
                    <a:pt x="1683" y="58789"/>
                    <a:pt x="4231" y="37677"/>
                  </a:cubicBezTo>
                  <a:cubicBezTo>
                    <a:pt x="6779" y="18204"/>
                    <a:pt x="24251" y="1642"/>
                    <a:pt x="44999" y="368"/>
                  </a:cubicBezTo>
                  <a:cubicBezTo>
                    <a:pt x="55191" y="-360"/>
                    <a:pt x="65383" y="186"/>
                    <a:pt x="75575" y="368"/>
                  </a:cubicBezTo>
                  <a:cubicBezTo>
                    <a:pt x="75575" y="368"/>
                    <a:pt x="75575" y="368"/>
                    <a:pt x="75575" y="368"/>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p:cNvSpPr/>
            <p:nvPr/>
          </p:nvSpPr>
          <p:spPr>
            <a:xfrm>
              <a:off x="4144618" y="6665749"/>
              <a:ext cx="593149" cy="84324"/>
            </a:xfrm>
            <a:custGeom>
              <a:avLst/>
              <a:gdLst>
                <a:gd name="connsiteX0" fmla="*/ 481403 w 593149"/>
                <a:gd name="connsiteY0" fmla="*/ 84325 h 84324"/>
                <a:gd name="connsiteX1" fmla="*/ 378574 w 593149"/>
                <a:gd name="connsiteY1" fmla="*/ 74497 h 84324"/>
                <a:gd name="connsiteX2" fmla="*/ 229336 w 593149"/>
                <a:gd name="connsiteY2" fmla="*/ 62667 h 84324"/>
                <a:gd name="connsiteX3" fmla="*/ 40604 w 593149"/>
                <a:gd name="connsiteY3" fmla="*/ 56843 h 84324"/>
                <a:gd name="connsiteX4" fmla="*/ 15306 w 593149"/>
                <a:gd name="connsiteY4" fmla="*/ 52839 h 84324"/>
                <a:gd name="connsiteX5" fmla="*/ 2748 w 593149"/>
                <a:gd name="connsiteY5" fmla="*/ 21172 h 84324"/>
                <a:gd name="connsiteX6" fmla="*/ 33142 w 593149"/>
                <a:gd name="connsiteY6" fmla="*/ 606 h 84324"/>
                <a:gd name="connsiteX7" fmla="*/ 72635 w 593149"/>
                <a:gd name="connsiteY7" fmla="*/ 970 h 84324"/>
                <a:gd name="connsiteX8" fmla="*/ 199670 w 593149"/>
                <a:gd name="connsiteY8" fmla="*/ 10980 h 84324"/>
                <a:gd name="connsiteX9" fmla="*/ 415702 w 593149"/>
                <a:gd name="connsiteY9" fmla="*/ 30817 h 84324"/>
                <a:gd name="connsiteX10" fmla="*/ 533272 w 593149"/>
                <a:gd name="connsiteY10" fmla="*/ 42829 h 84324"/>
                <a:gd name="connsiteX11" fmla="*/ 581138 w 593149"/>
                <a:gd name="connsiteY11" fmla="*/ 47925 h 84324"/>
                <a:gd name="connsiteX12" fmla="*/ 585506 w 593149"/>
                <a:gd name="connsiteY12" fmla="*/ 48835 h 84324"/>
                <a:gd name="connsiteX13" fmla="*/ 593150 w 593149"/>
                <a:gd name="connsiteY13" fmla="*/ 55205 h 84324"/>
                <a:gd name="connsiteX14" fmla="*/ 586962 w 593149"/>
                <a:gd name="connsiteY14" fmla="*/ 61029 h 84324"/>
                <a:gd name="connsiteX15" fmla="*/ 494143 w 593149"/>
                <a:gd name="connsiteY15" fmla="*/ 82869 h 84324"/>
                <a:gd name="connsiteX16" fmla="*/ 481585 w 593149"/>
                <a:gd name="connsiteY16" fmla="*/ 82869 h 84324"/>
                <a:gd name="connsiteX17" fmla="*/ 481403 w 593149"/>
                <a:gd name="connsiteY17" fmla="*/ 84325 h 8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149" h="84324">
                  <a:moveTo>
                    <a:pt x="481403" y="84325"/>
                  </a:moveTo>
                  <a:cubicBezTo>
                    <a:pt x="447187" y="81049"/>
                    <a:pt x="412972" y="77409"/>
                    <a:pt x="378574" y="74497"/>
                  </a:cubicBezTo>
                  <a:cubicBezTo>
                    <a:pt x="328889" y="70129"/>
                    <a:pt x="279203" y="65033"/>
                    <a:pt x="229336" y="62667"/>
                  </a:cubicBezTo>
                  <a:cubicBezTo>
                    <a:pt x="166546" y="59573"/>
                    <a:pt x="103575" y="58845"/>
                    <a:pt x="40604" y="56843"/>
                  </a:cubicBezTo>
                  <a:cubicBezTo>
                    <a:pt x="32050" y="56479"/>
                    <a:pt x="23314" y="55569"/>
                    <a:pt x="15306" y="52839"/>
                  </a:cubicBezTo>
                  <a:cubicBezTo>
                    <a:pt x="1292" y="48107"/>
                    <a:pt x="-3622" y="34639"/>
                    <a:pt x="2748" y="21172"/>
                  </a:cubicBezTo>
                  <a:cubicBezTo>
                    <a:pt x="8936" y="8432"/>
                    <a:pt x="19856" y="1698"/>
                    <a:pt x="33142" y="606"/>
                  </a:cubicBezTo>
                  <a:cubicBezTo>
                    <a:pt x="46246" y="-486"/>
                    <a:pt x="59532" y="60"/>
                    <a:pt x="72635" y="970"/>
                  </a:cubicBezTo>
                  <a:cubicBezTo>
                    <a:pt x="115041" y="4064"/>
                    <a:pt x="157264" y="7340"/>
                    <a:pt x="199670" y="10980"/>
                  </a:cubicBezTo>
                  <a:cubicBezTo>
                    <a:pt x="271741" y="17350"/>
                    <a:pt x="343630" y="24084"/>
                    <a:pt x="415702" y="30817"/>
                  </a:cubicBezTo>
                  <a:cubicBezTo>
                    <a:pt x="455013" y="34457"/>
                    <a:pt x="494143" y="38825"/>
                    <a:pt x="533272" y="42829"/>
                  </a:cubicBezTo>
                  <a:cubicBezTo>
                    <a:pt x="549288" y="44467"/>
                    <a:pt x="565304" y="46287"/>
                    <a:pt x="581138" y="47925"/>
                  </a:cubicBezTo>
                  <a:cubicBezTo>
                    <a:pt x="582594" y="48107"/>
                    <a:pt x="584414" y="48107"/>
                    <a:pt x="585506" y="48835"/>
                  </a:cubicBezTo>
                  <a:cubicBezTo>
                    <a:pt x="588236" y="50655"/>
                    <a:pt x="590602" y="53021"/>
                    <a:pt x="593150" y="55205"/>
                  </a:cubicBezTo>
                  <a:cubicBezTo>
                    <a:pt x="591148" y="57207"/>
                    <a:pt x="589328" y="59755"/>
                    <a:pt x="586962" y="61029"/>
                  </a:cubicBezTo>
                  <a:cubicBezTo>
                    <a:pt x="558024" y="76863"/>
                    <a:pt x="526538" y="81959"/>
                    <a:pt x="494143" y="82869"/>
                  </a:cubicBezTo>
                  <a:cubicBezTo>
                    <a:pt x="489957" y="83051"/>
                    <a:pt x="485771" y="82869"/>
                    <a:pt x="481585" y="82869"/>
                  </a:cubicBezTo>
                  <a:cubicBezTo>
                    <a:pt x="481403" y="83415"/>
                    <a:pt x="481403" y="83779"/>
                    <a:pt x="481403" y="84325"/>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33"/>
            <p:cNvSpPr/>
            <p:nvPr/>
          </p:nvSpPr>
          <p:spPr>
            <a:xfrm>
              <a:off x="4422461" y="5150858"/>
              <a:ext cx="97818" cy="424494"/>
            </a:xfrm>
            <a:custGeom>
              <a:avLst/>
              <a:gdLst>
                <a:gd name="connsiteX0" fmla="*/ 97819 w 97818"/>
                <a:gd name="connsiteY0" fmla="*/ 422963 h 424494"/>
                <a:gd name="connsiteX1" fmla="*/ 49589 w 97818"/>
                <a:gd name="connsiteY1" fmla="*/ 424419 h 424494"/>
                <a:gd name="connsiteX2" fmla="*/ 15191 w 97818"/>
                <a:gd name="connsiteY2" fmla="*/ 424237 h 424494"/>
                <a:gd name="connsiteX3" fmla="*/ 86 w 97818"/>
                <a:gd name="connsiteY3" fmla="*/ 408039 h 424494"/>
                <a:gd name="connsiteX4" fmla="*/ 14281 w 97818"/>
                <a:gd name="connsiteY4" fmla="*/ 341974 h 424494"/>
                <a:gd name="connsiteX5" fmla="*/ 25747 w 97818"/>
                <a:gd name="connsiteY5" fmla="*/ 281915 h 424494"/>
                <a:gd name="connsiteX6" fmla="*/ 19377 w 97818"/>
                <a:gd name="connsiteY6" fmla="*/ 245515 h 424494"/>
                <a:gd name="connsiteX7" fmla="*/ 20105 w 97818"/>
                <a:gd name="connsiteY7" fmla="*/ 222220 h 424494"/>
                <a:gd name="connsiteX8" fmla="*/ 32117 w 97818"/>
                <a:gd name="connsiteY8" fmla="*/ 199470 h 424494"/>
                <a:gd name="connsiteX9" fmla="*/ 36849 w 97818"/>
                <a:gd name="connsiteY9" fmla="*/ 179086 h 424494"/>
                <a:gd name="connsiteX10" fmla="*/ 36303 w 97818"/>
                <a:gd name="connsiteY10" fmla="*/ 36218 h 424494"/>
                <a:gd name="connsiteX11" fmla="*/ 42127 w 97818"/>
                <a:gd name="connsiteY11" fmla="*/ 9100 h 424494"/>
                <a:gd name="connsiteX12" fmla="*/ 56141 w 97818"/>
                <a:gd name="connsiteY12" fmla="*/ 0 h 424494"/>
                <a:gd name="connsiteX13" fmla="*/ 56869 w 97818"/>
                <a:gd name="connsiteY13" fmla="*/ 5824 h 424494"/>
                <a:gd name="connsiteX14" fmla="*/ 58507 w 97818"/>
                <a:gd name="connsiteY14" fmla="*/ 153788 h 424494"/>
                <a:gd name="connsiteX15" fmla="*/ 60509 w 97818"/>
                <a:gd name="connsiteY15" fmla="*/ 189824 h 424494"/>
                <a:gd name="connsiteX16" fmla="*/ 75069 w 97818"/>
                <a:gd name="connsiteY16" fmla="*/ 216396 h 424494"/>
                <a:gd name="connsiteX17" fmla="*/ 79073 w 97818"/>
                <a:gd name="connsiteY17" fmla="*/ 232775 h 424494"/>
                <a:gd name="connsiteX18" fmla="*/ 70337 w 97818"/>
                <a:gd name="connsiteY18" fmla="*/ 256435 h 424494"/>
                <a:gd name="connsiteX19" fmla="*/ 66879 w 97818"/>
                <a:gd name="connsiteY19" fmla="*/ 298841 h 424494"/>
                <a:gd name="connsiteX20" fmla="*/ 96545 w 97818"/>
                <a:gd name="connsiteY20" fmla="*/ 418049 h 424494"/>
                <a:gd name="connsiteX21" fmla="*/ 97819 w 97818"/>
                <a:gd name="connsiteY21" fmla="*/ 422963 h 4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818" h="424494">
                  <a:moveTo>
                    <a:pt x="97819" y="422963"/>
                  </a:moveTo>
                  <a:cubicBezTo>
                    <a:pt x="81257" y="423509"/>
                    <a:pt x="65423" y="424055"/>
                    <a:pt x="49589" y="424419"/>
                  </a:cubicBezTo>
                  <a:cubicBezTo>
                    <a:pt x="38123" y="424601"/>
                    <a:pt x="26657" y="424419"/>
                    <a:pt x="15191" y="424237"/>
                  </a:cubicBezTo>
                  <a:cubicBezTo>
                    <a:pt x="3180" y="424055"/>
                    <a:pt x="-642" y="420051"/>
                    <a:pt x="86" y="408039"/>
                  </a:cubicBezTo>
                  <a:cubicBezTo>
                    <a:pt x="1724" y="385290"/>
                    <a:pt x="8275" y="363814"/>
                    <a:pt x="14281" y="341974"/>
                  </a:cubicBezTo>
                  <a:cubicBezTo>
                    <a:pt x="19741" y="322318"/>
                    <a:pt x="25383" y="302481"/>
                    <a:pt x="25747" y="281915"/>
                  </a:cubicBezTo>
                  <a:cubicBezTo>
                    <a:pt x="26111" y="269357"/>
                    <a:pt x="24473" y="256981"/>
                    <a:pt x="19377" y="245515"/>
                  </a:cubicBezTo>
                  <a:cubicBezTo>
                    <a:pt x="15919" y="237507"/>
                    <a:pt x="16283" y="229863"/>
                    <a:pt x="20105" y="222220"/>
                  </a:cubicBezTo>
                  <a:cubicBezTo>
                    <a:pt x="23927" y="214576"/>
                    <a:pt x="29023" y="207296"/>
                    <a:pt x="32117" y="199470"/>
                  </a:cubicBezTo>
                  <a:cubicBezTo>
                    <a:pt x="34665" y="193100"/>
                    <a:pt x="36849" y="186002"/>
                    <a:pt x="36849" y="179086"/>
                  </a:cubicBezTo>
                  <a:cubicBezTo>
                    <a:pt x="37031" y="131403"/>
                    <a:pt x="36667" y="83901"/>
                    <a:pt x="36303" y="36218"/>
                  </a:cubicBezTo>
                  <a:cubicBezTo>
                    <a:pt x="36303" y="26754"/>
                    <a:pt x="37395" y="17472"/>
                    <a:pt x="42127" y="9100"/>
                  </a:cubicBezTo>
                  <a:cubicBezTo>
                    <a:pt x="45039" y="3822"/>
                    <a:pt x="49225" y="364"/>
                    <a:pt x="56141" y="0"/>
                  </a:cubicBezTo>
                  <a:cubicBezTo>
                    <a:pt x="56505" y="2184"/>
                    <a:pt x="56869" y="4004"/>
                    <a:pt x="56869" y="5824"/>
                  </a:cubicBezTo>
                  <a:cubicBezTo>
                    <a:pt x="60327" y="55145"/>
                    <a:pt x="61055" y="104467"/>
                    <a:pt x="58507" y="153788"/>
                  </a:cubicBezTo>
                  <a:cubicBezTo>
                    <a:pt x="57961" y="165800"/>
                    <a:pt x="59053" y="177812"/>
                    <a:pt x="60509" y="189824"/>
                  </a:cubicBezTo>
                  <a:cubicBezTo>
                    <a:pt x="61783" y="200380"/>
                    <a:pt x="66879" y="209298"/>
                    <a:pt x="75069" y="216396"/>
                  </a:cubicBezTo>
                  <a:cubicBezTo>
                    <a:pt x="80165" y="220764"/>
                    <a:pt x="80711" y="226951"/>
                    <a:pt x="79073" y="232775"/>
                  </a:cubicBezTo>
                  <a:cubicBezTo>
                    <a:pt x="76889" y="240783"/>
                    <a:pt x="73977" y="248791"/>
                    <a:pt x="70337" y="256435"/>
                  </a:cubicBezTo>
                  <a:cubicBezTo>
                    <a:pt x="63603" y="270267"/>
                    <a:pt x="63057" y="284281"/>
                    <a:pt x="66879" y="298841"/>
                  </a:cubicBezTo>
                  <a:cubicBezTo>
                    <a:pt x="76889" y="338516"/>
                    <a:pt x="86717" y="378192"/>
                    <a:pt x="96545" y="418049"/>
                  </a:cubicBezTo>
                  <a:cubicBezTo>
                    <a:pt x="97272" y="419323"/>
                    <a:pt x="97272" y="420597"/>
                    <a:pt x="97819" y="422963"/>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34"/>
            <p:cNvSpPr/>
            <p:nvPr/>
          </p:nvSpPr>
          <p:spPr>
            <a:xfrm>
              <a:off x="3879283" y="6735769"/>
              <a:ext cx="262077" cy="122957"/>
            </a:xfrm>
            <a:custGeom>
              <a:avLst/>
              <a:gdLst>
                <a:gd name="connsiteX0" fmla="*/ 261349 w 262077"/>
                <a:gd name="connsiteY0" fmla="*/ 95476 h 122957"/>
                <a:gd name="connsiteX1" fmla="*/ 213302 w 262077"/>
                <a:gd name="connsiteY1" fmla="*/ 71088 h 122957"/>
                <a:gd name="connsiteX2" fmla="*/ 162160 w 262077"/>
                <a:gd name="connsiteY2" fmla="*/ 45244 h 122957"/>
                <a:gd name="connsiteX3" fmla="*/ 133040 w 262077"/>
                <a:gd name="connsiteY3" fmla="*/ 53252 h 122957"/>
                <a:gd name="connsiteX4" fmla="*/ 96823 w 262077"/>
                <a:gd name="connsiteY4" fmla="*/ 117862 h 122957"/>
                <a:gd name="connsiteX5" fmla="*/ 93911 w 262077"/>
                <a:gd name="connsiteY5" fmla="*/ 122958 h 122957"/>
                <a:gd name="connsiteX6" fmla="*/ 82991 w 262077"/>
                <a:gd name="connsiteY6" fmla="*/ 104758 h 122957"/>
                <a:gd name="connsiteX7" fmla="*/ 61333 w 262077"/>
                <a:gd name="connsiteY7" fmla="*/ 55618 h 122957"/>
                <a:gd name="connsiteX8" fmla="*/ 2548 w 262077"/>
                <a:gd name="connsiteY8" fmla="*/ 6843 h 122957"/>
                <a:gd name="connsiteX9" fmla="*/ 0 w 262077"/>
                <a:gd name="connsiteY9" fmla="*/ 4113 h 122957"/>
                <a:gd name="connsiteX10" fmla="*/ 36764 w 262077"/>
                <a:gd name="connsiteY10" fmla="*/ 473 h 122957"/>
                <a:gd name="connsiteX11" fmla="*/ 183636 w 262077"/>
                <a:gd name="connsiteY11" fmla="*/ 109 h 122957"/>
                <a:gd name="connsiteX12" fmla="*/ 214030 w 262077"/>
                <a:gd name="connsiteY12" fmla="*/ 1565 h 122957"/>
                <a:gd name="connsiteX13" fmla="*/ 234959 w 262077"/>
                <a:gd name="connsiteY13" fmla="*/ 13395 h 122957"/>
                <a:gd name="connsiteX14" fmla="*/ 262077 w 262077"/>
                <a:gd name="connsiteY14" fmla="*/ 88560 h 122957"/>
                <a:gd name="connsiteX15" fmla="*/ 261895 w 262077"/>
                <a:gd name="connsiteY15" fmla="*/ 93110 h 122957"/>
                <a:gd name="connsiteX16" fmla="*/ 261349 w 262077"/>
                <a:gd name="connsiteY16" fmla="*/ 95476 h 12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077" h="122957">
                  <a:moveTo>
                    <a:pt x="261349" y="95476"/>
                  </a:moveTo>
                  <a:cubicBezTo>
                    <a:pt x="244969" y="87104"/>
                    <a:pt x="229135" y="79096"/>
                    <a:pt x="213302" y="71088"/>
                  </a:cubicBezTo>
                  <a:cubicBezTo>
                    <a:pt x="196194" y="62352"/>
                    <a:pt x="179268" y="53616"/>
                    <a:pt x="162160" y="45244"/>
                  </a:cubicBezTo>
                  <a:cubicBezTo>
                    <a:pt x="148692" y="38692"/>
                    <a:pt x="140684" y="40330"/>
                    <a:pt x="133040" y="53252"/>
                  </a:cubicBezTo>
                  <a:cubicBezTo>
                    <a:pt x="120483" y="74364"/>
                    <a:pt x="108835" y="96204"/>
                    <a:pt x="96823" y="117862"/>
                  </a:cubicBezTo>
                  <a:cubicBezTo>
                    <a:pt x="95913" y="119500"/>
                    <a:pt x="95003" y="121138"/>
                    <a:pt x="93911" y="122958"/>
                  </a:cubicBezTo>
                  <a:cubicBezTo>
                    <a:pt x="87541" y="118043"/>
                    <a:pt x="84993" y="111492"/>
                    <a:pt x="82991" y="104758"/>
                  </a:cubicBezTo>
                  <a:cubicBezTo>
                    <a:pt x="77895" y="87468"/>
                    <a:pt x="71889" y="70542"/>
                    <a:pt x="61333" y="55618"/>
                  </a:cubicBezTo>
                  <a:cubicBezTo>
                    <a:pt x="46227" y="33960"/>
                    <a:pt x="26754" y="17399"/>
                    <a:pt x="2548" y="6843"/>
                  </a:cubicBezTo>
                  <a:cubicBezTo>
                    <a:pt x="1638" y="6479"/>
                    <a:pt x="910" y="6115"/>
                    <a:pt x="0" y="4113"/>
                  </a:cubicBezTo>
                  <a:cubicBezTo>
                    <a:pt x="12194" y="2839"/>
                    <a:pt x="24570" y="473"/>
                    <a:pt x="36764" y="473"/>
                  </a:cubicBezTo>
                  <a:cubicBezTo>
                    <a:pt x="85721" y="-73"/>
                    <a:pt x="134678" y="-73"/>
                    <a:pt x="183636" y="109"/>
                  </a:cubicBezTo>
                  <a:cubicBezTo>
                    <a:pt x="193828" y="109"/>
                    <a:pt x="203838" y="655"/>
                    <a:pt x="214030" y="1565"/>
                  </a:cubicBezTo>
                  <a:cubicBezTo>
                    <a:pt x="222583" y="2293"/>
                    <a:pt x="230409" y="5933"/>
                    <a:pt x="234959" y="13395"/>
                  </a:cubicBezTo>
                  <a:cubicBezTo>
                    <a:pt x="249337" y="36508"/>
                    <a:pt x="260985" y="60532"/>
                    <a:pt x="262077" y="88560"/>
                  </a:cubicBezTo>
                  <a:cubicBezTo>
                    <a:pt x="262077" y="90016"/>
                    <a:pt x="262077" y="91654"/>
                    <a:pt x="261895" y="93110"/>
                  </a:cubicBezTo>
                  <a:cubicBezTo>
                    <a:pt x="261713" y="93474"/>
                    <a:pt x="261531" y="94020"/>
                    <a:pt x="261349" y="95476"/>
                  </a:cubicBezTo>
                  <a:close/>
                </a:path>
              </a:pathLst>
            </a:custGeom>
            <a:grpFill/>
            <a:ln w="18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Trek</Template>
  <TotalTime>0</TotalTime>
  <Words>3700</Words>
  <Application>WPS Presentation</Application>
  <PresentationFormat>On-screen Show (4:3)</PresentationFormat>
  <Paragraphs>174</Paragraphs>
  <Slides>27</Slides>
  <Notes>3</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27</vt:i4>
      </vt:variant>
    </vt:vector>
  </HeadingPairs>
  <TitlesOfParts>
    <vt:vector size="43" baseType="lpstr">
      <vt:lpstr>Arial</vt:lpstr>
      <vt:lpstr>SimSun</vt:lpstr>
      <vt:lpstr>Wingdings</vt:lpstr>
      <vt:lpstr>Verdana</vt:lpstr>
      <vt:lpstr>Franklin Gothic Medium</vt:lpstr>
      <vt:lpstr>Wingdings 2</vt:lpstr>
      <vt:lpstr>Wingdings 2</vt:lpstr>
      <vt:lpstr>Times New Roman</vt:lpstr>
      <vt:lpstr>Sniglet</vt:lpstr>
      <vt:lpstr>Segoe Print</vt:lpstr>
      <vt:lpstr>Franklin Gothic Book</vt:lpstr>
      <vt:lpstr>Microsoft YaHei</vt:lpstr>
      <vt:lpstr>Arial Unicode MS</vt:lpstr>
      <vt:lpstr>Roboto</vt:lpstr>
      <vt:lpstr>돋움</vt:lpstr>
      <vt:lpstr>Trek</vt:lpstr>
      <vt:lpstr>  faculty of education  in jagodina, University of kragujevac, serbia</vt:lpstr>
      <vt:lpstr>PowerPoint 演示文稿</vt:lpstr>
      <vt:lpstr>PowerPoint 演示文稿</vt:lpstr>
      <vt:lpstr>University in Kragujevac</vt:lpstr>
      <vt:lpstr>Tradition: more than 120 YEARS of teacher education  </vt:lpstr>
      <vt:lpstr>PowerPoint 演示文稿</vt:lpstr>
      <vt:lpstr>PowerPoint 演示文稿</vt:lpstr>
      <vt:lpstr>Faculty</vt:lpstr>
      <vt:lpstr>Study Programmes</vt:lpstr>
      <vt:lpstr>International cooperation</vt:lpstr>
      <vt:lpstr>International projects</vt:lpstr>
      <vt:lpstr>PowerPoint 演示文稿</vt:lpstr>
      <vt:lpstr>Development and Research Centres of the Faculty of Education</vt:lpstr>
      <vt:lpstr>PowerPoint 演示文稿</vt:lpstr>
      <vt:lpstr>Exhibits for Science Parks</vt:lpstr>
      <vt:lpstr>NUM magnetic table</vt:lpstr>
      <vt:lpstr>Botanical puzzle “Sreten adzic”</vt:lpstr>
      <vt:lpstr>Teaching in science parks</vt:lpstr>
      <vt:lpstr>Teaching at the Zoo in jagodina</vt:lpstr>
      <vt:lpstr>Our students - Realization of classes in the museum</vt:lpstr>
      <vt:lpstr>Teaching at the Natural History Museum in Svilajnac</vt:lpstr>
      <vt:lpstr>Teaching at the Museum of Wax Figures and the Homeland Museum</vt:lpstr>
      <vt:lpstr>PowerPoint 演示文稿</vt:lpstr>
      <vt:lpstr>Science promotion projects</vt:lpstr>
      <vt:lpstr>PowerPoint 演示文稿</vt:lpstr>
      <vt:lpstr>Proposed plan for activity Teacher Training in Serbia </vt:lpstr>
      <vt:lpstr>PowerPoint 演示文稿</vt:lpstr>
    </vt:vector>
  </TitlesOfParts>
  <Company>Univerzitet u Kragujevcu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Pedagoski fakultet u Jagodini</dc:creator>
  <cp:lastModifiedBy>jasmina.milicevic</cp:lastModifiedBy>
  <cp:revision>194</cp:revision>
  <dcterms:created xsi:type="dcterms:W3CDTF">2010-01-17T09:38:00Z</dcterms:created>
  <dcterms:modified xsi:type="dcterms:W3CDTF">2024-02-27T18:18:39Z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C75815D3F4DB41C3A98DF2229F532A40_12</vt:lpwstr>
  </property>
  <property fmtid="{D5CDD505-2E9C-101B-9397-08002B2CF9AE}" pid="3" name="KSOProductBuildVer">
    <vt:lpwstr>1033-12.2.0.13489</vt:lpwstr>
  </property>
</Properties>
</file>