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2"/>
  </p:notesMasterIdLst>
  <p:sldIdLst>
    <p:sldId id="256" r:id="rId4"/>
    <p:sldId id="258" r:id="rId5"/>
    <p:sldId id="337" r:id="rId6"/>
    <p:sldId id="340" r:id="rId7"/>
    <p:sldId id="271" r:id="rId8"/>
    <p:sldId id="272" r:id="rId9"/>
    <p:sldId id="273" r:id="rId10"/>
    <p:sldId id="274" r:id="rId11"/>
    <p:sldId id="276" r:id="rId12"/>
    <p:sldId id="280" r:id="rId13"/>
    <p:sldId id="291" r:id="rId14"/>
    <p:sldId id="307" r:id="rId15"/>
    <p:sldId id="308" r:id="rId16"/>
    <p:sldId id="298" r:id="rId17"/>
    <p:sldId id="310" r:id="rId18"/>
    <p:sldId id="309" r:id="rId19"/>
    <p:sldId id="338" r:id="rId20"/>
    <p:sldId id="295" r:id="rId21"/>
    <p:sldId id="296" r:id="rId22"/>
    <p:sldId id="297" r:id="rId23"/>
    <p:sldId id="339" r:id="rId24"/>
    <p:sldId id="294" r:id="rId25"/>
    <p:sldId id="260" r:id="rId26"/>
    <p:sldId id="317" r:id="rId27"/>
    <p:sldId id="311" r:id="rId28"/>
    <p:sldId id="299" r:id="rId29"/>
    <p:sldId id="287"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2" autoAdjust="0"/>
    <p:restoredTop sz="96196" autoAdjust="0"/>
  </p:normalViewPr>
  <p:slideViewPr>
    <p:cSldViewPr snapToGrid="0" showGuides="1">
      <p:cViewPr>
        <p:scale>
          <a:sx n="77" d="100"/>
          <a:sy n="77" d="100"/>
        </p:scale>
        <p:origin x="696" y="-294"/>
      </p:cViewPr>
      <p:guideLst>
        <p:guide orient="horz" pos="23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538E0-A74E-46B4-8770-E8413D2CF38C}" type="datetimeFigureOut">
              <a:rPr lang="en-US" smtClean="0"/>
              <a:t>5/15/2022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62803-9FED-4500-ABA0-B748FB8E8843}" type="slidenum">
              <a:rPr lang="en-US" smtClean="0"/>
              <a:t>‹#›</a:t>
            </a:fld>
            <a:endParaRPr lang="en-US"/>
          </a:p>
        </p:txBody>
      </p:sp>
    </p:spTree>
    <p:extLst>
      <p:ext uri="{BB962C8B-B14F-4D97-AF65-F5344CB8AC3E}">
        <p14:creationId xmlns:p14="http://schemas.microsoft.com/office/powerpoint/2010/main" val="134983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58E349F4-7582-48A8-86E1-CA75B470B384}"/>
              </a:ext>
            </a:extLst>
          </p:cNvPr>
          <p:cNvSpPr>
            <a:spLocks noGrp="1"/>
          </p:cNvSpPr>
          <p:nvPr>
            <p:ph type="pic" idx="11" hasCustomPrompt="1"/>
          </p:nvPr>
        </p:nvSpPr>
        <p:spPr>
          <a:xfrm>
            <a:off x="0" y="0"/>
            <a:ext cx="12191999" cy="6858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 </a:t>
            </a:r>
            <a:endParaRPr lang="ko-KR" altLang="en-US" dirty="0"/>
          </a:p>
        </p:txBody>
      </p:sp>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5" name="그림 개체 틀 2">
            <a:extLst>
              <a:ext uri="{FF2B5EF4-FFF2-40B4-BE49-F238E27FC236}">
                <a16:creationId xmlns:a16="http://schemas.microsoft.com/office/drawing/2014/main" id="{C56809D4-139D-46A4-95D4-28A24193D00C}"/>
              </a:ext>
            </a:extLst>
          </p:cNvPr>
          <p:cNvSpPr>
            <a:spLocks noGrp="1"/>
          </p:cNvSpPr>
          <p:nvPr>
            <p:ph type="pic" sz="quarter" idx="16" hasCustomPrompt="1"/>
          </p:nvPr>
        </p:nvSpPr>
        <p:spPr>
          <a:xfrm>
            <a:off x="8356827" y="1806580"/>
            <a:ext cx="3054308" cy="3679773"/>
          </a:xfrm>
          <a:custGeom>
            <a:avLst/>
            <a:gdLst>
              <a:gd name="connsiteX0" fmla="*/ 0 w 2290731"/>
              <a:gd name="connsiteY0" fmla="*/ 0 h 2965276"/>
              <a:gd name="connsiteX1" fmla="*/ 2290731 w 2290731"/>
              <a:gd name="connsiteY1" fmla="*/ 0 h 2965276"/>
              <a:gd name="connsiteX2" fmla="*/ 2290731 w 2290731"/>
              <a:gd name="connsiteY2" fmla="*/ 2965276 h 2965276"/>
              <a:gd name="connsiteX3" fmla="*/ 0 w 2290731"/>
              <a:gd name="connsiteY3" fmla="*/ 2965276 h 2965276"/>
              <a:gd name="connsiteX4" fmla="*/ 0 w 2290731"/>
              <a:gd name="connsiteY4" fmla="*/ 0 h 2965276"/>
              <a:gd name="connsiteX0" fmla="*/ 0 w 2290731"/>
              <a:gd name="connsiteY0" fmla="*/ 0 h 2965276"/>
              <a:gd name="connsiteX1" fmla="*/ 2290731 w 2290731"/>
              <a:gd name="connsiteY1" fmla="*/ 0 h 2965276"/>
              <a:gd name="connsiteX2" fmla="*/ 2290731 w 2290731"/>
              <a:gd name="connsiteY2" fmla="*/ 2965276 h 2965276"/>
              <a:gd name="connsiteX3" fmla="*/ 1655732 w 2290731"/>
              <a:gd name="connsiteY3" fmla="*/ 2965276 h 2965276"/>
              <a:gd name="connsiteX4" fmla="*/ 0 w 2290731"/>
              <a:gd name="connsiteY4" fmla="*/ 2965276 h 2965276"/>
              <a:gd name="connsiteX5" fmla="*/ 0 w 2290731"/>
              <a:gd name="connsiteY5" fmla="*/ 0 h 2965276"/>
              <a:gd name="connsiteX0" fmla="*/ 0 w 2290731"/>
              <a:gd name="connsiteY0" fmla="*/ 0 h 3281364"/>
              <a:gd name="connsiteX1" fmla="*/ 2290731 w 2290731"/>
              <a:gd name="connsiteY1" fmla="*/ 0 h 3281364"/>
              <a:gd name="connsiteX2" fmla="*/ 2290731 w 2290731"/>
              <a:gd name="connsiteY2" fmla="*/ 2965276 h 3281364"/>
              <a:gd name="connsiteX3" fmla="*/ 1655732 w 2290731"/>
              <a:gd name="connsiteY3" fmla="*/ 2965276 h 3281364"/>
              <a:gd name="connsiteX4" fmla="*/ 0 w 2290731"/>
              <a:gd name="connsiteY4" fmla="*/ 2965276 h 3281364"/>
              <a:gd name="connsiteX5" fmla="*/ 0 w 2290731"/>
              <a:gd name="connsiteY5" fmla="*/ 0 h 3281364"/>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11282 w 2290731"/>
              <a:gd name="connsiteY4" fmla="*/ 2965276 h 3417073"/>
              <a:gd name="connsiteX5" fmla="*/ 0 w 2290731"/>
              <a:gd name="connsiteY5" fmla="*/ 2965276 h 3417073"/>
              <a:gd name="connsiteX6" fmla="*/ 0 w 2290731"/>
              <a:gd name="connsiteY6" fmla="*/ 0 h 3417073"/>
              <a:gd name="connsiteX0" fmla="*/ 0 w 2290731"/>
              <a:gd name="connsiteY0" fmla="*/ 0 h 3382805"/>
              <a:gd name="connsiteX1" fmla="*/ 2290731 w 2290731"/>
              <a:gd name="connsiteY1" fmla="*/ 0 h 3382805"/>
              <a:gd name="connsiteX2" fmla="*/ 2290731 w 2290731"/>
              <a:gd name="connsiteY2" fmla="*/ 2965276 h 3382805"/>
              <a:gd name="connsiteX3" fmla="*/ 1611282 w 2290731"/>
              <a:gd name="connsiteY3" fmla="*/ 3365326 h 3382805"/>
              <a:gd name="connsiteX4" fmla="*/ 1611282 w 2290731"/>
              <a:gd name="connsiteY4" fmla="*/ 2965276 h 3382805"/>
              <a:gd name="connsiteX5" fmla="*/ 0 w 2290731"/>
              <a:gd name="connsiteY5" fmla="*/ 2965276 h 3382805"/>
              <a:gd name="connsiteX6" fmla="*/ 0 w 2290731"/>
              <a:gd name="connsiteY6" fmla="*/ 0 h 3382805"/>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45149 w 2290731"/>
              <a:gd name="connsiteY4" fmla="*/ 2948342 h 3416126"/>
              <a:gd name="connsiteX5" fmla="*/ 0 w 2290731"/>
              <a:gd name="connsiteY5" fmla="*/ 2965276 h 3416126"/>
              <a:gd name="connsiteX6" fmla="*/ 0 w 2290731"/>
              <a:gd name="connsiteY6" fmla="*/ 0 h 3416126"/>
              <a:gd name="connsiteX0" fmla="*/ 0 w 2290731"/>
              <a:gd name="connsiteY0" fmla="*/ 0 h 3365326"/>
              <a:gd name="connsiteX1" fmla="*/ 2290731 w 2290731"/>
              <a:gd name="connsiteY1" fmla="*/ 0 h 3365326"/>
              <a:gd name="connsiteX2" fmla="*/ 2290731 w 2290731"/>
              <a:gd name="connsiteY2" fmla="*/ 2965276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50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2087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8619 w 2290731"/>
              <a:gd name="connsiteY4" fmla="*/ 2981781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8939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67572 h 3373852"/>
              <a:gd name="connsiteX5" fmla="*/ 0 w 2290731"/>
              <a:gd name="connsiteY5" fmla="*/ 2965276 h 3373852"/>
              <a:gd name="connsiteX6" fmla="*/ 0 w 2290731"/>
              <a:gd name="connsiteY6" fmla="*/ 0 h 3373852"/>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7572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6587"/>
              <a:gd name="connsiteX1" fmla="*/ 2290731 w 2290731"/>
              <a:gd name="connsiteY1" fmla="*/ 0 h 3396587"/>
              <a:gd name="connsiteX2" fmla="*/ 2290731 w 2290731"/>
              <a:gd name="connsiteY2" fmla="*/ 2948343 h 3396587"/>
              <a:gd name="connsiteX3" fmla="*/ 1637259 w 2290731"/>
              <a:gd name="connsiteY3" fmla="*/ 3396587 h 3396587"/>
              <a:gd name="connsiteX4" fmla="*/ 1636310 w 2290731"/>
              <a:gd name="connsiteY4" fmla="*/ 2964730 h 3396587"/>
              <a:gd name="connsiteX5" fmla="*/ 0 w 2290731"/>
              <a:gd name="connsiteY5" fmla="*/ 2965276 h 3396587"/>
              <a:gd name="connsiteX6" fmla="*/ 0 w 2290731"/>
              <a:gd name="connsiteY6" fmla="*/ 0 h 33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31" h="3396587">
                <a:moveTo>
                  <a:pt x="0" y="0"/>
                </a:moveTo>
                <a:lnTo>
                  <a:pt x="2290731" y="0"/>
                </a:lnTo>
                <a:lnTo>
                  <a:pt x="2290731" y="2948343"/>
                </a:lnTo>
                <a:cubicBezTo>
                  <a:pt x="2104465" y="3080606"/>
                  <a:pt x="1806592" y="3269587"/>
                  <a:pt x="1637259" y="3396587"/>
                </a:cubicBezTo>
                <a:cubicBezTo>
                  <a:pt x="1634183" y="3029854"/>
                  <a:pt x="1636137" y="3233332"/>
                  <a:pt x="1636310" y="2964730"/>
                </a:cubicBezTo>
                <a:lnTo>
                  <a:pt x="0" y="2965276"/>
                </a:lnTo>
                <a:lnTo>
                  <a:pt x="0" y="0"/>
                </a:lnTo>
                <a:close/>
              </a:path>
            </a:pathLst>
          </a:custGeom>
          <a:solidFill>
            <a:schemeClr val="bg1">
              <a:lumMod val="95000"/>
            </a:schemeClr>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512B8526-6395-40A2-9FBE-B930B478136A}"/>
              </a:ext>
            </a:extLst>
          </p:cNvPr>
          <p:cNvSpPr>
            <a:spLocks noGrp="1"/>
          </p:cNvSpPr>
          <p:nvPr>
            <p:ph type="pic" sz="quarter" idx="42" hasCustomPrompt="1"/>
          </p:nvPr>
        </p:nvSpPr>
        <p:spPr>
          <a:xfrm>
            <a:off x="780134" y="1806580"/>
            <a:ext cx="3054308" cy="3679773"/>
          </a:xfrm>
          <a:custGeom>
            <a:avLst/>
            <a:gdLst>
              <a:gd name="connsiteX0" fmla="*/ 0 w 2290731"/>
              <a:gd name="connsiteY0" fmla="*/ 0 h 2965276"/>
              <a:gd name="connsiteX1" fmla="*/ 2290731 w 2290731"/>
              <a:gd name="connsiteY1" fmla="*/ 0 h 2965276"/>
              <a:gd name="connsiteX2" fmla="*/ 2290731 w 2290731"/>
              <a:gd name="connsiteY2" fmla="*/ 2965276 h 2965276"/>
              <a:gd name="connsiteX3" fmla="*/ 0 w 2290731"/>
              <a:gd name="connsiteY3" fmla="*/ 2965276 h 2965276"/>
              <a:gd name="connsiteX4" fmla="*/ 0 w 2290731"/>
              <a:gd name="connsiteY4" fmla="*/ 0 h 2965276"/>
              <a:gd name="connsiteX0" fmla="*/ 0 w 2290731"/>
              <a:gd name="connsiteY0" fmla="*/ 0 h 2965276"/>
              <a:gd name="connsiteX1" fmla="*/ 2290731 w 2290731"/>
              <a:gd name="connsiteY1" fmla="*/ 0 h 2965276"/>
              <a:gd name="connsiteX2" fmla="*/ 2290731 w 2290731"/>
              <a:gd name="connsiteY2" fmla="*/ 2965276 h 2965276"/>
              <a:gd name="connsiteX3" fmla="*/ 1655732 w 2290731"/>
              <a:gd name="connsiteY3" fmla="*/ 2965276 h 2965276"/>
              <a:gd name="connsiteX4" fmla="*/ 0 w 2290731"/>
              <a:gd name="connsiteY4" fmla="*/ 2965276 h 2965276"/>
              <a:gd name="connsiteX5" fmla="*/ 0 w 2290731"/>
              <a:gd name="connsiteY5" fmla="*/ 0 h 2965276"/>
              <a:gd name="connsiteX0" fmla="*/ 0 w 2290731"/>
              <a:gd name="connsiteY0" fmla="*/ 0 h 3281364"/>
              <a:gd name="connsiteX1" fmla="*/ 2290731 w 2290731"/>
              <a:gd name="connsiteY1" fmla="*/ 0 h 3281364"/>
              <a:gd name="connsiteX2" fmla="*/ 2290731 w 2290731"/>
              <a:gd name="connsiteY2" fmla="*/ 2965276 h 3281364"/>
              <a:gd name="connsiteX3" fmla="*/ 1655732 w 2290731"/>
              <a:gd name="connsiteY3" fmla="*/ 2965276 h 3281364"/>
              <a:gd name="connsiteX4" fmla="*/ 0 w 2290731"/>
              <a:gd name="connsiteY4" fmla="*/ 2965276 h 3281364"/>
              <a:gd name="connsiteX5" fmla="*/ 0 w 2290731"/>
              <a:gd name="connsiteY5" fmla="*/ 0 h 3281364"/>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11282 w 2290731"/>
              <a:gd name="connsiteY4" fmla="*/ 2965276 h 3417073"/>
              <a:gd name="connsiteX5" fmla="*/ 0 w 2290731"/>
              <a:gd name="connsiteY5" fmla="*/ 2965276 h 3417073"/>
              <a:gd name="connsiteX6" fmla="*/ 0 w 2290731"/>
              <a:gd name="connsiteY6" fmla="*/ 0 h 3417073"/>
              <a:gd name="connsiteX0" fmla="*/ 0 w 2290731"/>
              <a:gd name="connsiteY0" fmla="*/ 0 h 3382805"/>
              <a:gd name="connsiteX1" fmla="*/ 2290731 w 2290731"/>
              <a:gd name="connsiteY1" fmla="*/ 0 h 3382805"/>
              <a:gd name="connsiteX2" fmla="*/ 2290731 w 2290731"/>
              <a:gd name="connsiteY2" fmla="*/ 2965276 h 3382805"/>
              <a:gd name="connsiteX3" fmla="*/ 1611282 w 2290731"/>
              <a:gd name="connsiteY3" fmla="*/ 3365326 h 3382805"/>
              <a:gd name="connsiteX4" fmla="*/ 1611282 w 2290731"/>
              <a:gd name="connsiteY4" fmla="*/ 2965276 h 3382805"/>
              <a:gd name="connsiteX5" fmla="*/ 0 w 2290731"/>
              <a:gd name="connsiteY5" fmla="*/ 2965276 h 3382805"/>
              <a:gd name="connsiteX6" fmla="*/ 0 w 2290731"/>
              <a:gd name="connsiteY6" fmla="*/ 0 h 3382805"/>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45149 w 2290731"/>
              <a:gd name="connsiteY4" fmla="*/ 2948342 h 3416126"/>
              <a:gd name="connsiteX5" fmla="*/ 0 w 2290731"/>
              <a:gd name="connsiteY5" fmla="*/ 2965276 h 3416126"/>
              <a:gd name="connsiteX6" fmla="*/ 0 w 2290731"/>
              <a:gd name="connsiteY6" fmla="*/ 0 h 3416126"/>
              <a:gd name="connsiteX0" fmla="*/ 0 w 2290731"/>
              <a:gd name="connsiteY0" fmla="*/ 0 h 3365326"/>
              <a:gd name="connsiteX1" fmla="*/ 2290731 w 2290731"/>
              <a:gd name="connsiteY1" fmla="*/ 0 h 3365326"/>
              <a:gd name="connsiteX2" fmla="*/ 2290731 w 2290731"/>
              <a:gd name="connsiteY2" fmla="*/ 2965276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50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2087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8619 w 2290731"/>
              <a:gd name="connsiteY4" fmla="*/ 2981781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8939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67572 h 3373852"/>
              <a:gd name="connsiteX5" fmla="*/ 0 w 2290731"/>
              <a:gd name="connsiteY5" fmla="*/ 2965276 h 3373852"/>
              <a:gd name="connsiteX6" fmla="*/ 0 w 2290731"/>
              <a:gd name="connsiteY6" fmla="*/ 0 h 3373852"/>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7572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6587"/>
              <a:gd name="connsiteX1" fmla="*/ 2290731 w 2290731"/>
              <a:gd name="connsiteY1" fmla="*/ 0 h 3396587"/>
              <a:gd name="connsiteX2" fmla="*/ 2290731 w 2290731"/>
              <a:gd name="connsiteY2" fmla="*/ 2948343 h 3396587"/>
              <a:gd name="connsiteX3" fmla="*/ 1637259 w 2290731"/>
              <a:gd name="connsiteY3" fmla="*/ 3396587 h 3396587"/>
              <a:gd name="connsiteX4" fmla="*/ 1636310 w 2290731"/>
              <a:gd name="connsiteY4" fmla="*/ 2964730 h 3396587"/>
              <a:gd name="connsiteX5" fmla="*/ 0 w 2290731"/>
              <a:gd name="connsiteY5" fmla="*/ 2965276 h 3396587"/>
              <a:gd name="connsiteX6" fmla="*/ 0 w 2290731"/>
              <a:gd name="connsiteY6" fmla="*/ 0 h 33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31" h="3396587">
                <a:moveTo>
                  <a:pt x="0" y="0"/>
                </a:moveTo>
                <a:lnTo>
                  <a:pt x="2290731" y="0"/>
                </a:lnTo>
                <a:lnTo>
                  <a:pt x="2290731" y="2948343"/>
                </a:lnTo>
                <a:cubicBezTo>
                  <a:pt x="2104465" y="3080606"/>
                  <a:pt x="1806592" y="3269587"/>
                  <a:pt x="1637259" y="3396587"/>
                </a:cubicBezTo>
                <a:cubicBezTo>
                  <a:pt x="1634183" y="3029854"/>
                  <a:pt x="1636137" y="3233332"/>
                  <a:pt x="1636310" y="2964730"/>
                </a:cubicBezTo>
                <a:lnTo>
                  <a:pt x="0" y="2965276"/>
                </a:lnTo>
                <a:lnTo>
                  <a:pt x="0" y="0"/>
                </a:lnTo>
                <a:close/>
              </a:path>
            </a:pathLst>
          </a:custGeom>
          <a:solidFill>
            <a:schemeClr val="bg1">
              <a:lumMod val="95000"/>
            </a:schemeClr>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382E9E28-B05C-40A5-AA83-1BD424FE7029}"/>
              </a:ext>
            </a:extLst>
          </p:cNvPr>
          <p:cNvSpPr>
            <a:spLocks noGrp="1"/>
          </p:cNvSpPr>
          <p:nvPr>
            <p:ph type="pic" sz="quarter" idx="43" hasCustomPrompt="1"/>
          </p:nvPr>
        </p:nvSpPr>
        <p:spPr>
          <a:xfrm>
            <a:off x="4553888" y="1806580"/>
            <a:ext cx="3054308" cy="3679773"/>
          </a:xfrm>
          <a:custGeom>
            <a:avLst/>
            <a:gdLst>
              <a:gd name="connsiteX0" fmla="*/ 0 w 2290731"/>
              <a:gd name="connsiteY0" fmla="*/ 0 h 2965276"/>
              <a:gd name="connsiteX1" fmla="*/ 2290731 w 2290731"/>
              <a:gd name="connsiteY1" fmla="*/ 0 h 2965276"/>
              <a:gd name="connsiteX2" fmla="*/ 2290731 w 2290731"/>
              <a:gd name="connsiteY2" fmla="*/ 2965276 h 2965276"/>
              <a:gd name="connsiteX3" fmla="*/ 0 w 2290731"/>
              <a:gd name="connsiteY3" fmla="*/ 2965276 h 2965276"/>
              <a:gd name="connsiteX4" fmla="*/ 0 w 2290731"/>
              <a:gd name="connsiteY4" fmla="*/ 0 h 2965276"/>
              <a:gd name="connsiteX0" fmla="*/ 0 w 2290731"/>
              <a:gd name="connsiteY0" fmla="*/ 0 h 2965276"/>
              <a:gd name="connsiteX1" fmla="*/ 2290731 w 2290731"/>
              <a:gd name="connsiteY1" fmla="*/ 0 h 2965276"/>
              <a:gd name="connsiteX2" fmla="*/ 2290731 w 2290731"/>
              <a:gd name="connsiteY2" fmla="*/ 2965276 h 2965276"/>
              <a:gd name="connsiteX3" fmla="*/ 1655732 w 2290731"/>
              <a:gd name="connsiteY3" fmla="*/ 2965276 h 2965276"/>
              <a:gd name="connsiteX4" fmla="*/ 0 w 2290731"/>
              <a:gd name="connsiteY4" fmla="*/ 2965276 h 2965276"/>
              <a:gd name="connsiteX5" fmla="*/ 0 w 2290731"/>
              <a:gd name="connsiteY5" fmla="*/ 0 h 2965276"/>
              <a:gd name="connsiteX0" fmla="*/ 0 w 2290731"/>
              <a:gd name="connsiteY0" fmla="*/ 0 h 3281364"/>
              <a:gd name="connsiteX1" fmla="*/ 2290731 w 2290731"/>
              <a:gd name="connsiteY1" fmla="*/ 0 h 3281364"/>
              <a:gd name="connsiteX2" fmla="*/ 2290731 w 2290731"/>
              <a:gd name="connsiteY2" fmla="*/ 2965276 h 3281364"/>
              <a:gd name="connsiteX3" fmla="*/ 1655732 w 2290731"/>
              <a:gd name="connsiteY3" fmla="*/ 2965276 h 3281364"/>
              <a:gd name="connsiteX4" fmla="*/ 0 w 2290731"/>
              <a:gd name="connsiteY4" fmla="*/ 2965276 h 3281364"/>
              <a:gd name="connsiteX5" fmla="*/ 0 w 2290731"/>
              <a:gd name="connsiteY5" fmla="*/ 0 h 3281364"/>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322802"/>
              <a:gd name="connsiteX1" fmla="*/ 2290731 w 2290731"/>
              <a:gd name="connsiteY1" fmla="*/ 0 h 3322802"/>
              <a:gd name="connsiteX2" fmla="*/ 2290731 w 2290731"/>
              <a:gd name="connsiteY2" fmla="*/ 2965276 h 3322802"/>
              <a:gd name="connsiteX3" fmla="*/ 1744632 w 2290731"/>
              <a:gd name="connsiteY3" fmla="*/ 3270076 h 3322802"/>
              <a:gd name="connsiteX4" fmla="*/ 1655732 w 2290731"/>
              <a:gd name="connsiteY4" fmla="*/ 2965276 h 3322802"/>
              <a:gd name="connsiteX5" fmla="*/ 0 w 2290731"/>
              <a:gd name="connsiteY5" fmla="*/ 2965276 h 3322802"/>
              <a:gd name="connsiteX6" fmla="*/ 0 w 2290731"/>
              <a:gd name="connsiteY6" fmla="*/ 0 h 3322802"/>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55732 w 2290731"/>
              <a:gd name="connsiteY4" fmla="*/ 2965276 h 3417073"/>
              <a:gd name="connsiteX5" fmla="*/ 0 w 2290731"/>
              <a:gd name="connsiteY5" fmla="*/ 2965276 h 3417073"/>
              <a:gd name="connsiteX6" fmla="*/ 0 w 2290731"/>
              <a:gd name="connsiteY6" fmla="*/ 0 h 3417073"/>
              <a:gd name="connsiteX0" fmla="*/ 0 w 2290731"/>
              <a:gd name="connsiteY0" fmla="*/ 0 h 3417073"/>
              <a:gd name="connsiteX1" fmla="*/ 2290731 w 2290731"/>
              <a:gd name="connsiteY1" fmla="*/ 0 h 3417073"/>
              <a:gd name="connsiteX2" fmla="*/ 2290731 w 2290731"/>
              <a:gd name="connsiteY2" fmla="*/ 2965276 h 3417073"/>
              <a:gd name="connsiteX3" fmla="*/ 1630332 w 2290731"/>
              <a:gd name="connsiteY3" fmla="*/ 3409776 h 3417073"/>
              <a:gd name="connsiteX4" fmla="*/ 1611282 w 2290731"/>
              <a:gd name="connsiteY4" fmla="*/ 2965276 h 3417073"/>
              <a:gd name="connsiteX5" fmla="*/ 0 w 2290731"/>
              <a:gd name="connsiteY5" fmla="*/ 2965276 h 3417073"/>
              <a:gd name="connsiteX6" fmla="*/ 0 w 2290731"/>
              <a:gd name="connsiteY6" fmla="*/ 0 h 3417073"/>
              <a:gd name="connsiteX0" fmla="*/ 0 w 2290731"/>
              <a:gd name="connsiteY0" fmla="*/ 0 h 3382805"/>
              <a:gd name="connsiteX1" fmla="*/ 2290731 w 2290731"/>
              <a:gd name="connsiteY1" fmla="*/ 0 h 3382805"/>
              <a:gd name="connsiteX2" fmla="*/ 2290731 w 2290731"/>
              <a:gd name="connsiteY2" fmla="*/ 2965276 h 3382805"/>
              <a:gd name="connsiteX3" fmla="*/ 1611282 w 2290731"/>
              <a:gd name="connsiteY3" fmla="*/ 3365326 h 3382805"/>
              <a:gd name="connsiteX4" fmla="*/ 1611282 w 2290731"/>
              <a:gd name="connsiteY4" fmla="*/ 2965276 h 3382805"/>
              <a:gd name="connsiteX5" fmla="*/ 0 w 2290731"/>
              <a:gd name="connsiteY5" fmla="*/ 2965276 h 3382805"/>
              <a:gd name="connsiteX6" fmla="*/ 0 w 2290731"/>
              <a:gd name="connsiteY6" fmla="*/ 0 h 3382805"/>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65276 h 3365326"/>
              <a:gd name="connsiteX3" fmla="*/ 1611282 w 2290731"/>
              <a:gd name="connsiteY3" fmla="*/ 3365326 h 3365326"/>
              <a:gd name="connsiteX4" fmla="*/ 1611282 w 2290731"/>
              <a:gd name="connsiteY4" fmla="*/ 2965276 h 3365326"/>
              <a:gd name="connsiteX5" fmla="*/ 0 w 2290731"/>
              <a:gd name="connsiteY5" fmla="*/ 2965276 h 3365326"/>
              <a:gd name="connsiteX6" fmla="*/ 0 w 2290731"/>
              <a:gd name="connsiteY6" fmla="*/ 0 h 33653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11282 w 2290731"/>
              <a:gd name="connsiteY4" fmla="*/ 2965276 h 3416126"/>
              <a:gd name="connsiteX5" fmla="*/ 0 w 2290731"/>
              <a:gd name="connsiteY5" fmla="*/ 2965276 h 3416126"/>
              <a:gd name="connsiteX6" fmla="*/ 0 w 2290731"/>
              <a:gd name="connsiteY6" fmla="*/ 0 h 3416126"/>
              <a:gd name="connsiteX0" fmla="*/ 0 w 2290731"/>
              <a:gd name="connsiteY0" fmla="*/ 0 h 3416126"/>
              <a:gd name="connsiteX1" fmla="*/ 2290731 w 2290731"/>
              <a:gd name="connsiteY1" fmla="*/ 0 h 3416126"/>
              <a:gd name="connsiteX2" fmla="*/ 2290731 w 2290731"/>
              <a:gd name="connsiteY2" fmla="*/ 2965276 h 3416126"/>
              <a:gd name="connsiteX3" fmla="*/ 1604932 w 2290731"/>
              <a:gd name="connsiteY3" fmla="*/ 3416126 h 3416126"/>
              <a:gd name="connsiteX4" fmla="*/ 1645149 w 2290731"/>
              <a:gd name="connsiteY4" fmla="*/ 2948342 h 3416126"/>
              <a:gd name="connsiteX5" fmla="*/ 0 w 2290731"/>
              <a:gd name="connsiteY5" fmla="*/ 2965276 h 3416126"/>
              <a:gd name="connsiteX6" fmla="*/ 0 w 2290731"/>
              <a:gd name="connsiteY6" fmla="*/ 0 h 3416126"/>
              <a:gd name="connsiteX0" fmla="*/ 0 w 2290731"/>
              <a:gd name="connsiteY0" fmla="*/ 0 h 3365326"/>
              <a:gd name="connsiteX1" fmla="*/ 2290731 w 2290731"/>
              <a:gd name="connsiteY1" fmla="*/ 0 h 3365326"/>
              <a:gd name="connsiteX2" fmla="*/ 2290731 w 2290731"/>
              <a:gd name="connsiteY2" fmla="*/ 2965276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49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483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683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45150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2087 w 2290731"/>
              <a:gd name="connsiteY4" fmla="*/ 2973742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8619 w 2290731"/>
              <a:gd name="connsiteY4" fmla="*/ 2981781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8939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5326"/>
              <a:gd name="connsiteX1" fmla="*/ 2290731 w 2290731"/>
              <a:gd name="connsiteY1" fmla="*/ 0 h 3365326"/>
              <a:gd name="connsiteX2" fmla="*/ 2290731 w 2290731"/>
              <a:gd name="connsiteY2" fmla="*/ 2948343 h 3365326"/>
              <a:gd name="connsiteX3" fmla="*/ 1630332 w 2290731"/>
              <a:gd name="connsiteY3" fmla="*/ 3365326 h 3365326"/>
              <a:gd name="connsiteX4" fmla="*/ 1636310 w 2290731"/>
              <a:gd name="connsiteY4" fmla="*/ 2970414 h 3365326"/>
              <a:gd name="connsiteX5" fmla="*/ 0 w 2290731"/>
              <a:gd name="connsiteY5" fmla="*/ 2965276 h 3365326"/>
              <a:gd name="connsiteX6" fmla="*/ 0 w 2290731"/>
              <a:gd name="connsiteY6" fmla="*/ 0 h 3365326"/>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68168"/>
              <a:gd name="connsiteX1" fmla="*/ 2290731 w 2290731"/>
              <a:gd name="connsiteY1" fmla="*/ 0 h 3368168"/>
              <a:gd name="connsiteX2" fmla="*/ 2290731 w 2290731"/>
              <a:gd name="connsiteY2" fmla="*/ 2948343 h 3368168"/>
              <a:gd name="connsiteX3" fmla="*/ 1637259 w 2290731"/>
              <a:gd name="connsiteY3" fmla="*/ 3368168 h 3368168"/>
              <a:gd name="connsiteX4" fmla="*/ 1636310 w 2290731"/>
              <a:gd name="connsiteY4" fmla="*/ 2970414 h 3368168"/>
              <a:gd name="connsiteX5" fmla="*/ 0 w 2290731"/>
              <a:gd name="connsiteY5" fmla="*/ 2965276 h 3368168"/>
              <a:gd name="connsiteX6" fmla="*/ 0 w 2290731"/>
              <a:gd name="connsiteY6" fmla="*/ 0 h 3368168"/>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7259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70414 h 3373852"/>
              <a:gd name="connsiteX5" fmla="*/ 0 w 2290731"/>
              <a:gd name="connsiteY5" fmla="*/ 2965276 h 3373852"/>
              <a:gd name="connsiteX6" fmla="*/ 0 w 2290731"/>
              <a:gd name="connsiteY6" fmla="*/ 0 h 3373852"/>
              <a:gd name="connsiteX0" fmla="*/ 0 w 2290731"/>
              <a:gd name="connsiteY0" fmla="*/ 0 h 3373852"/>
              <a:gd name="connsiteX1" fmla="*/ 2290731 w 2290731"/>
              <a:gd name="connsiteY1" fmla="*/ 0 h 3373852"/>
              <a:gd name="connsiteX2" fmla="*/ 2290731 w 2290731"/>
              <a:gd name="connsiteY2" fmla="*/ 2948343 h 3373852"/>
              <a:gd name="connsiteX3" fmla="*/ 1639568 w 2290731"/>
              <a:gd name="connsiteY3" fmla="*/ 3373852 h 3373852"/>
              <a:gd name="connsiteX4" fmla="*/ 1636310 w 2290731"/>
              <a:gd name="connsiteY4" fmla="*/ 2967572 h 3373852"/>
              <a:gd name="connsiteX5" fmla="*/ 0 w 2290731"/>
              <a:gd name="connsiteY5" fmla="*/ 2965276 h 3373852"/>
              <a:gd name="connsiteX6" fmla="*/ 0 w 2290731"/>
              <a:gd name="connsiteY6" fmla="*/ 0 h 3373852"/>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7572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7259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2377"/>
              <a:gd name="connsiteX1" fmla="*/ 2290731 w 2290731"/>
              <a:gd name="connsiteY1" fmla="*/ 0 h 3382377"/>
              <a:gd name="connsiteX2" fmla="*/ 2290731 w 2290731"/>
              <a:gd name="connsiteY2" fmla="*/ 2948343 h 3382377"/>
              <a:gd name="connsiteX3" fmla="*/ 1639568 w 2290731"/>
              <a:gd name="connsiteY3" fmla="*/ 3382377 h 3382377"/>
              <a:gd name="connsiteX4" fmla="*/ 1636310 w 2290731"/>
              <a:gd name="connsiteY4" fmla="*/ 2964730 h 3382377"/>
              <a:gd name="connsiteX5" fmla="*/ 0 w 2290731"/>
              <a:gd name="connsiteY5" fmla="*/ 2965276 h 3382377"/>
              <a:gd name="connsiteX6" fmla="*/ 0 w 2290731"/>
              <a:gd name="connsiteY6" fmla="*/ 0 h 3382377"/>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85219"/>
              <a:gd name="connsiteX1" fmla="*/ 2290731 w 2290731"/>
              <a:gd name="connsiteY1" fmla="*/ 0 h 3385219"/>
              <a:gd name="connsiteX2" fmla="*/ 2290731 w 2290731"/>
              <a:gd name="connsiteY2" fmla="*/ 2948343 h 3385219"/>
              <a:gd name="connsiteX3" fmla="*/ 1637259 w 2290731"/>
              <a:gd name="connsiteY3" fmla="*/ 3385219 h 3385219"/>
              <a:gd name="connsiteX4" fmla="*/ 1636310 w 2290731"/>
              <a:gd name="connsiteY4" fmla="*/ 2964730 h 3385219"/>
              <a:gd name="connsiteX5" fmla="*/ 0 w 2290731"/>
              <a:gd name="connsiteY5" fmla="*/ 2965276 h 3385219"/>
              <a:gd name="connsiteX6" fmla="*/ 0 w 2290731"/>
              <a:gd name="connsiteY6" fmla="*/ 0 h 3385219"/>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3745"/>
              <a:gd name="connsiteX1" fmla="*/ 2290731 w 2290731"/>
              <a:gd name="connsiteY1" fmla="*/ 0 h 3393745"/>
              <a:gd name="connsiteX2" fmla="*/ 2290731 w 2290731"/>
              <a:gd name="connsiteY2" fmla="*/ 2948343 h 3393745"/>
              <a:gd name="connsiteX3" fmla="*/ 1637259 w 2290731"/>
              <a:gd name="connsiteY3" fmla="*/ 3393745 h 3393745"/>
              <a:gd name="connsiteX4" fmla="*/ 1636310 w 2290731"/>
              <a:gd name="connsiteY4" fmla="*/ 2964730 h 3393745"/>
              <a:gd name="connsiteX5" fmla="*/ 0 w 2290731"/>
              <a:gd name="connsiteY5" fmla="*/ 2965276 h 3393745"/>
              <a:gd name="connsiteX6" fmla="*/ 0 w 2290731"/>
              <a:gd name="connsiteY6" fmla="*/ 0 h 3393745"/>
              <a:gd name="connsiteX0" fmla="*/ 0 w 2290731"/>
              <a:gd name="connsiteY0" fmla="*/ 0 h 3390903"/>
              <a:gd name="connsiteX1" fmla="*/ 2290731 w 2290731"/>
              <a:gd name="connsiteY1" fmla="*/ 0 h 3390903"/>
              <a:gd name="connsiteX2" fmla="*/ 2290731 w 2290731"/>
              <a:gd name="connsiteY2" fmla="*/ 2948343 h 3390903"/>
              <a:gd name="connsiteX3" fmla="*/ 1637259 w 2290731"/>
              <a:gd name="connsiteY3" fmla="*/ 3390903 h 3390903"/>
              <a:gd name="connsiteX4" fmla="*/ 1636310 w 2290731"/>
              <a:gd name="connsiteY4" fmla="*/ 2964730 h 3390903"/>
              <a:gd name="connsiteX5" fmla="*/ 0 w 2290731"/>
              <a:gd name="connsiteY5" fmla="*/ 2965276 h 3390903"/>
              <a:gd name="connsiteX6" fmla="*/ 0 w 2290731"/>
              <a:gd name="connsiteY6" fmla="*/ 0 h 3390903"/>
              <a:gd name="connsiteX0" fmla="*/ 0 w 2290731"/>
              <a:gd name="connsiteY0" fmla="*/ 0 h 3396587"/>
              <a:gd name="connsiteX1" fmla="*/ 2290731 w 2290731"/>
              <a:gd name="connsiteY1" fmla="*/ 0 h 3396587"/>
              <a:gd name="connsiteX2" fmla="*/ 2290731 w 2290731"/>
              <a:gd name="connsiteY2" fmla="*/ 2948343 h 3396587"/>
              <a:gd name="connsiteX3" fmla="*/ 1637259 w 2290731"/>
              <a:gd name="connsiteY3" fmla="*/ 3396587 h 3396587"/>
              <a:gd name="connsiteX4" fmla="*/ 1636310 w 2290731"/>
              <a:gd name="connsiteY4" fmla="*/ 2964730 h 3396587"/>
              <a:gd name="connsiteX5" fmla="*/ 0 w 2290731"/>
              <a:gd name="connsiteY5" fmla="*/ 2965276 h 3396587"/>
              <a:gd name="connsiteX6" fmla="*/ 0 w 2290731"/>
              <a:gd name="connsiteY6" fmla="*/ 0 h 33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731" h="3396587">
                <a:moveTo>
                  <a:pt x="0" y="0"/>
                </a:moveTo>
                <a:lnTo>
                  <a:pt x="2290731" y="0"/>
                </a:lnTo>
                <a:lnTo>
                  <a:pt x="2290731" y="2948343"/>
                </a:lnTo>
                <a:cubicBezTo>
                  <a:pt x="2104465" y="3080606"/>
                  <a:pt x="1806592" y="3269587"/>
                  <a:pt x="1637259" y="3396587"/>
                </a:cubicBezTo>
                <a:cubicBezTo>
                  <a:pt x="1634183" y="3029854"/>
                  <a:pt x="1636137" y="3233332"/>
                  <a:pt x="1636310" y="2964730"/>
                </a:cubicBezTo>
                <a:lnTo>
                  <a:pt x="0" y="2965276"/>
                </a:lnTo>
                <a:lnTo>
                  <a:pt x="0" y="0"/>
                </a:lnTo>
                <a:close/>
              </a:path>
            </a:pathLst>
          </a:custGeom>
          <a:solidFill>
            <a:schemeClr val="bg1">
              <a:lumMod val="95000"/>
            </a:schemeClr>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id="{5AC1333C-DE5D-4D51-8B20-FC7CB2F763D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77605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mages and Contents Layout">
    <p:spTree>
      <p:nvGrpSpPr>
        <p:cNvPr id="1" name=""/>
        <p:cNvGrpSpPr/>
        <p:nvPr/>
      </p:nvGrpSpPr>
      <p:grpSpPr>
        <a:xfrm>
          <a:off x="0" y="0"/>
          <a:ext cx="0" cy="0"/>
          <a:chOff x="0" y="0"/>
          <a:chExt cx="0" cy="0"/>
        </a:xfrm>
      </p:grpSpPr>
      <p:sp>
        <p:nvSpPr>
          <p:cNvPr id="2" name="Rectangle 1"/>
          <p:cNvSpPr/>
          <p:nvPr userDrawn="1"/>
        </p:nvSpPr>
        <p:spPr>
          <a:xfrm>
            <a:off x="1500807" y="1260376"/>
            <a:ext cx="5040000" cy="50400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 name="Picture Placeholder 2"/>
          <p:cNvSpPr>
            <a:spLocks noGrp="1"/>
          </p:cNvSpPr>
          <p:nvPr>
            <p:ph type="pic" idx="1" hasCustomPrompt="1"/>
          </p:nvPr>
        </p:nvSpPr>
        <p:spPr>
          <a:xfrm>
            <a:off x="732721" y="548680"/>
            <a:ext cx="5040000" cy="50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96977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7784475" y="0"/>
            <a:ext cx="44075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Picture Placeholder 2"/>
          <p:cNvSpPr>
            <a:spLocks noGrp="1"/>
          </p:cNvSpPr>
          <p:nvPr>
            <p:ph type="pic" idx="1" hasCustomPrompt="1"/>
          </p:nvPr>
        </p:nvSpPr>
        <p:spPr>
          <a:xfrm>
            <a:off x="4407526" y="0"/>
            <a:ext cx="3376949"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934604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2468896"/>
            <a:ext cx="2976000" cy="384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6144000" y="2468896"/>
            <a:ext cx="2976000" cy="384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9216000" y="2468896"/>
            <a:ext cx="2976000" cy="384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Rectangle 1"/>
          <p:cNvSpPr/>
          <p:nvPr userDrawn="1"/>
        </p:nvSpPr>
        <p:spPr>
          <a:xfrm>
            <a:off x="3072000" y="2468896"/>
            <a:ext cx="2976000" cy="384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2" name="Text Placeholder 9">
            <a:extLst>
              <a:ext uri="{FF2B5EF4-FFF2-40B4-BE49-F238E27FC236}">
                <a16:creationId xmlns:a16="http://schemas.microsoft.com/office/drawing/2014/main" id="{4BF4C512-4DAE-4643-9257-7408E3DC3D67}"/>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3" name="Text Placeholder 9">
            <a:extLst>
              <a:ext uri="{FF2B5EF4-FFF2-40B4-BE49-F238E27FC236}">
                <a16:creationId xmlns:a16="http://schemas.microsoft.com/office/drawing/2014/main" id="{98EDD950-F5C9-45A4-8368-CFD06C27295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84312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CDD2645-83E8-4B9A-A1FA-50409CACF4B2}" type="datetimeFigureOut">
              <a:rPr lang="en-US" smtClean="0"/>
              <a:t>5/15/2022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6CADA0F-5E4B-4477-9514-AEF7D36C6ADF}" type="slidenum">
              <a:rPr lang="en-US" smtClean="0"/>
              <a:t>‹#›</a:t>
            </a:fld>
            <a:endParaRPr lang="en-US"/>
          </a:p>
        </p:txBody>
      </p:sp>
    </p:spTree>
    <p:extLst>
      <p:ext uri="{BB962C8B-B14F-4D97-AF65-F5344CB8AC3E}">
        <p14:creationId xmlns:p14="http://schemas.microsoft.com/office/powerpoint/2010/main" val="1584088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D2645-83E8-4B9A-A1FA-50409CACF4B2}"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ADA0F-5E4B-4477-9514-AEF7D36C6ADF}" type="slidenum">
              <a:rPr lang="en-US" smtClean="0"/>
              <a:t>‹#›</a:t>
            </a:fld>
            <a:endParaRPr lang="en-US"/>
          </a:p>
        </p:txBody>
      </p:sp>
    </p:spTree>
    <p:extLst>
      <p:ext uri="{BB962C8B-B14F-4D97-AF65-F5344CB8AC3E}">
        <p14:creationId xmlns:p14="http://schemas.microsoft.com/office/powerpoint/2010/main" val="204442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7">
            <a:extLst>
              <a:ext uri="{FF2B5EF4-FFF2-40B4-BE49-F238E27FC236}">
                <a16:creationId xmlns:a16="http://schemas.microsoft.com/office/drawing/2014/main" id="{E81299D6-8AE9-46FC-B5BE-5AD543758D7F}"/>
              </a:ext>
            </a:extLst>
          </p:cNvPr>
          <p:cNvSpPr>
            <a:spLocks noGrp="1"/>
          </p:cNvSpPr>
          <p:nvPr>
            <p:ph type="pic" sz="quarter" idx="14" hasCustomPrompt="1"/>
          </p:nvPr>
        </p:nvSpPr>
        <p:spPr>
          <a:xfrm>
            <a:off x="7903669" y="2174423"/>
            <a:ext cx="1368000" cy="1368000"/>
          </a:xfrm>
          <a:prstGeom prst="ellipse">
            <a:avLst/>
          </a:prstGeom>
          <a:solidFill>
            <a:schemeClr val="bg1">
              <a:lumMod val="95000"/>
            </a:schemeClr>
          </a:solidFill>
          <a:ln w="38100">
            <a:solidFill>
              <a:schemeClr val="accent2"/>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5" name="Picture Placeholder 27">
            <a:extLst>
              <a:ext uri="{FF2B5EF4-FFF2-40B4-BE49-F238E27FC236}">
                <a16:creationId xmlns:a16="http://schemas.microsoft.com/office/drawing/2014/main" id="{D1ABEA86-938E-4CE0-9392-807AB7E71FF7}"/>
              </a:ext>
            </a:extLst>
          </p:cNvPr>
          <p:cNvSpPr>
            <a:spLocks noGrp="1"/>
          </p:cNvSpPr>
          <p:nvPr>
            <p:ph type="pic" sz="quarter" idx="15" hasCustomPrompt="1"/>
          </p:nvPr>
        </p:nvSpPr>
        <p:spPr>
          <a:xfrm>
            <a:off x="7903669" y="4360291"/>
            <a:ext cx="1368000" cy="1368000"/>
          </a:xfrm>
          <a:prstGeom prst="ellipse">
            <a:avLst/>
          </a:prstGeom>
          <a:solidFill>
            <a:schemeClr val="bg1">
              <a:lumMod val="95000"/>
            </a:schemeClr>
          </a:solidFill>
          <a:ln w="38100">
            <a:solidFill>
              <a:schemeClr val="accent4"/>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6" name="Picture Placeholder 27">
            <a:extLst>
              <a:ext uri="{FF2B5EF4-FFF2-40B4-BE49-F238E27FC236}">
                <a16:creationId xmlns:a16="http://schemas.microsoft.com/office/drawing/2014/main" id="{AB8E6650-9798-496B-A341-D82EE061033A}"/>
              </a:ext>
            </a:extLst>
          </p:cNvPr>
          <p:cNvSpPr>
            <a:spLocks noGrp="1"/>
          </p:cNvSpPr>
          <p:nvPr>
            <p:ph type="pic" sz="quarter" idx="16" hasCustomPrompt="1"/>
          </p:nvPr>
        </p:nvSpPr>
        <p:spPr>
          <a:xfrm>
            <a:off x="2929923" y="2174423"/>
            <a:ext cx="1368000" cy="1368000"/>
          </a:xfrm>
          <a:prstGeom prst="ellipse">
            <a:avLst/>
          </a:prstGeom>
          <a:solidFill>
            <a:schemeClr val="bg1">
              <a:lumMod val="95000"/>
            </a:schemeClr>
          </a:solidFill>
          <a:ln w="38100">
            <a:solidFill>
              <a:schemeClr val="accent1"/>
            </a:solidFill>
          </a:ln>
          <a:effectLst/>
        </p:spPr>
        <p:txBody>
          <a:bodyPr rtlCol="0" anchor="ctr">
            <a:normAutofit/>
          </a:bodyPr>
          <a:lstStyle>
            <a:lvl1pPr marL="0" indent="0" algn="ctr">
              <a:buFontTx/>
              <a:buNone/>
              <a:defRPr sz="1200" baseline="0">
                <a:solidFill>
                  <a:schemeClr val="tx1">
                    <a:lumMod val="75000"/>
                    <a:lumOff val="25000"/>
                  </a:schemeClr>
                </a:solidFill>
                <a:latin typeface="+mn-lt"/>
                <a:ea typeface="+mn-ea"/>
              </a:defRPr>
            </a:lvl1pPr>
          </a:lstStyle>
          <a:p>
            <a:pPr lvl="0"/>
            <a:r>
              <a:rPr lang="en-US" altLang="ko-KR" noProof="0" dirty="0"/>
              <a:t>Place Your Picture Here</a:t>
            </a:r>
            <a:endParaRPr lang="en-JM" noProof="0" dirty="0"/>
          </a:p>
        </p:txBody>
      </p:sp>
      <p:sp>
        <p:nvSpPr>
          <p:cNvPr id="7" name="Picture Placeholder 27">
            <a:extLst>
              <a:ext uri="{FF2B5EF4-FFF2-40B4-BE49-F238E27FC236}">
                <a16:creationId xmlns:a16="http://schemas.microsoft.com/office/drawing/2014/main" id="{A2BF8B38-9CDE-4FA4-BEBF-2098F1B76A6D}"/>
              </a:ext>
            </a:extLst>
          </p:cNvPr>
          <p:cNvSpPr>
            <a:spLocks noGrp="1"/>
          </p:cNvSpPr>
          <p:nvPr>
            <p:ph type="pic" sz="quarter" idx="17" hasCustomPrompt="1"/>
          </p:nvPr>
        </p:nvSpPr>
        <p:spPr>
          <a:xfrm>
            <a:off x="2929923" y="4360291"/>
            <a:ext cx="1368000" cy="1368000"/>
          </a:xfrm>
          <a:prstGeom prst="ellipse">
            <a:avLst/>
          </a:prstGeom>
          <a:solidFill>
            <a:schemeClr val="bg1">
              <a:lumMod val="95000"/>
            </a:schemeClr>
          </a:solidFill>
          <a:ln w="38100">
            <a:solidFill>
              <a:schemeClr val="accent3"/>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8" name="Picture Placeholder 27">
            <a:extLst>
              <a:ext uri="{FF2B5EF4-FFF2-40B4-BE49-F238E27FC236}">
                <a16:creationId xmlns:a16="http://schemas.microsoft.com/office/drawing/2014/main" id="{ED24B512-6D0F-4C7E-B16A-1FC9182380F9}"/>
              </a:ext>
            </a:extLst>
          </p:cNvPr>
          <p:cNvSpPr>
            <a:spLocks noGrp="1"/>
          </p:cNvSpPr>
          <p:nvPr>
            <p:ph type="pic" sz="quarter" idx="13" hasCustomPrompt="1"/>
          </p:nvPr>
        </p:nvSpPr>
        <p:spPr>
          <a:xfrm>
            <a:off x="5015183" y="2862813"/>
            <a:ext cx="2160000" cy="2160000"/>
          </a:xfrm>
          <a:prstGeom prst="ellipse">
            <a:avLst/>
          </a:prstGeom>
          <a:solidFill>
            <a:schemeClr val="bg1">
              <a:lumMod val="95000"/>
            </a:schemeClr>
          </a:solidFill>
          <a:ln w="38100">
            <a:solidFill>
              <a:schemeClr val="accent5"/>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pic>
        <p:nvPicPr>
          <p:cNvPr id="2" name="Picture 3" descr="E:\002-KIMS BUSINESS\007-02-MaxPPT-Contents\150902-com-Global-Laptop\mo900.png">
            <a:extLst>
              <a:ext uri="{FF2B5EF4-FFF2-40B4-BE49-F238E27FC236}">
                <a16:creationId xmlns:a16="http://schemas.microsoft.com/office/drawing/2014/main" id="{D4DDBED3-725B-4B1F-B148-EC667C3F262E}"/>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a:extLst>
              <a:ext uri="{FF2B5EF4-FFF2-40B4-BE49-F238E27FC236}">
                <a16:creationId xmlns:a16="http://schemas.microsoft.com/office/drawing/2014/main" id="{BA9C149B-011B-4621-A8F2-EB7B0444315C}"/>
              </a:ext>
            </a:extLst>
          </p:cNvPr>
          <p:cNvSpPr>
            <a:spLocks noGrp="1"/>
          </p:cNvSpPr>
          <p:nvPr>
            <p:ph type="pic" idx="14" hasCustomPrompt="1"/>
          </p:nvPr>
        </p:nvSpPr>
        <p:spPr>
          <a:xfrm>
            <a:off x="8898129" y="2706232"/>
            <a:ext cx="1672517" cy="2652021"/>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672517"/>
              <a:gd name="connsiteY0" fmla="*/ 0 h 2642293"/>
              <a:gd name="connsiteX1" fmla="*/ 1523565 w 1672517"/>
              <a:gd name="connsiteY1" fmla="*/ 45733 h 2642293"/>
              <a:gd name="connsiteX2" fmla="*/ 1672517 w 1672517"/>
              <a:gd name="connsiteY2" fmla="*/ 2609194 h 2642293"/>
              <a:gd name="connsiteX3" fmla="*/ 161364 w 1672517"/>
              <a:gd name="connsiteY3" fmla="*/ 2642293 h 2642293"/>
              <a:gd name="connsiteX4" fmla="*/ 0 w 1672517"/>
              <a:gd name="connsiteY4" fmla="*/ 0 h 2642293"/>
              <a:gd name="connsiteX0" fmla="*/ 0 w 1672517"/>
              <a:gd name="connsiteY0" fmla="*/ 0 h 2642293"/>
              <a:gd name="connsiteX1" fmla="*/ 1523565 w 1672517"/>
              <a:gd name="connsiteY1" fmla="*/ 16550 h 2642293"/>
              <a:gd name="connsiteX2" fmla="*/ 1672517 w 1672517"/>
              <a:gd name="connsiteY2" fmla="*/ 2609194 h 2642293"/>
              <a:gd name="connsiteX3" fmla="*/ 161364 w 1672517"/>
              <a:gd name="connsiteY3" fmla="*/ 2642293 h 2642293"/>
              <a:gd name="connsiteX4" fmla="*/ 0 w 1672517"/>
              <a:gd name="connsiteY4" fmla="*/ 0 h 2642293"/>
              <a:gd name="connsiteX0" fmla="*/ 0 w 1672517"/>
              <a:gd name="connsiteY0" fmla="*/ 0 h 2652021"/>
              <a:gd name="connsiteX1" fmla="*/ 1523565 w 1672517"/>
              <a:gd name="connsiteY1" fmla="*/ 16550 h 2652021"/>
              <a:gd name="connsiteX2" fmla="*/ 1672517 w 1672517"/>
              <a:gd name="connsiteY2" fmla="*/ 2609194 h 2652021"/>
              <a:gd name="connsiteX3" fmla="*/ 161364 w 1672517"/>
              <a:gd name="connsiteY3" fmla="*/ 2652021 h 2652021"/>
              <a:gd name="connsiteX4" fmla="*/ 0 w 1672517"/>
              <a:gd name="connsiteY4" fmla="*/ 0 h 2652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52021">
                <a:moveTo>
                  <a:pt x="0" y="0"/>
                </a:moveTo>
                <a:lnTo>
                  <a:pt x="1523565" y="16550"/>
                </a:lnTo>
                <a:lnTo>
                  <a:pt x="1672517" y="2609194"/>
                </a:lnTo>
                <a:lnTo>
                  <a:pt x="161364" y="2652021"/>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Text Placeholder 9">
            <a:extLst>
              <a:ext uri="{FF2B5EF4-FFF2-40B4-BE49-F238E27FC236}">
                <a16:creationId xmlns:a16="http://schemas.microsoft.com/office/drawing/2014/main" id="{ED990833-0CBB-4C78-8706-0571A6D34C8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 id="2147483684" r:id="rId12"/>
    <p:sldLayoutId id="2147483686" r:id="rId13"/>
    <p:sldLayoutId id="2147483689" r:id="rId14"/>
    <p:sldLayoutId id="2147483687" r:id="rId15"/>
    <p:sldLayoutId id="2147483688" r:id="rId16"/>
    <p:sldLayoutId id="2147483690" r:id="rId17"/>
    <p:sldLayoutId id="2147483672" r:id="rId18"/>
    <p:sldLayoutId id="2147483693" r:id="rId19"/>
    <p:sldLayoutId id="2147483694" r:id="rId20"/>
    <p:sldLayoutId id="2147483695" r:id="rId21"/>
    <p:sldLayoutId id="2147483696" r:id="rId22"/>
    <p:sldLayoutId id="2147483697"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3.xm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Ambijentalna/Obrazac%20za%20scenario%20casa.docx"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5766398" y="3098260"/>
            <a:ext cx="6089807" cy="923330"/>
          </a:xfrm>
          <a:prstGeom prst="rect">
            <a:avLst/>
          </a:prstGeom>
          <a:noFill/>
        </p:spPr>
        <p:txBody>
          <a:bodyPr wrap="square" rtlCol="0" anchor="ctr">
            <a:spAutoFit/>
          </a:bodyPr>
          <a:lstStyle/>
          <a:p>
            <a:pPr algn="r"/>
            <a:r>
              <a:rPr lang="en-US" sz="5400" dirty="0">
                <a:solidFill>
                  <a:schemeClr val="accent1"/>
                </a:solidFill>
                <a:latin typeface="+mj-lt"/>
              </a:rPr>
              <a:t>Outdoor learning</a:t>
            </a:r>
            <a:endParaRPr lang="ko-KR" altLang="en-US" sz="5400" dirty="0">
              <a:solidFill>
                <a:schemeClr val="accent4"/>
              </a:solidFill>
              <a:latin typeface="+mj-lt"/>
              <a:cs typeface="Arial" pitchFamily="34" charset="0"/>
            </a:endParaRPr>
          </a:p>
        </p:txBody>
      </p:sp>
      <p:pic>
        <p:nvPicPr>
          <p:cNvPr id="3" name="Picture 2">
            <a:extLst>
              <a:ext uri="{FF2B5EF4-FFF2-40B4-BE49-F238E27FC236}">
                <a16:creationId xmlns:a16="http://schemas.microsoft.com/office/drawing/2014/main" id="{6AB5DD6D-3191-EE37-AA91-6D5D3E8F147C}"/>
              </a:ext>
            </a:extLst>
          </p:cNvPr>
          <p:cNvPicPr>
            <a:picLocks noChangeAspect="1"/>
          </p:cNvPicPr>
          <p:nvPr/>
        </p:nvPicPr>
        <p:blipFill>
          <a:blip r:embed="rId2"/>
          <a:stretch>
            <a:fillRect/>
          </a:stretch>
        </p:blipFill>
        <p:spPr>
          <a:xfrm>
            <a:off x="8090641" y="268036"/>
            <a:ext cx="2329101" cy="2572440"/>
          </a:xfrm>
          <a:prstGeom prst="rect">
            <a:avLst/>
          </a:prstGeom>
        </p:spPr>
      </p:pic>
    </p:spTree>
    <p:extLst>
      <p:ext uri="{BB962C8B-B14F-4D97-AF65-F5344CB8AC3E}">
        <p14:creationId xmlns:p14="http://schemas.microsoft.com/office/powerpoint/2010/main" val="705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5602" name="Picture 2" descr="Proucavanje prirode naučne metode | Shtre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716280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What are the Steps of the Scientific Method - Universe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176756"/>
            <a:ext cx="5981700" cy="703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7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335360" y="623661"/>
            <a:ext cx="4320480" cy="259261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ko-KR" altLang="en-US" sz="4267" b="1" dirty="0">
              <a:solidFill>
                <a:schemeClr val="tx1">
                  <a:lumMod val="75000"/>
                  <a:lumOff val="25000"/>
                </a:schemeClr>
              </a:solidFill>
              <a:latin typeface="+mj-lt"/>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60363" y="1763725"/>
            <a:ext cx="1393867" cy="1452556"/>
          </a:xfrm>
          <a:prstGeom prst="rect">
            <a:avLst/>
          </a:prstGeom>
        </p:spPr>
      </p:pic>
      <p:pic>
        <p:nvPicPr>
          <p:cNvPr id="11" name="Picture 10"/>
          <p:cNvPicPr>
            <a:picLocks noChangeAspect="1"/>
          </p:cNvPicPr>
          <p:nvPr/>
        </p:nvPicPr>
        <p:blipFill>
          <a:blip r:embed="rId3"/>
          <a:stretch>
            <a:fillRect/>
          </a:stretch>
        </p:blipFill>
        <p:spPr>
          <a:xfrm>
            <a:off x="0" y="-10374"/>
            <a:ext cx="7824192" cy="6868375"/>
          </a:xfrm>
          <a:prstGeom prst="rect">
            <a:avLst/>
          </a:prstGeom>
        </p:spPr>
      </p:pic>
    </p:spTree>
    <p:extLst>
      <p:ext uri="{BB962C8B-B14F-4D97-AF65-F5344CB8AC3E}">
        <p14:creationId xmlns:p14="http://schemas.microsoft.com/office/powerpoint/2010/main" val="147528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Implementation phases</a:t>
            </a:r>
          </a:p>
        </p:txBody>
      </p:sp>
      <p:sp>
        <p:nvSpPr>
          <p:cNvPr id="3" name="Freeform: Shape 2">
            <a:extLst>
              <a:ext uri="{FF2B5EF4-FFF2-40B4-BE49-F238E27FC236}">
                <a16:creationId xmlns:a16="http://schemas.microsoft.com/office/drawing/2014/main" id="{39360262-1DC1-466D-A3F7-94F9CE2051F5}"/>
              </a:ext>
            </a:extLst>
          </p:cNvPr>
          <p:cNvSpPr/>
          <p:nvPr/>
        </p:nvSpPr>
        <p:spPr>
          <a:xfrm flipH="1">
            <a:off x="1289868" y="2034211"/>
            <a:ext cx="2115057" cy="3533746"/>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1028700 h 2058353"/>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675325 h 205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700" h="2058353">
                <a:moveTo>
                  <a:pt x="1409700" y="1834515"/>
                </a:moveTo>
                <a:cubicBezTo>
                  <a:pt x="1409700" y="1958340"/>
                  <a:pt x="1309688" y="2058353"/>
                  <a:pt x="1185863" y="2058353"/>
                </a:cubicBezTo>
                <a:lnTo>
                  <a:pt x="223838" y="2058353"/>
                </a:lnTo>
                <a:cubicBezTo>
                  <a:pt x="100013" y="2057400"/>
                  <a:pt x="0" y="1957388"/>
                  <a:pt x="0" y="1833563"/>
                </a:cubicBezTo>
                <a:lnTo>
                  <a:pt x="0" y="223838"/>
                </a:lnTo>
                <a:cubicBezTo>
                  <a:pt x="0" y="100013"/>
                  <a:pt x="100013" y="0"/>
                  <a:pt x="223838" y="0"/>
                </a:cubicBezTo>
                <a:lnTo>
                  <a:pt x="1185863" y="0"/>
                </a:lnTo>
                <a:cubicBezTo>
                  <a:pt x="1309688" y="0"/>
                  <a:pt x="1409700" y="100013"/>
                  <a:pt x="1409700" y="223838"/>
                </a:cubicBezTo>
                <a:lnTo>
                  <a:pt x="1409700" y="675325"/>
                </a:lnTo>
              </a:path>
            </a:pathLst>
          </a:custGeom>
          <a:solidFill>
            <a:srgbClr val="FFFFFF"/>
          </a:solidFill>
          <a:ln w="38100" cap="flat">
            <a:solidFill>
              <a:schemeClr val="accent4"/>
            </a:solid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3DE95D62-A30A-427C-ADE2-D8BF5285671D}"/>
              </a:ext>
            </a:extLst>
          </p:cNvPr>
          <p:cNvSpPr>
            <a:spLocks noChangeAspect="1"/>
          </p:cNvSpPr>
          <p:nvPr/>
        </p:nvSpPr>
        <p:spPr>
          <a:xfrm>
            <a:off x="836439" y="3386772"/>
            <a:ext cx="690390" cy="1828800"/>
          </a:xfrm>
          <a:custGeom>
            <a:avLst/>
            <a:gdLst>
              <a:gd name="connsiteX0" fmla="*/ 591978 w 895350"/>
              <a:gd name="connsiteY0" fmla="*/ 2353151 h 2371725"/>
              <a:gd name="connsiteX1" fmla="*/ 591978 w 895350"/>
              <a:gd name="connsiteY1" fmla="*/ 535781 h 2371725"/>
              <a:gd name="connsiteX2" fmla="*/ 321469 w 895350"/>
              <a:gd name="connsiteY2" fmla="*/ 731996 h 2371725"/>
              <a:gd name="connsiteX3" fmla="*/ 21431 w 895350"/>
              <a:gd name="connsiteY3" fmla="*/ 879634 h 2371725"/>
              <a:gd name="connsiteX4" fmla="*/ 21431 w 895350"/>
              <a:gd name="connsiteY4" fmla="*/ 604361 h 2371725"/>
              <a:gd name="connsiteX5" fmla="*/ 439578 w 895350"/>
              <a:gd name="connsiteY5" fmla="*/ 331946 h 2371725"/>
              <a:gd name="connsiteX6" fmla="*/ 692944 w 895350"/>
              <a:gd name="connsiteY6" fmla="*/ 21431 h 2371725"/>
              <a:gd name="connsiteX7" fmla="*/ 876776 w 895350"/>
              <a:gd name="connsiteY7" fmla="*/ 21431 h 2371725"/>
              <a:gd name="connsiteX8" fmla="*/ 876776 w 895350"/>
              <a:gd name="connsiteY8" fmla="*/ 2353151 h 23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350" h="2371725">
                <a:moveTo>
                  <a:pt x="591978" y="2353151"/>
                </a:moveTo>
                <a:lnTo>
                  <a:pt x="591978" y="535781"/>
                </a:lnTo>
                <a:cubicBezTo>
                  <a:pt x="523399" y="601504"/>
                  <a:pt x="432911" y="667226"/>
                  <a:pt x="321469" y="731996"/>
                </a:cubicBezTo>
                <a:cubicBezTo>
                  <a:pt x="210026" y="797719"/>
                  <a:pt x="110014" y="846296"/>
                  <a:pt x="21431" y="879634"/>
                </a:cubicBezTo>
                <a:lnTo>
                  <a:pt x="21431" y="604361"/>
                </a:lnTo>
                <a:cubicBezTo>
                  <a:pt x="180499" y="529114"/>
                  <a:pt x="320516" y="438626"/>
                  <a:pt x="439578" y="331946"/>
                </a:cubicBezTo>
                <a:cubicBezTo>
                  <a:pt x="558641" y="225266"/>
                  <a:pt x="643414" y="121444"/>
                  <a:pt x="692944" y="21431"/>
                </a:cubicBezTo>
                <a:lnTo>
                  <a:pt x="876776" y="21431"/>
                </a:lnTo>
                <a:lnTo>
                  <a:pt x="876776" y="2353151"/>
                </a:lnTo>
              </a:path>
            </a:pathLst>
          </a:custGeom>
          <a:noFill/>
          <a:ln w="38100" cap="flat">
            <a:solidFill>
              <a:schemeClr val="accent4"/>
            </a:solid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BB0F5A06-6C06-498F-B1C8-46FDDDB7A22D}"/>
              </a:ext>
            </a:extLst>
          </p:cNvPr>
          <p:cNvSpPr/>
          <p:nvPr/>
        </p:nvSpPr>
        <p:spPr>
          <a:xfrm flipH="1">
            <a:off x="5038471" y="2034211"/>
            <a:ext cx="2115057" cy="3533746"/>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1028700 h 2058353"/>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675325 h 205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700" h="2058353">
                <a:moveTo>
                  <a:pt x="1409700" y="1834515"/>
                </a:moveTo>
                <a:cubicBezTo>
                  <a:pt x="1409700" y="1958340"/>
                  <a:pt x="1309688" y="2058353"/>
                  <a:pt x="1185863" y="2058353"/>
                </a:cubicBezTo>
                <a:lnTo>
                  <a:pt x="223838" y="2058353"/>
                </a:lnTo>
                <a:cubicBezTo>
                  <a:pt x="100013" y="2057400"/>
                  <a:pt x="0" y="1957388"/>
                  <a:pt x="0" y="1833563"/>
                </a:cubicBezTo>
                <a:lnTo>
                  <a:pt x="0" y="223838"/>
                </a:lnTo>
                <a:cubicBezTo>
                  <a:pt x="0" y="100013"/>
                  <a:pt x="100013" y="0"/>
                  <a:pt x="223838" y="0"/>
                </a:cubicBezTo>
                <a:lnTo>
                  <a:pt x="1185863" y="0"/>
                </a:lnTo>
                <a:cubicBezTo>
                  <a:pt x="1309688" y="0"/>
                  <a:pt x="1409700" y="100013"/>
                  <a:pt x="1409700" y="223838"/>
                </a:cubicBezTo>
                <a:lnTo>
                  <a:pt x="1409700" y="675325"/>
                </a:lnTo>
              </a:path>
            </a:pathLst>
          </a:custGeom>
          <a:solidFill>
            <a:srgbClr val="FFFFFF"/>
          </a:solidFill>
          <a:ln w="38100" cap="flat">
            <a:solidFill>
              <a:schemeClr val="accent1"/>
            </a:solid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5A283505-C588-498C-BB93-2E735E046CDA}"/>
              </a:ext>
            </a:extLst>
          </p:cNvPr>
          <p:cNvSpPr/>
          <p:nvPr/>
        </p:nvSpPr>
        <p:spPr>
          <a:xfrm flipH="1">
            <a:off x="8787074" y="2034211"/>
            <a:ext cx="2115057" cy="3533746"/>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1028700 h 2058353"/>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675325 h 205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700" h="2058353">
                <a:moveTo>
                  <a:pt x="1409700" y="1834515"/>
                </a:moveTo>
                <a:cubicBezTo>
                  <a:pt x="1409700" y="1958340"/>
                  <a:pt x="1309688" y="2058353"/>
                  <a:pt x="1185863" y="2058353"/>
                </a:cubicBezTo>
                <a:lnTo>
                  <a:pt x="223838" y="2058353"/>
                </a:lnTo>
                <a:cubicBezTo>
                  <a:pt x="100013" y="2057400"/>
                  <a:pt x="0" y="1957388"/>
                  <a:pt x="0" y="1833563"/>
                </a:cubicBezTo>
                <a:lnTo>
                  <a:pt x="0" y="223838"/>
                </a:lnTo>
                <a:cubicBezTo>
                  <a:pt x="0" y="100013"/>
                  <a:pt x="100013" y="0"/>
                  <a:pt x="223838" y="0"/>
                </a:cubicBezTo>
                <a:lnTo>
                  <a:pt x="1185863" y="0"/>
                </a:lnTo>
                <a:cubicBezTo>
                  <a:pt x="1309688" y="0"/>
                  <a:pt x="1409700" y="100013"/>
                  <a:pt x="1409700" y="223838"/>
                </a:cubicBezTo>
                <a:lnTo>
                  <a:pt x="1409700" y="675325"/>
                </a:lnTo>
              </a:path>
            </a:pathLst>
          </a:custGeom>
          <a:solidFill>
            <a:srgbClr val="FFFFFF"/>
          </a:solidFill>
          <a:ln w="38100" cap="flat">
            <a:solidFill>
              <a:schemeClr val="accent4"/>
            </a:solid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5BE65259-5825-4247-A346-C24D49C1B0E7}"/>
              </a:ext>
            </a:extLst>
          </p:cNvPr>
          <p:cNvSpPr>
            <a:spLocks noChangeAspect="1"/>
          </p:cNvSpPr>
          <p:nvPr/>
        </p:nvSpPr>
        <p:spPr>
          <a:xfrm>
            <a:off x="4144635" y="3470938"/>
            <a:ext cx="1160657" cy="1744634"/>
          </a:xfrm>
          <a:custGeom>
            <a:avLst/>
            <a:gdLst>
              <a:gd name="connsiteX0" fmla="*/ 1181320 w 1514475"/>
              <a:gd name="connsiteY0" fmla="*/ 2250758 h 2276475"/>
              <a:gd name="connsiteX1" fmla="*/ 28795 w 1514475"/>
              <a:gd name="connsiteY1" fmla="*/ 2250758 h 2276475"/>
              <a:gd name="connsiteX2" fmla="*/ 60227 w 1514475"/>
              <a:gd name="connsiteY2" fmla="*/ 2062163 h 2276475"/>
              <a:gd name="connsiteX3" fmla="*/ 239297 w 1514475"/>
              <a:gd name="connsiteY3" fmla="*/ 1767840 h 2276475"/>
              <a:gd name="connsiteX4" fmla="*/ 595532 w 1514475"/>
              <a:gd name="connsiteY4" fmla="*/ 1432560 h 2276475"/>
              <a:gd name="connsiteX5" fmla="*/ 1083212 w 1514475"/>
              <a:gd name="connsiteY5" fmla="*/ 962978 h 2276475"/>
              <a:gd name="connsiteX6" fmla="*/ 1209895 w 1514475"/>
              <a:gd name="connsiteY6" fmla="*/ 636270 h 2276475"/>
              <a:gd name="connsiteX7" fmla="*/ 1094642 w 1514475"/>
              <a:gd name="connsiteY7" fmla="*/ 363855 h 2276475"/>
              <a:gd name="connsiteX8" fmla="*/ 793652 w 1514475"/>
              <a:gd name="connsiteY8" fmla="*/ 252413 h 2276475"/>
              <a:gd name="connsiteX9" fmla="*/ 479327 w 1514475"/>
              <a:gd name="connsiteY9" fmla="*/ 370522 h 2276475"/>
              <a:gd name="connsiteX10" fmla="*/ 360265 w 1514475"/>
              <a:gd name="connsiteY10" fmla="*/ 697230 h 2276475"/>
              <a:gd name="connsiteX11" fmla="*/ 81182 w 1514475"/>
              <a:gd name="connsiteY11" fmla="*/ 668655 h 2276475"/>
              <a:gd name="connsiteX12" fmla="*/ 297400 w 1514475"/>
              <a:gd name="connsiteY12" fmla="*/ 192405 h 2276475"/>
              <a:gd name="connsiteX13" fmla="*/ 800320 w 1514475"/>
              <a:gd name="connsiteY13" fmla="*/ 28575 h 2276475"/>
              <a:gd name="connsiteX14" fmla="*/ 1305145 w 1514475"/>
              <a:gd name="connsiteY14" fmla="*/ 205740 h 2276475"/>
              <a:gd name="connsiteX15" fmla="*/ 1490882 w 1514475"/>
              <a:gd name="connsiteY15" fmla="*/ 643890 h 2276475"/>
              <a:gd name="connsiteX16" fmla="*/ 1436590 w 1514475"/>
              <a:gd name="connsiteY16" fmla="*/ 904875 h 2276475"/>
              <a:gd name="connsiteX17" fmla="*/ 1255615 w 1514475"/>
              <a:gd name="connsiteY17" fmla="*/ 1175385 h 2276475"/>
              <a:gd name="connsiteX18" fmla="*/ 836515 w 1514475"/>
              <a:gd name="connsiteY18" fmla="*/ 1564957 h 2276475"/>
              <a:gd name="connsiteX19" fmla="*/ 522190 w 1514475"/>
              <a:gd name="connsiteY19" fmla="*/ 1844040 h 2276475"/>
              <a:gd name="connsiteX20" fmla="*/ 406937 w 1514475"/>
              <a:gd name="connsiteY20" fmla="*/ 1991678 h 2276475"/>
              <a:gd name="connsiteX21" fmla="*/ 1493740 w 1514475"/>
              <a:gd name="connsiteY21" fmla="*/ 1991678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4475" h="2276475">
                <a:moveTo>
                  <a:pt x="1181320" y="2250758"/>
                </a:moveTo>
                <a:lnTo>
                  <a:pt x="28795" y="2250758"/>
                </a:lnTo>
                <a:cubicBezTo>
                  <a:pt x="26890" y="2185035"/>
                  <a:pt x="37367" y="2122170"/>
                  <a:pt x="60227" y="2062163"/>
                </a:cubicBezTo>
                <a:cubicBezTo>
                  <a:pt x="97375" y="1962150"/>
                  <a:pt x="157382" y="1864043"/>
                  <a:pt x="239297" y="1767840"/>
                </a:cubicBezTo>
                <a:cubicBezTo>
                  <a:pt x="321212" y="1670685"/>
                  <a:pt x="440275" y="1559243"/>
                  <a:pt x="595532" y="1432560"/>
                </a:cubicBezTo>
                <a:cubicBezTo>
                  <a:pt x="836515" y="1235393"/>
                  <a:pt x="999392" y="1079182"/>
                  <a:pt x="1083212" y="962978"/>
                </a:cubicBezTo>
                <a:cubicBezTo>
                  <a:pt x="1167985" y="847725"/>
                  <a:pt x="1209895" y="738188"/>
                  <a:pt x="1209895" y="636270"/>
                </a:cubicBezTo>
                <a:cubicBezTo>
                  <a:pt x="1209895" y="528638"/>
                  <a:pt x="1171795" y="437197"/>
                  <a:pt x="1094642" y="363855"/>
                </a:cubicBezTo>
                <a:cubicBezTo>
                  <a:pt x="1017490" y="289560"/>
                  <a:pt x="917477" y="252413"/>
                  <a:pt x="793652" y="252413"/>
                </a:cubicBezTo>
                <a:cubicBezTo>
                  <a:pt x="663160" y="252413"/>
                  <a:pt x="558385" y="291465"/>
                  <a:pt x="479327" y="370522"/>
                </a:cubicBezTo>
                <a:cubicBezTo>
                  <a:pt x="400270" y="449580"/>
                  <a:pt x="361217" y="558165"/>
                  <a:pt x="360265" y="697230"/>
                </a:cubicBezTo>
                <a:lnTo>
                  <a:pt x="81182" y="668655"/>
                </a:lnTo>
                <a:cubicBezTo>
                  <a:pt x="100232" y="460057"/>
                  <a:pt x="172622" y="300990"/>
                  <a:pt x="297400" y="192405"/>
                </a:cubicBezTo>
                <a:cubicBezTo>
                  <a:pt x="422177" y="82867"/>
                  <a:pt x="589817" y="28575"/>
                  <a:pt x="800320" y="28575"/>
                </a:cubicBezTo>
                <a:cubicBezTo>
                  <a:pt x="1012727" y="28575"/>
                  <a:pt x="1181320" y="87630"/>
                  <a:pt x="1305145" y="205740"/>
                </a:cubicBezTo>
                <a:cubicBezTo>
                  <a:pt x="1428970" y="323850"/>
                  <a:pt x="1490882" y="469582"/>
                  <a:pt x="1490882" y="643890"/>
                </a:cubicBezTo>
                <a:cubicBezTo>
                  <a:pt x="1490882" y="732472"/>
                  <a:pt x="1472785" y="820103"/>
                  <a:pt x="1436590" y="904875"/>
                </a:cubicBezTo>
                <a:cubicBezTo>
                  <a:pt x="1400395" y="990600"/>
                  <a:pt x="1340387" y="1081088"/>
                  <a:pt x="1255615" y="1175385"/>
                </a:cubicBezTo>
                <a:cubicBezTo>
                  <a:pt x="1171795" y="1269682"/>
                  <a:pt x="1031777" y="1400175"/>
                  <a:pt x="836515" y="1564957"/>
                </a:cubicBezTo>
                <a:cubicBezTo>
                  <a:pt x="673637" y="1702118"/>
                  <a:pt x="568862" y="1794510"/>
                  <a:pt x="522190" y="1844040"/>
                </a:cubicBezTo>
                <a:cubicBezTo>
                  <a:pt x="475517" y="1892618"/>
                  <a:pt x="437417" y="1942148"/>
                  <a:pt x="406937" y="1991678"/>
                </a:cubicBezTo>
                <a:lnTo>
                  <a:pt x="1493740" y="1991678"/>
                </a:lnTo>
              </a:path>
            </a:pathLst>
          </a:custGeom>
          <a:noFill/>
          <a:ln w="38100" cap="flat">
            <a:solidFill>
              <a:schemeClr val="accent1"/>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5B1C689-1735-4278-9C9C-CFE52C505399}"/>
              </a:ext>
            </a:extLst>
          </p:cNvPr>
          <p:cNvSpPr>
            <a:spLocks noChangeAspect="1"/>
          </p:cNvSpPr>
          <p:nvPr/>
        </p:nvSpPr>
        <p:spPr>
          <a:xfrm>
            <a:off x="8076393" y="3415801"/>
            <a:ext cx="1141791" cy="1792023"/>
          </a:xfrm>
          <a:custGeom>
            <a:avLst/>
            <a:gdLst>
              <a:gd name="connsiteX0" fmla="*/ 573405 w 1171575"/>
              <a:gd name="connsiteY0" fmla="*/ 1779270 h 1800225"/>
              <a:gd name="connsiteX1" fmla="*/ 199073 w 1171575"/>
              <a:gd name="connsiteY1" fmla="*/ 1644968 h 1800225"/>
              <a:gd name="connsiteX2" fmla="*/ 28575 w 1171575"/>
              <a:gd name="connsiteY2" fmla="*/ 1296352 h 1800225"/>
              <a:gd name="connsiteX3" fmla="*/ 239078 w 1171575"/>
              <a:gd name="connsiteY3" fmla="*/ 1268730 h 1800225"/>
              <a:gd name="connsiteX4" fmla="*/ 362903 w 1171575"/>
              <a:gd name="connsiteY4" fmla="*/ 1526858 h 1800225"/>
              <a:gd name="connsiteX5" fmla="*/ 575310 w 1171575"/>
              <a:gd name="connsiteY5" fmla="*/ 1605915 h 1800225"/>
              <a:gd name="connsiteX6" fmla="*/ 825818 w 1171575"/>
              <a:gd name="connsiteY6" fmla="*/ 1503045 h 1800225"/>
              <a:gd name="connsiteX7" fmla="*/ 927735 w 1171575"/>
              <a:gd name="connsiteY7" fmla="*/ 1247775 h 1800225"/>
              <a:gd name="connsiteX8" fmla="*/ 833438 w 1171575"/>
              <a:gd name="connsiteY8" fmla="*/ 1008698 h 1800225"/>
              <a:gd name="connsiteX9" fmla="*/ 592455 w 1171575"/>
              <a:gd name="connsiteY9" fmla="*/ 914400 h 1800225"/>
              <a:gd name="connsiteX10" fmla="*/ 443865 w 1171575"/>
              <a:gd name="connsiteY10" fmla="*/ 938213 h 1800225"/>
              <a:gd name="connsiteX11" fmla="*/ 467678 w 1171575"/>
              <a:gd name="connsiteY11" fmla="*/ 753427 h 1800225"/>
              <a:gd name="connsiteX12" fmla="*/ 501968 w 1171575"/>
              <a:gd name="connsiteY12" fmla="*/ 755333 h 1800225"/>
              <a:gd name="connsiteX13" fmla="*/ 743903 w 1171575"/>
              <a:gd name="connsiteY13" fmla="*/ 684848 h 1800225"/>
              <a:gd name="connsiteX14" fmla="*/ 851535 w 1171575"/>
              <a:gd name="connsiteY14" fmla="*/ 468630 h 1800225"/>
              <a:gd name="connsiteX15" fmla="*/ 773430 w 1171575"/>
              <a:gd name="connsiteY15" fmla="*/ 277178 h 1800225"/>
              <a:gd name="connsiteX16" fmla="*/ 571500 w 1171575"/>
              <a:gd name="connsiteY16" fmla="*/ 200978 h 1800225"/>
              <a:gd name="connsiteX17" fmla="*/ 366713 w 1171575"/>
              <a:gd name="connsiteY17" fmla="*/ 278130 h 1800225"/>
              <a:gd name="connsiteX18" fmla="*/ 261938 w 1171575"/>
              <a:gd name="connsiteY18" fmla="*/ 509588 h 1800225"/>
              <a:gd name="connsiteX19" fmla="*/ 51435 w 1171575"/>
              <a:gd name="connsiteY19" fmla="*/ 472440 h 1800225"/>
              <a:gd name="connsiteX20" fmla="*/ 226695 w 1171575"/>
              <a:gd name="connsiteY20" fmla="*/ 144780 h 1800225"/>
              <a:gd name="connsiteX21" fmla="*/ 566738 w 1171575"/>
              <a:gd name="connsiteY21" fmla="*/ 28575 h 1800225"/>
              <a:gd name="connsiteX22" fmla="*/ 824865 w 1171575"/>
              <a:gd name="connsiteY22" fmla="*/ 88583 h 1800225"/>
              <a:gd name="connsiteX23" fmla="*/ 1005840 w 1171575"/>
              <a:gd name="connsiteY23" fmla="*/ 252413 h 1800225"/>
              <a:gd name="connsiteX24" fmla="*/ 1068705 w 1171575"/>
              <a:gd name="connsiteY24" fmla="*/ 473392 h 1800225"/>
              <a:gd name="connsiteX25" fmla="*/ 1008698 w 1171575"/>
              <a:gd name="connsiteY25" fmla="*/ 675323 h 1800225"/>
              <a:gd name="connsiteX26" fmla="*/ 832485 w 1171575"/>
              <a:gd name="connsiteY26" fmla="*/ 820102 h 1800225"/>
              <a:gd name="connsiteX27" fmla="*/ 1068705 w 1171575"/>
              <a:gd name="connsiteY27" fmla="*/ 965835 h 1800225"/>
              <a:gd name="connsiteX28" fmla="*/ 1152525 w 1171575"/>
              <a:gd name="connsiteY28" fmla="*/ 1242060 h 1800225"/>
              <a:gd name="connsiteX0" fmla="*/ 544830 w 1123950"/>
              <a:gd name="connsiteY0" fmla="*/ 1750695 h 1764308"/>
              <a:gd name="connsiteX1" fmla="*/ 555718 w 1123950"/>
              <a:gd name="connsiteY1" fmla="*/ 1755285 h 1764308"/>
              <a:gd name="connsiteX2" fmla="*/ 170498 w 1123950"/>
              <a:gd name="connsiteY2" fmla="*/ 1616393 h 1764308"/>
              <a:gd name="connsiteX3" fmla="*/ 0 w 1123950"/>
              <a:gd name="connsiteY3" fmla="*/ 1267777 h 1764308"/>
              <a:gd name="connsiteX4" fmla="*/ 210503 w 1123950"/>
              <a:gd name="connsiteY4" fmla="*/ 1240155 h 1764308"/>
              <a:gd name="connsiteX5" fmla="*/ 334328 w 1123950"/>
              <a:gd name="connsiteY5" fmla="*/ 1498283 h 1764308"/>
              <a:gd name="connsiteX6" fmla="*/ 546735 w 1123950"/>
              <a:gd name="connsiteY6" fmla="*/ 1577340 h 1764308"/>
              <a:gd name="connsiteX7" fmla="*/ 797243 w 1123950"/>
              <a:gd name="connsiteY7" fmla="*/ 1474470 h 1764308"/>
              <a:gd name="connsiteX8" fmla="*/ 899160 w 1123950"/>
              <a:gd name="connsiteY8" fmla="*/ 1219200 h 1764308"/>
              <a:gd name="connsiteX9" fmla="*/ 804863 w 1123950"/>
              <a:gd name="connsiteY9" fmla="*/ 980123 h 1764308"/>
              <a:gd name="connsiteX10" fmla="*/ 563880 w 1123950"/>
              <a:gd name="connsiteY10" fmla="*/ 885825 h 1764308"/>
              <a:gd name="connsiteX11" fmla="*/ 415290 w 1123950"/>
              <a:gd name="connsiteY11" fmla="*/ 909638 h 1764308"/>
              <a:gd name="connsiteX12" fmla="*/ 439103 w 1123950"/>
              <a:gd name="connsiteY12" fmla="*/ 724852 h 1764308"/>
              <a:gd name="connsiteX13" fmla="*/ 473393 w 1123950"/>
              <a:gd name="connsiteY13" fmla="*/ 726758 h 1764308"/>
              <a:gd name="connsiteX14" fmla="*/ 715328 w 1123950"/>
              <a:gd name="connsiteY14" fmla="*/ 656273 h 1764308"/>
              <a:gd name="connsiteX15" fmla="*/ 822960 w 1123950"/>
              <a:gd name="connsiteY15" fmla="*/ 440055 h 1764308"/>
              <a:gd name="connsiteX16" fmla="*/ 744855 w 1123950"/>
              <a:gd name="connsiteY16" fmla="*/ 248603 h 1764308"/>
              <a:gd name="connsiteX17" fmla="*/ 542925 w 1123950"/>
              <a:gd name="connsiteY17" fmla="*/ 172403 h 1764308"/>
              <a:gd name="connsiteX18" fmla="*/ 338138 w 1123950"/>
              <a:gd name="connsiteY18" fmla="*/ 249555 h 1764308"/>
              <a:gd name="connsiteX19" fmla="*/ 233363 w 1123950"/>
              <a:gd name="connsiteY19" fmla="*/ 481013 h 1764308"/>
              <a:gd name="connsiteX20" fmla="*/ 22860 w 1123950"/>
              <a:gd name="connsiteY20" fmla="*/ 443865 h 1764308"/>
              <a:gd name="connsiteX21" fmla="*/ 198120 w 1123950"/>
              <a:gd name="connsiteY21" fmla="*/ 116205 h 1764308"/>
              <a:gd name="connsiteX22" fmla="*/ 538163 w 1123950"/>
              <a:gd name="connsiteY22" fmla="*/ 0 h 1764308"/>
              <a:gd name="connsiteX23" fmla="*/ 796290 w 1123950"/>
              <a:gd name="connsiteY23" fmla="*/ 60008 h 1764308"/>
              <a:gd name="connsiteX24" fmla="*/ 977265 w 1123950"/>
              <a:gd name="connsiteY24" fmla="*/ 223838 h 1764308"/>
              <a:gd name="connsiteX25" fmla="*/ 1040130 w 1123950"/>
              <a:gd name="connsiteY25" fmla="*/ 444817 h 1764308"/>
              <a:gd name="connsiteX26" fmla="*/ 980123 w 1123950"/>
              <a:gd name="connsiteY26" fmla="*/ 646748 h 1764308"/>
              <a:gd name="connsiteX27" fmla="*/ 803910 w 1123950"/>
              <a:gd name="connsiteY27" fmla="*/ 791527 h 1764308"/>
              <a:gd name="connsiteX28" fmla="*/ 1040130 w 1123950"/>
              <a:gd name="connsiteY28" fmla="*/ 937260 h 1764308"/>
              <a:gd name="connsiteX29" fmla="*/ 1123950 w 1123950"/>
              <a:gd name="connsiteY29" fmla="*/ 1213485 h 1764308"/>
              <a:gd name="connsiteX0" fmla="*/ 707957 w 1123950"/>
              <a:gd name="connsiteY0" fmla="*/ 1759433 h 1766644"/>
              <a:gd name="connsiteX1" fmla="*/ 555718 w 1123950"/>
              <a:gd name="connsiteY1" fmla="*/ 1755285 h 1766644"/>
              <a:gd name="connsiteX2" fmla="*/ 170498 w 1123950"/>
              <a:gd name="connsiteY2" fmla="*/ 1616393 h 1766644"/>
              <a:gd name="connsiteX3" fmla="*/ 0 w 1123950"/>
              <a:gd name="connsiteY3" fmla="*/ 1267777 h 1766644"/>
              <a:gd name="connsiteX4" fmla="*/ 210503 w 1123950"/>
              <a:gd name="connsiteY4" fmla="*/ 1240155 h 1766644"/>
              <a:gd name="connsiteX5" fmla="*/ 334328 w 1123950"/>
              <a:gd name="connsiteY5" fmla="*/ 1498283 h 1766644"/>
              <a:gd name="connsiteX6" fmla="*/ 546735 w 1123950"/>
              <a:gd name="connsiteY6" fmla="*/ 1577340 h 1766644"/>
              <a:gd name="connsiteX7" fmla="*/ 797243 w 1123950"/>
              <a:gd name="connsiteY7" fmla="*/ 1474470 h 1766644"/>
              <a:gd name="connsiteX8" fmla="*/ 899160 w 1123950"/>
              <a:gd name="connsiteY8" fmla="*/ 1219200 h 1766644"/>
              <a:gd name="connsiteX9" fmla="*/ 804863 w 1123950"/>
              <a:gd name="connsiteY9" fmla="*/ 980123 h 1766644"/>
              <a:gd name="connsiteX10" fmla="*/ 563880 w 1123950"/>
              <a:gd name="connsiteY10" fmla="*/ 885825 h 1766644"/>
              <a:gd name="connsiteX11" fmla="*/ 415290 w 1123950"/>
              <a:gd name="connsiteY11" fmla="*/ 909638 h 1766644"/>
              <a:gd name="connsiteX12" fmla="*/ 439103 w 1123950"/>
              <a:gd name="connsiteY12" fmla="*/ 724852 h 1766644"/>
              <a:gd name="connsiteX13" fmla="*/ 473393 w 1123950"/>
              <a:gd name="connsiteY13" fmla="*/ 726758 h 1766644"/>
              <a:gd name="connsiteX14" fmla="*/ 715328 w 1123950"/>
              <a:gd name="connsiteY14" fmla="*/ 656273 h 1766644"/>
              <a:gd name="connsiteX15" fmla="*/ 822960 w 1123950"/>
              <a:gd name="connsiteY15" fmla="*/ 440055 h 1766644"/>
              <a:gd name="connsiteX16" fmla="*/ 744855 w 1123950"/>
              <a:gd name="connsiteY16" fmla="*/ 248603 h 1766644"/>
              <a:gd name="connsiteX17" fmla="*/ 542925 w 1123950"/>
              <a:gd name="connsiteY17" fmla="*/ 172403 h 1766644"/>
              <a:gd name="connsiteX18" fmla="*/ 338138 w 1123950"/>
              <a:gd name="connsiteY18" fmla="*/ 249555 h 1766644"/>
              <a:gd name="connsiteX19" fmla="*/ 233363 w 1123950"/>
              <a:gd name="connsiteY19" fmla="*/ 481013 h 1766644"/>
              <a:gd name="connsiteX20" fmla="*/ 22860 w 1123950"/>
              <a:gd name="connsiteY20" fmla="*/ 443865 h 1766644"/>
              <a:gd name="connsiteX21" fmla="*/ 198120 w 1123950"/>
              <a:gd name="connsiteY21" fmla="*/ 116205 h 1766644"/>
              <a:gd name="connsiteX22" fmla="*/ 538163 w 1123950"/>
              <a:gd name="connsiteY22" fmla="*/ 0 h 1766644"/>
              <a:gd name="connsiteX23" fmla="*/ 796290 w 1123950"/>
              <a:gd name="connsiteY23" fmla="*/ 60008 h 1766644"/>
              <a:gd name="connsiteX24" fmla="*/ 977265 w 1123950"/>
              <a:gd name="connsiteY24" fmla="*/ 223838 h 1766644"/>
              <a:gd name="connsiteX25" fmla="*/ 1040130 w 1123950"/>
              <a:gd name="connsiteY25" fmla="*/ 444817 h 1766644"/>
              <a:gd name="connsiteX26" fmla="*/ 980123 w 1123950"/>
              <a:gd name="connsiteY26" fmla="*/ 646748 h 1766644"/>
              <a:gd name="connsiteX27" fmla="*/ 803910 w 1123950"/>
              <a:gd name="connsiteY27" fmla="*/ 791527 h 1766644"/>
              <a:gd name="connsiteX28" fmla="*/ 1040130 w 1123950"/>
              <a:gd name="connsiteY28" fmla="*/ 937260 h 1766644"/>
              <a:gd name="connsiteX29" fmla="*/ 1123950 w 1123950"/>
              <a:gd name="connsiteY29" fmla="*/ 1213485 h 1766644"/>
              <a:gd name="connsiteX0" fmla="*/ 696305 w 1123950"/>
              <a:gd name="connsiteY0" fmla="*/ 1759433 h 1766644"/>
              <a:gd name="connsiteX1" fmla="*/ 555718 w 1123950"/>
              <a:gd name="connsiteY1" fmla="*/ 1755285 h 1766644"/>
              <a:gd name="connsiteX2" fmla="*/ 170498 w 1123950"/>
              <a:gd name="connsiteY2" fmla="*/ 1616393 h 1766644"/>
              <a:gd name="connsiteX3" fmla="*/ 0 w 1123950"/>
              <a:gd name="connsiteY3" fmla="*/ 1267777 h 1766644"/>
              <a:gd name="connsiteX4" fmla="*/ 210503 w 1123950"/>
              <a:gd name="connsiteY4" fmla="*/ 1240155 h 1766644"/>
              <a:gd name="connsiteX5" fmla="*/ 334328 w 1123950"/>
              <a:gd name="connsiteY5" fmla="*/ 1498283 h 1766644"/>
              <a:gd name="connsiteX6" fmla="*/ 546735 w 1123950"/>
              <a:gd name="connsiteY6" fmla="*/ 1577340 h 1766644"/>
              <a:gd name="connsiteX7" fmla="*/ 797243 w 1123950"/>
              <a:gd name="connsiteY7" fmla="*/ 1474470 h 1766644"/>
              <a:gd name="connsiteX8" fmla="*/ 899160 w 1123950"/>
              <a:gd name="connsiteY8" fmla="*/ 1219200 h 1766644"/>
              <a:gd name="connsiteX9" fmla="*/ 804863 w 1123950"/>
              <a:gd name="connsiteY9" fmla="*/ 980123 h 1766644"/>
              <a:gd name="connsiteX10" fmla="*/ 563880 w 1123950"/>
              <a:gd name="connsiteY10" fmla="*/ 885825 h 1766644"/>
              <a:gd name="connsiteX11" fmla="*/ 415290 w 1123950"/>
              <a:gd name="connsiteY11" fmla="*/ 909638 h 1766644"/>
              <a:gd name="connsiteX12" fmla="*/ 439103 w 1123950"/>
              <a:gd name="connsiteY12" fmla="*/ 724852 h 1766644"/>
              <a:gd name="connsiteX13" fmla="*/ 473393 w 1123950"/>
              <a:gd name="connsiteY13" fmla="*/ 726758 h 1766644"/>
              <a:gd name="connsiteX14" fmla="*/ 715328 w 1123950"/>
              <a:gd name="connsiteY14" fmla="*/ 656273 h 1766644"/>
              <a:gd name="connsiteX15" fmla="*/ 822960 w 1123950"/>
              <a:gd name="connsiteY15" fmla="*/ 440055 h 1766644"/>
              <a:gd name="connsiteX16" fmla="*/ 744855 w 1123950"/>
              <a:gd name="connsiteY16" fmla="*/ 248603 h 1766644"/>
              <a:gd name="connsiteX17" fmla="*/ 542925 w 1123950"/>
              <a:gd name="connsiteY17" fmla="*/ 172403 h 1766644"/>
              <a:gd name="connsiteX18" fmla="*/ 338138 w 1123950"/>
              <a:gd name="connsiteY18" fmla="*/ 249555 h 1766644"/>
              <a:gd name="connsiteX19" fmla="*/ 233363 w 1123950"/>
              <a:gd name="connsiteY19" fmla="*/ 481013 h 1766644"/>
              <a:gd name="connsiteX20" fmla="*/ 22860 w 1123950"/>
              <a:gd name="connsiteY20" fmla="*/ 443865 h 1766644"/>
              <a:gd name="connsiteX21" fmla="*/ 198120 w 1123950"/>
              <a:gd name="connsiteY21" fmla="*/ 116205 h 1766644"/>
              <a:gd name="connsiteX22" fmla="*/ 538163 w 1123950"/>
              <a:gd name="connsiteY22" fmla="*/ 0 h 1766644"/>
              <a:gd name="connsiteX23" fmla="*/ 796290 w 1123950"/>
              <a:gd name="connsiteY23" fmla="*/ 60008 h 1766644"/>
              <a:gd name="connsiteX24" fmla="*/ 977265 w 1123950"/>
              <a:gd name="connsiteY24" fmla="*/ 223838 h 1766644"/>
              <a:gd name="connsiteX25" fmla="*/ 1040130 w 1123950"/>
              <a:gd name="connsiteY25" fmla="*/ 444817 h 1766644"/>
              <a:gd name="connsiteX26" fmla="*/ 980123 w 1123950"/>
              <a:gd name="connsiteY26" fmla="*/ 646748 h 1766644"/>
              <a:gd name="connsiteX27" fmla="*/ 803910 w 1123950"/>
              <a:gd name="connsiteY27" fmla="*/ 791527 h 1766644"/>
              <a:gd name="connsiteX28" fmla="*/ 1040130 w 1123950"/>
              <a:gd name="connsiteY28" fmla="*/ 937260 h 1766644"/>
              <a:gd name="connsiteX29" fmla="*/ 1123950 w 1123950"/>
              <a:gd name="connsiteY29" fmla="*/ 1213485 h 1766644"/>
              <a:gd name="connsiteX0" fmla="*/ 696305 w 1123950"/>
              <a:gd name="connsiteY0" fmla="*/ 1759433 h 1766644"/>
              <a:gd name="connsiteX1" fmla="*/ 555718 w 1123950"/>
              <a:gd name="connsiteY1" fmla="*/ 1755285 h 1766644"/>
              <a:gd name="connsiteX2" fmla="*/ 170498 w 1123950"/>
              <a:gd name="connsiteY2" fmla="*/ 1616393 h 1766644"/>
              <a:gd name="connsiteX3" fmla="*/ 0 w 1123950"/>
              <a:gd name="connsiteY3" fmla="*/ 1267777 h 1766644"/>
              <a:gd name="connsiteX4" fmla="*/ 210503 w 1123950"/>
              <a:gd name="connsiteY4" fmla="*/ 1240155 h 1766644"/>
              <a:gd name="connsiteX5" fmla="*/ 334328 w 1123950"/>
              <a:gd name="connsiteY5" fmla="*/ 1498283 h 1766644"/>
              <a:gd name="connsiteX6" fmla="*/ 546735 w 1123950"/>
              <a:gd name="connsiteY6" fmla="*/ 1577340 h 1766644"/>
              <a:gd name="connsiteX7" fmla="*/ 797243 w 1123950"/>
              <a:gd name="connsiteY7" fmla="*/ 1474470 h 1766644"/>
              <a:gd name="connsiteX8" fmla="*/ 899160 w 1123950"/>
              <a:gd name="connsiteY8" fmla="*/ 1219200 h 1766644"/>
              <a:gd name="connsiteX9" fmla="*/ 804863 w 1123950"/>
              <a:gd name="connsiteY9" fmla="*/ 980123 h 1766644"/>
              <a:gd name="connsiteX10" fmla="*/ 563880 w 1123950"/>
              <a:gd name="connsiteY10" fmla="*/ 885825 h 1766644"/>
              <a:gd name="connsiteX11" fmla="*/ 415290 w 1123950"/>
              <a:gd name="connsiteY11" fmla="*/ 909638 h 1766644"/>
              <a:gd name="connsiteX12" fmla="*/ 439103 w 1123950"/>
              <a:gd name="connsiteY12" fmla="*/ 724852 h 1766644"/>
              <a:gd name="connsiteX13" fmla="*/ 473393 w 1123950"/>
              <a:gd name="connsiteY13" fmla="*/ 726758 h 1766644"/>
              <a:gd name="connsiteX14" fmla="*/ 715328 w 1123950"/>
              <a:gd name="connsiteY14" fmla="*/ 656273 h 1766644"/>
              <a:gd name="connsiteX15" fmla="*/ 822960 w 1123950"/>
              <a:gd name="connsiteY15" fmla="*/ 440055 h 1766644"/>
              <a:gd name="connsiteX16" fmla="*/ 744855 w 1123950"/>
              <a:gd name="connsiteY16" fmla="*/ 248603 h 1766644"/>
              <a:gd name="connsiteX17" fmla="*/ 542925 w 1123950"/>
              <a:gd name="connsiteY17" fmla="*/ 172403 h 1766644"/>
              <a:gd name="connsiteX18" fmla="*/ 338138 w 1123950"/>
              <a:gd name="connsiteY18" fmla="*/ 249555 h 1766644"/>
              <a:gd name="connsiteX19" fmla="*/ 233363 w 1123950"/>
              <a:gd name="connsiteY19" fmla="*/ 481013 h 1766644"/>
              <a:gd name="connsiteX20" fmla="*/ 22860 w 1123950"/>
              <a:gd name="connsiteY20" fmla="*/ 443865 h 1766644"/>
              <a:gd name="connsiteX21" fmla="*/ 198120 w 1123950"/>
              <a:gd name="connsiteY21" fmla="*/ 116205 h 1766644"/>
              <a:gd name="connsiteX22" fmla="*/ 538163 w 1123950"/>
              <a:gd name="connsiteY22" fmla="*/ 0 h 1766644"/>
              <a:gd name="connsiteX23" fmla="*/ 796290 w 1123950"/>
              <a:gd name="connsiteY23" fmla="*/ 60008 h 1766644"/>
              <a:gd name="connsiteX24" fmla="*/ 977265 w 1123950"/>
              <a:gd name="connsiteY24" fmla="*/ 223838 h 1766644"/>
              <a:gd name="connsiteX25" fmla="*/ 1040130 w 1123950"/>
              <a:gd name="connsiteY25" fmla="*/ 444817 h 1766644"/>
              <a:gd name="connsiteX26" fmla="*/ 980123 w 1123950"/>
              <a:gd name="connsiteY26" fmla="*/ 646748 h 1766644"/>
              <a:gd name="connsiteX27" fmla="*/ 803910 w 1123950"/>
              <a:gd name="connsiteY27" fmla="*/ 791527 h 1766644"/>
              <a:gd name="connsiteX28" fmla="*/ 1040130 w 1123950"/>
              <a:gd name="connsiteY28" fmla="*/ 937260 h 1766644"/>
              <a:gd name="connsiteX29" fmla="*/ 1123950 w 1123950"/>
              <a:gd name="connsiteY29" fmla="*/ 1213485 h 1766644"/>
              <a:gd name="connsiteX0" fmla="*/ 696305 w 1123950"/>
              <a:gd name="connsiteY0" fmla="*/ 1759433 h 1762887"/>
              <a:gd name="connsiteX1" fmla="*/ 555718 w 1123950"/>
              <a:gd name="connsiteY1" fmla="*/ 1755285 h 1762887"/>
              <a:gd name="connsiteX2" fmla="*/ 170498 w 1123950"/>
              <a:gd name="connsiteY2" fmla="*/ 1616393 h 1762887"/>
              <a:gd name="connsiteX3" fmla="*/ 0 w 1123950"/>
              <a:gd name="connsiteY3" fmla="*/ 1267777 h 1762887"/>
              <a:gd name="connsiteX4" fmla="*/ 210503 w 1123950"/>
              <a:gd name="connsiteY4" fmla="*/ 1240155 h 1762887"/>
              <a:gd name="connsiteX5" fmla="*/ 334328 w 1123950"/>
              <a:gd name="connsiteY5" fmla="*/ 1498283 h 1762887"/>
              <a:gd name="connsiteX6" fmla="*/ 546735 w 1123950"/>
              <a:gd name="connsiteY6" fmla="*/ 1577340 h 1762887"/>
              <a:gd name="connsiteX7" fmla="*/ 797243 w 1123950"/>
              <a:gd name="connsiteY7" fmla="*/ 1474470 h 1762887"/>
              <a:gd name="connsiteX8" fmla="*/ 899160 w 1123950"/>
              <a:gd name="connsiteY8" fmla="*/ 1219200 h 1762887"/>
              <a:gd name="connsiteX9" fmla="*/ 804863 w 1123950"/>
              <a:gd name="connsiteY9" fmla="*/ 980123 h 1762887"/>
              <a:gd name="connsiteX10" fmla="*/ 563880 w 1123950"/>
              <a:gd name="connsiteY10" fmla="*/ 885825 h 1762887"/>
              <a:gd name="connsiteX11" fmla="*/ 415290 w 1123950"/>
              <a:gd name="connsiteY11" fmla="*/ 909638 h 1762887"/>
              <a:gd name="connsiteX12" fmla="*/ 439103 w 1123950"/>
              <a:gd name="connsiteY12" fmla="*/ 724852 h 1762887"/>
              <a:gd name="connsiteX13" fmla="*/ 473393 w 1123950"/>
              <a:gd name="connsiteY13" fmla="*/ 726758 h 1762887"/>
              <a:gd name="connsiteX14" fmla="*/ 715328 w 1123950"/>
              <a:gd name="connsiteY14" fmla="*/ 656273 h 1762887"/>
              <a:gd name="connsiteX15" fmla="*/ 822960 w 1123950"/>
              <a:gd name="connsiteY15" fmla="*/ 440055 h 1762887"/>
              <a:gd name="connsiteX16" fmla="*/ 744855 w 1123950"/>
              <a:gd name="connsiteY16" fmla="*/ 248603 h 1762887"/>
              <a:gd name="connsiteX17" fmla="*/ 542925 w 1123950"/>
              <a:gd name="connsiteY17" fmla="*/ 172403 h 1762887"/>
              <a:gd name="connsiteX18" fmla="*/ 338138 w 1123950"/>
              <a:gd name="connsiteY18" fmla="*/ 249555 h 1762887"/>
              <a:gd name="connsiteX19" fmla="*/ 233363 w 1123950"/>
              <a:gd name="connsiteY19" fmla="*/ 481013 h 1762887"/>
              <a:gd name="connsiteX20" fmla="*/ 22860 w 1123950"/>
              <a:gd name="connsiteY20" fmla="*/ 443865 h 1762887"/>
              <a:gd name="connsiteX21" fmla="*/ 198120 w 1123950"/>
              <a:gd name="connsiteY21" fmla="*/ 116205 h 1762887"/>
              <a:gd name="connsiteX22" fmla="*/ 538163 w 1123950"/>
              <a:gd name="connsiteY22" fmla="*/ 0 h 1762887"/>
              <a:gd name="connsiteX23" fmla="*/ 796290 w 1123950"/>
              <a:gd name="connsiteY23" fmla="*/ 60008 h 1762887"/>
              <a:gd name="connsiteX24" fmla="*/ 977265 w 1123950"/>
              <a:gd name="connsiteY24" fmla="*/ 223838 h 1762887"/>
              <a:gd name="connsiteX25" fmla="*/ 1040130 w 1123950"/>
              <a:gd name="connsiteY25" fmla="*/ 444817 h 1762887"/>
              <a:gd name="connsiteX26" fmla="*/ 980123 w 1123950"/>
              <a:gd name="connsiteY26" fmla="*/ 646748 h 1762887"/>
              <a:gd name="connsiteX27" fmla="*/ 803910 w 1123950"/>
              <a:gd name="connsiteY27" fmla="*/ 791527 h 1762887"/>
              <a:gd name="connsiteX28" fmla="*/ 1040130 w 1123950"/>
              <a:gd name="connsiteY28" fmla="*/ 937260 h 1762887"/>
              <a:gd name="connsiteX29" fmla="*/ 1123950 w 1123950"/>
              <a:gd name="connsiteY29" fmla="*/ 1213485 h 1762887"/>
              <a:gd name="connsiteX0" fmla="*/ 696305 w 1123950"/>
              <a:gd name="connsiteY0" fmla="*/ 1759433 h 1769216"/>
              <a:gd name="connsiteX1" fmla="*/ 558631 w 1123950"/>
              <a:gd name="connsiteY1" fmla="*/ 1764023 h 1769216"/>
              <a:gd name="connsiteX2" fmla="*/ 170498 w 1123950"/>
              <a:gd name="connsiteY2" fmla="*/ 1616393 h 1769216"/>
              <a:gd name="connsiteX3" fmla="*/ 0 w 1123950"/>
              <a:gd name="connsiteY3" fmla="*/ 1267777 h 1769216"/>
              <a:gd name="connsiteX4" fmla="*/ 210503 w 1123950"/>
              <a:gd name="connsiteY4" fmla="*/ 1240155 h 1769216"/>
              <a:gd name="connsiteX5" fmla="*/ 334328 w 1123950"/>
              <a:gd name="connsiteY5" fmla="*/ 1498283 h 1769216"/>
              <a:gd name="connsiteX6" fmla="*/ 546735 w 1123950"/>
              <a:gd name="connsiteY6" fmla="*/ 1577340 h 1769216"/>
              <a:gd name="connsiteX7" fmla="*/ 797243 w 1123950"/>
              <a:gd name="connsiteY7" fmla="*/ 1474470 h 1769216"/>
              <a:gd name="connsiteX8" fmla="*/ 899160 w 1123950"/>
              <a:gd name="connsiteY8" fmla="*/ 1219200 h 1769216"/>
              <a:gd name="connsiteX9" fmla="*/ 804863 w 1123950"/>
              <a:gd name="connsiteY9" fmla="*/ 980123 h 1769216"/>
              <a:gd name="connsiteX10" fmla="*/ 563880 w 1123950"/>
              <a:gd name="connsiteY10" fmla="*/ 885825 h 1769216"/>
              <a:gd name="connsiteX11" fmla="*/ 415290 w 1123950"/>
              <a:gd name="connsiteY11" fmla="*/ 909638 h 1769216"/>
              <a:gd name="connsiteX12" fmla="*/ 439103 w 1123950"/>
              <a:gd name="connsiteY12" fmla="*/ 724852 h 1769216"/>
              <a:gd name="connsiteX13" fmla="*/ 473393 w 1123950"/>
              <a:gd name="connsiteY13" fmla="*/ 726758 h 1769216"/>
              <a:gd name="connsiteX14" fmla="*/ 715328 w 1123950"/>
              <a:gd name="connsiteY14" fmla="*/ 656273 h 1769216"/>
              <a:gd name="connsiteX15" fmla="*/ 822960 w 1123950"/>
              <a:gd name="connsiteY15" fmla="*/ 440055 h 1769216"/>
              <a:gd name="connsiteX16" fmla="*/ 744855 w 1123950"/>
              <a:gd name="connsiteY16" fmla="*/ 248603 h 1769216"/>
              <a:gd name="connsiteX17" fmla="*/ 542925 w 1123950"/>
              <a:gd name="connsiteY17" fmla="*/ 172403 h 1769216"/>
              <a:gd name="connsiteX18" fmla="*/ 338138 w 1123950"/>
              <a:gd name="connsiteY18" fmla="*/ 249555 h 1769216"/>
              <a:gd name="connsiteX19" fmla="*/ 233363 w 1123950"/>
              <a:gd name="connsiteY19" fmla="*/ 481013 h 1769216"/>
              <a:gd name="connsiteX20" fmla="*/ 22860 w 1123950"/>
              <a:gd name="connsiteY20" fmla="*/ 443865 h 1769216"/>
              <a:gd name="connsiteX21" fmla="*/ 198120 w 1123950"/>
              <a:gd name="connsiteY21" fmla="*/ 116205 h 1769216"/>
              <a:gd name="connsiteX22" fmla="*/ 538163 w 1123950"/>
              <a:gd name="connsiteY22" fmla="*/ 0 h 1769216"/>
              <a:gd name="connsiteX23" fmla="*/ 796290 w 1123950"/>
              <a:gd name="connsiteY23" fmla="*/ 60008 h 1769216"/>
              <a:gd name="connsiteX24" fmla="*/ 977265 w 1123950"/>
              <a:gd name="connsiteY24" fmla="*/ 223838 h 1769216"/>
              <a:gd name="connsiteX25" fmla="*/ 1040130 w 1123950"/>
              <a:gd name="connsiteY25" fmla="*/ 444817 h 1769216"/>
              <a:gd name="connsiteX26" fmla="*/ 980123 w 1123950"/>
              <a:gd name="connsiteY26" fmla="*/ 646748 h 1769216"/>
              <a:gd name="connsiteX27" fmla="*/ 803910 w 1123950"/>
              <a:gd name="connsiteY27" fmla="*/ 791527 h 1769216"/>
              <a:gd name="connsiteX28" fmla="*/ 1040130 w 1123950"/>
              <a:gd name="connsiteY28" fmla="*/ 937260 h 1769216"/>
              <a:gd name="connsiteX29" fmla="*/ 1123950 w 1123950"/>
              <a:gd name="connsiteY29" fmla="*/ 1213485 h 1769216"/>
              <a:gd name="connsiteX0" fmla="*/ 696305 w 1123950"/>
              <a:gd name="connsiteY0" fmla="*/ 1759433 h 1769216"/>
              <a:gd name="connsiteX1" fmla="*/ 558631 w 1123950"/>
              <a:gd name="connsiteY1" fmla="*/ 1764023 h 1769216"/>
              <a:gd name="connsiteX2" fmla="*/ 170498 w 1123950"/>
              <a:gd name="connsiteY2" fmla="*/ 1616393 h 1769216"/>
              <a:gd name="connsiteX3" fmla="*/ 0 w 1123950"/>
              <a:gd name="connsiteY3" fmla="*/ 1267777 h 1769216"/>
              <a:gd name="connsiteX4" fmla="*/ 210503 w 1123950"/>
              <a:gd name="connsiteY4" fmla="*/ 1240155 h 1769216"/>
              <a:gd name="connsiteX5" fmla="*/ 334328 w 1123950"/>
              <a:gd name="connsiteY5" fmla="*/ 1498283 h 1769216"/>
              <a:gd name="connsiteX6" fmla="*/ 546735 w 1123950"/>
              <a:gd name="connsiteY6" fmla="*/ 1577340 h 1769216"/>
              <a:gd name="connsiteX7" fmla="*/ 797243 w 1123950"/>
              <a:gd name="connsiteY7" fmla="*/ 1474470 h 1769216"/>
              <a:gd name="connsiteX8" fmla="*/ 899160 w 1123950"/>
              <a:gd name="connsiteY8" fmla="*/ 1219200 h 1769216"/>
              <a:gd name="connsiteX9" fmla="*/ 804863 w 1123950"/>
              <a:gd name="connsiteY9" fmla="*/ 980123 h 1769216"/>
              <a:gd name="connsiteX10" fmla="*/ 563880 w 1123950"/>
              <a:gd name="connsiteY10" fmla="*/ 885825 h 1769216"/>
              <a:gd name="connsiteX11" fmla="*/ 415290 w 1123950"/>
              <a:gd name="connsiteY11" fmla="*/ 909638 h 1769216"/>
              <a:gd name="connsiteX12" fmla="*/ 439103 w 1123950"/>
              <a:gd name="connsiteY12" fmla="*/ 724852 h 1769216"/>
              <a:gd name="connsiteX13" fmla="*/ 473393 w 1123950"/>
              <a:gd name="connsiteY13" fmla="*/ 726758 h 1769216"/>
              <a:gd name="connsiteX14" fmla="*/ 715328 w 1123950"/>
              <a:gd name="connsiteY14" fmla="*/ 656273 h 1769216"/>
              <a:gd name="connsiteX15" fmla="*/ 822960 w 1123950"/>
              <a:gd name="connsiteY15" fmla="*/ 440055 h 1769216"/>
              <a:gd name="connsiteX16" fmla="*/ 744855 w 1123950"/>
              <a:gd name="connsiteY16" fmla="*/ 248603 h 1769216"/>
              <a:gd name="connsiteX17" fmla="*/ 542925 w 1123950"/>
              <a:gd name="connsiteY17" fmla="*/ 172403 h 1769216"/>
              <a:gd name="connsiteX18" fmla="*/ 338138 w 1123950"/>
              <a:gd name="connsiteY18" fmla="*/ 249555 h 1769216"/>
              <a:gd name="connsiteX19" fmla="*/ 233363 w 1123950"/>
              <a:gd name="connsiteY19" fmla="*/ 481013 h 1769216"/>
              <a:gd name="connsiteX20" fmla="*/ 22860 w 1123950"/>
              <a:gd name="connsiteY20" fmla="*/ 443865 h 1769216"/>
              <a:gd name="connsiteX21" fmla="*/ 198120 w 1123950"/>
              <a:gd name="connsiteY21" fmla="*/ 116205 h 1769216"/>
              <a:gd name="connsiteX22" fmla="*/ 538163 w 1123950"/>
              <a:gd name="connsiteY22" fmla="*/ 0 h 1769216"/>
              <a:gd name="connsiteX23" fmla="*/ 796290 w 1123950"/>
              <a:gd name="connsiteY23" fmla="*/ 60008 h 1769216"/>
              <a:gd name="connsiteX24" fmla="*/ 977265 w 1123950"/>
              <a:gd name="connsiteY24" fmla="*/ 223838 h 1769216"/>
              <a:gd name="connsiteX25" fmla="*/ 1040130 w 1123950"/>
              <a:gd name="connsiteY25" fmla="*/ 444817 h 1769216"/>
              <a:gd name="connsiteX26" fmla="*/ 980123 w 1123950"/>
              <a:gd name="connsiteY26" fmla="*/ 646748 h 1769216"/>
              <a:gd name="connsiteX27" fmla="*/ 803910 w 1123950"/>
              <a:gd name="connsiteY27" fmla="*/ 791527 h 1769216"/>
              <a:gd name="connsiteX28" fmla="*/ 1040130 w 1123950"/>
              <a:gd name="connsiteY28" fmla="*/ 937260 h 1769216"/>
              <a:gd name="connsiteX29" fmla="*/ 1123950 w 1123950"/>
              <a:gd name="connsiteY29" fmla="*/ 1213485 h 1769216"/>
              <a:gd name="connsiteX0" fmla="*/ 696305 w 1123950"/>
              <a:gd name="connsiteY0" fmla="*/ 1759433 h 1764023"/>
              <a:gd name="connsiteX1" fmla="*/ 558631 w 1123950"/>
              <a:gd name="connsiteY1" fmla="*/ 1764023 h 1764023"/>
              <a:gd name="connsiteX2" fmla="*/ 170498 w 1123950"/>
              <a:gd name="connsiteY2" fmla="*/ 1616393 h 1764023"/>
              <a:gd name="connsiteX3" fmla="*/ 0 w 1123950"/>
              <a:gd name="connsiteY3" fmla="*/ 1267777 h 1764023"/>
              <a:gd name="connsiteX4" fmla="*/ 210503 w 1123950"/>
              <a:gd name="connsiteY4" fmla="*/ 1240155 h 1764023"/>
              <a:gd name="connsiteX5" fmla="*/ 334328 w 1123950"/>
              <a:gd name="connsiteY5" fmla="*/ 1498283 h 1764023"/>
              <a:gd name="connsiteX6" fmla="*/ 546735 w 1123950"/>
              <a:gd name="connsiteY6" fmla="*/ 1577340 h 1764023"/>
              <a:gd name="connsiteX7" fmla="*/ 797243 w 1123950"/>
              <a:gd name="connsiteY7" fmla="*/ 1474470 h 1764023"/>
              <a:gd name="connsiteX8" fmla="*/ 899160 w 1123950"/>
              <a:gd name="connsiteY8" fmla="*/ 1219200 h 1764023"/>
              <a:gd name="connsiteX9" fmla="*/ 804863 w 1123950"/>
              <a:gd name="connsiteY9" fmla="*/ 980123 h 1764023"/>
              <a:gd name="connsiteX10" fmla="*/ 563880 w 1123950"/>
              <a:gd name="connsiteY10" fmla="*/ 885825 h 1764023"/>
              <a:gd name="connsiteX11" fmla="*/ 415290 w 1123950"/>
              <a:gd name="connsiteY11" fmla="*/ 909638 h 1764023"/>
              <a:gd name="connsiteX12" fmla="*/ 439103 w 1123950"/>
              <a:gd name="connsiteY12" fmla="*/ 724852 h 1764023"/>
              <a:gd name="connsiteX13" fmla="*/ 473393 w 1123950"/>
              <a:gd name="connsiteY13" fmla="*/ 726758 h 1764023"/>
              <a:gd name="connsiteX14" fmla="*/ 715328 w 1123950"/>
              <a:gd name="connsiteY14" fmla="*/ 656273 h 1764023"/>
              <a:gd name="connsiteX15" fmla="*/ 822960 w 1123950"/>
              <a:gd name="connsiteY15" fmla="*/ 440055 h 1764023"/>
              <a:gd name="connsiteX16" fmla="*/ 744855 w 1123950"/>
              <a:gd name="connsiteY16" fmla="*/ 248603 h 1764023"/>
              <a:gd name="connsiteX17" fmla="*/ 542925 w 1123950"/>
              <a:gd name="connsiteY17" fmla="*/ 172403 h 1764023"/>
              <a:gd name="connsiteX18" fmla="*/ 338138 w 1123950"/>
              <a:gd name="connsiteY18" fmla="*/ 249555 h 1764023"/>
              <a:gd name="connsiteX19" fmla="*/ 233363 w 1123950"/>
              <a:gd name="connsiteY19" fmla="*/ 481013 h 1764023"/>
              <a:gd name="connsiteX20" fmla="*/ 22860 w 1123950"/>
              <a:gd name="connsiteY20" fmla="*/ 443865 h 1764023"/>
              <a:gd name="connsiteX21" fmla="*/ 198120 w 1123950"/>
              <a:gd name="connsiteY21" fmla="*/ 116205 h 1764023"/>
              <a:gd name="connsiteX22" fmla="*/ 538163 w 1123950"/>
              <a:gd name="connsiteY22" fmla="*/ 0 h 1764023"/>
              <a:gd name="connsiteX23" fmla="*/ 796290 w 1123950"/>
              <a:gd name="connsiteY23" fmla="*/ 60008 h 1764023"/>
              <a:gd name="connsiteX24" fmla="*/ 977265 w 1123950"/>
              <a:gd name="connsiteY24" fmla="*/ 223838 h 1764023"/>
              <a:gd name="connsiteX25" fmla="*/ 1040130 w 1123950"/>
              <a:gd name="connsiteY25" fmla="*/ 444817 h 1764023"/>
              <a:gd name="connsiteX26" fmla="*/ 980123 w 1123950"/>
              <a:gd name="connsiteY26" fmla="*/ 646748 h 1764023"/>
              <a:gd name="connsiteX27" fmla="*/ 803910 w 1123950"/>
              <a:gd name="connsiteY27" fmla="*/ 791527 h 1764023"/>
              <a:gd name="connsiteX28" fmla="*/ 1040130 w 1123950"/>
              <a:gd name="connsiteY28" fmla="*/ 937260 h 1764023"/>
              <a:gd name="connsiteX29" fmla="*/ 1123950 w 1123950"/>
              <a:gd name="connsiteY29" fmla="*/ 1213485 h 1764023"/>
              <a:gd name="connsiteX0" fmla="*/ 696305 w 1123950"/>
              <a:gd name="connsiteY0" fmla="*/ 1759433 h 1764023"/>
              <a:gd name="connsiteX1" fmla="*/ 558631 w 1123950"/>
              <a:gd name="connsiteY1" fmla="*/ 1764023 h 1764023"/>
              <a:gd name="connsiteX2" fmla="*/ 170498 w 1123950"/>
              <a:gd name="connsiteY2" fmla="*/ 1616393 h 1764023"/>
              <a:gd name="connsiteX3" fmla="*/ 0 w 1123950"/>
              <a:gd name="connsiteY3" fmla="*/ 1267777 h 1764023"/>
              <a:gd name="connsiteX4" fmla="*/ 210503 w 1123950"/>
              <a:gd name="connsiteY4" fmla="*/ 1240155 h 1764023"/>
              <a:gd name="connsiteX5" fmla="*/ 334328 w 1123950"/>
              <a:gd name="connsiteY5" fmla="*/ 1498283 h 1764023"/>
              <a:gd name="connsiteX6" fmla="*/ 546735 w 1123950"/>
              <a:gd name="connsiteY6" fmla="*/ 1577340 h 1764023"/>
              <a:gd name="connsiteX7" fmla="*/ 797243 w 1123950"/>
              <a:gd name="connsiteY7" fmla="*/ 1474470 h 1764023"/>
              <a:gd name="connsiteX8" fmla="*/ 899160 w 1123950"/>
              <a:gd name="connsiteY8" fmla="*/ 1219200 h 1764023"/>
              <a:gd name="connsiteX9" fmla="*/ 804863 w 1123950"/>
              <a:gd name="connsiteY9" fmla="*/ 980123 h 1764023"/>
              <a:gd name="connsiteX10" fmla="*/ 563880 w 1123950"/>
              <a:gd name="connsiteY10" fmla="*/ 885825 h 1764023"/>
              <a:gd name="connsiteX11" fmla="*/ 415290 w 1123950"/>
              <a:gd name="connsiteY11" fmla="*/ 909638 h 1764023"/>
              <a:gd name="connsiteX12" fmla="*/ 439103 w 1123950"/>
              <a:gd name="connsiteY12" fmla="*/ 724852 h 1764023"/>
              <a:gd name="connsiteX13" fmla="*/ 473393 w 1123950"/>
              <a:gd name="connsiteY13" fmla="*/ 726758 h 1764023"/>
              <a:gd name="connsiteX14" fmla="*/ 715328 w 1123950"/>
              <a:gd name="connsiteY14" fmla="*/ 656273 h 1764023"/>
              <a:gd name="connsiteX15" fmla="*/ 822960 w 1123950"/>
              <a:gd name="connsiteY15" fmla="*/ 440055 h 1764023"/>
              <a:gd name="connsiteX16" fmla="*/ 744855 w 1123950"/>
              <a:gd name="connsiteY16" fmla="*/ 248603 h 1764023"/>
              <a:gd name="connsiteX17" fmla="*/ 542925 w 1123950"/>
              <a:gd name="connsiteY17" fmla="*/ 172403 h 1764023"/>
              <a:gd name="connsiteX18" fmla="*/ 338138 w 1123950"/>
              <a:gd name="connsiteY18" fmla="*/ 249555 h 1764023"/>
              <a:gd name="connsiteX19" fmla="*/ 233363 w 1123950"/>
              <a:gd name="connsiteY19" fmla="*/ 481013 h 1764023"/>
              <a:gd name="connsiteX20" fmla="*/ 22860 w 1123950"/>
              <a:gd name="connsiteY20" fmla="*/ 443865 h 1764023"/>
              <a:gd name="connsiteX21" fmla="*/ 198120 w 1123950"/>
              <a:gd name="connsiteY21" fmla="*/ 116205 h 1764023"/>
              <a:gd name="connsiteX22" fmla="*/ 538163 w 1123950"/>
              <a:gd name="connsiteY22" fmla="*/ 0 h 1764023"/>
              <a:gd name="connsiteX23" fmla="*/ 796290 w 1123950"/>
              <a:gd name="connsiteY23" fmla="*/ 60008 h 1764023"/>
              <a:gd name="connsiteX24" fmla="*/ 977265 w 1123950"/>
              <a:gd name="connsiteY24" fmla="*/ 223838 h 1764023"/>
              <a:gd name="connsiteX25" fmla="*/ 1040130 w 1123950"/>
              <a:gd name="connsiteY25" fmla="*/ 444817 h 1764023"/>
              <a:gd name="connsiteX26" fmla="*/ 980123 w 1123950"/>
              <a:gd name="connsiteY26" fmla="*/ 646748 h 1764023"/>
              <a:gd name="connsiteX27" fmla="*/ 803910 w 1123950"/>
              <a:gd name="connsiteY27" fmla="*/ 791527 h 1764023"/>
              <a:gd name="connsiteX28" fmla="*/ 1040130 w 1123950"/>
              <a:gd name="connsiteY28" fmla="*/ 937260 h 1764023"/>
              <a:gd name="connsiteX29" fmla="*/ 1123950 w 1123950"/>
              <a:gd name="connsiteY29" fmla="*/ 1213485 h 176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3950" h="1764023">
                <a:moveTo>
                  <a:pt x="696305" y="1759433"/>
                </a:moveTo>
                <a:cubicBezTo>
                  <a:pt x="698120" y="1760198"/>
                  <a:pt x="641412" y="1763104"/>
                  <a:pt x="558631" y="1764023"/>
                </a:cubicBezTo>
                <a:cubicBezTo>
                  <a:pt x="470025" y="1762030"/>
                  <a:pt x="289820" y="1736970"/>
                  <a:pt x="170498" y="1616393"/>
                </a:cubicBezTo>
                <a:cubicBezTo>
                  <a:pt x="51176" y="1495816"/>
                  <a:pt x="14288" y="1410652"/>
                  <a:pt x="0" y="1267777"/>
                </a:cubicBezTo>
                <a:lnTo>
                  <a:pt x="210503" y="1240155"/>
                </a:lnTo>
                <a:cubicBezTo>
                  <a:pt x="234315" y="1359218"/>
                  <a:pt x="276225" y="1444943"/>
                  <a:pt x="334328" y="1498283"/>
                </a:cubicBezTo>
                <a:cubicBezTo>
                  <a:pt x="392430" y="1550670"/>
                  <a:pt x="462915" y="1577340"/>
                  <a:pt x="546735" y="1577340"/>
                </a:cubicBezTo>
                <a:cubicBezTo>
                  <a:pt x="645795" y="1577340"/>
                  <a:pt x="729615" y="1543050"/>
                  <a:pt x="797243" y="1474470"/>
                </a:cubicBezTo>
                <a:cubicBezTo>
                  <a:pt x="865823" y="1405890"/>
                  <a:pt x="899160" y="1321118"/>
                  <a:pt x="899160" y="1219200"/>
                </a:cubicBezTo>
                <a:cubicBezTo>
                  <a:pt x="899160" y="1122998"/>
                  <a:pt x="867728" y="1042988"/>
                  <a:pt x="804863" y="980123"/>
                </a:cubicBezTo>
                <a:cubicBezTo>
                  <a:pt x="741998" y="917258"/>
                  <a:pt x="661035" y="885825"/>
                  <a:pt x="563880" y="885825"/>
                </a:cubicBezTo>
                <a:cubicBezTo>
                  <a:pt x="523875" y="885825"/>
                  <a:pt x="474345" y="893445"/>
                  <a:pt x="415290" y="909638"/>
                </a:cubicBezTo>
                <a:lnTo>
                  <a:pt x="439103" y="724852"/>
                </a:lnTo>
                <a:cubicBezTo>
                  <a:pt x="453390" y="726758"/>
                  <a:pt x="464820" y="726758"/>
                  <a:pt x="473393" y="726758"/>
                </a:cubicBezTo>
                <a:cubicBezTo>
                  <a:pt x="562928" y="726758"/>
                  <a:pt x="643890" y="702945"/>
                  <a:pt x="715328" y="656273"/>
                </a:cubicBezTo>
                <a:cubicBezTo>
                  <a:pt x="786765" y="609600"/>
                  <a:pt x="822960" y="537210"/>
                  <a:pt x="822960" y="440055"/>
                </a:cubicBezTo>
                <a:cubicBezTo>
                  <a:pt x="822960" y="362903"/>
                  <a:pt x="797243" y="299085"/>
                  <a:pt x="744855" y="248603"/>
                </a:cubicBezTo>
                <a:cubicBezTo>
                  <a:pt x="692468" y="198120"/>
                  <a:pt x="624840" y="172403"/>
                  <a:pt x="542925" y="172403"/>
                </a:cubicBezTo>
                <a:cubicBezTo>
                  <a:pt x="461010" y="172403"/>
                  <a:pt x="392430" y="198120"/>
                  <a:pt x="338138" y="249555"/>
                </a:cubicBezTo>
                <a:cubicBezTo>
                  <a:pt x="283845" y="300990"/>
                  <a:pt x="248603" y="378142"/>
                  <a:pt x="233363" y="481013"/>
                </a:cubicBezTo>
                <a:lnTo>
                  <a:pt x="22860" y="443865"/>
                </a:lnTo>
                <a:cubicBezTo>
                  <a:pt x="48578" y="302895"/>
                  <a:pt x="106680" y="193358"/>
                  <a:pt x="198120" y="116205"/>
                </a:cubicBezTo>
                <a:cubicBezTo>
                  <a:pt x="289560" y="39053"/>
                  <a:pt x="402908" y="0"/>
                  <a:pt x="538163" y="0"/>
                </a:cubicBezTo>
                <a:cubicBezTo>
                  <a:pt x="631508" y="0"/>
                  <a:pt x="718185" y="20003"/>
                  <a:pt x="796290" y="60008"/>
                </a:cubicBezTo>
                <a:cubicBezTo>
                  <a:pt x="875348" y="100013"/>
                  <a:pt x="935355" y="155258"/>
                  <a:pt x="977265" y="223838"/>
                </a:cubicBezTo>
                <a:cubicBezTo>
                  <a:pt x="1019175" y="293370"/>
                  <a:pt x="1040130" y="366713"/>
                  <a:pt x="1040130" y="444817"/>
                </a:cubicBezTo>
                <a:cubicBezTo>
                  <a:pt x="1040130" y="519113"/>
                  <a:pt x="1020128" y="586740"/>
                  <a:pt x="980123" y="646748"/>
                </a:cubicBezTo>
                <a:cubicBezTo>
                  <a:pt x="940118" y="707708"/>
                  <a:pt x="881063" y="756285"/>
                  <a:pt x="803910" y="791527"/>
                </a:cubicBezTo>
                <a:cubicBezTo>
                  <a:pt x="904875" y="815340"/>
                  <a:pt x="983933" y="863918"/>
                  <a:pt x="1040130" y="937260"/>
                </a:cubicBezTo>
                <a:cubicBezTo>
                  <a:pt x="1096328" y="1010602"/>
                  <a:pt x="1123950" y="1102995"/>
                  <a:pt x="1123950" y="1213485"/>
                </a:cubicBezTo>
              </a:path>
            </a:pathLst>
          </a:custGeom>
          <a:noFill/>
          <a:ln w="38100" cap="flat">
            <a:solidFill>
              <a:schemeClr val="accent4"/>
            </a:solid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5BA9F913-DCD2-49D8-8A02-0CCE90C10CA6}"/>
              </a:ext>
            </a:extLst>
          </p:cNvPr>
          <p:cNvGrpSpPr/>
          <p:nvPr/>
        </p:nvGrpSpPr>
        <p:grpSpPr>
          <a:xfrm>
            <a:off x="5497310" y="2263387"/>
            <a:ext cx="1441528" cy="2306568"/>
            <a:chOff x="852872" y="2913369"/>
            <a:chExt cx="1441528" cy="2898535"/>
          </a:xfrm>
        </p:grpSpPr>
        <p:sp>
          <p:nvSpPr>
            <p:cNvPr id="10" name="TextBox 9">
              <a:extLst>
                <a:ext uri="{FF2B5EF4-FFF2-40B4-BE49-F238E27FC236}">
                  <a16:creationId xmlns:a16="http://schemas.microsoft.com/office/drawing/2014/main" id="{FB55B33F-7381-4C4E-9D56-141606A512AA}"/>
                </a:ext>
              </a:extLst>
            </p:cNvPr>
            <p:cNvSpPr txBox="1"/>
            <p:nvPr/>
          </p:nvSpPr>
          <p:spPr>
            <a:xfrm>
              <a:off x="852873" y="3375282"/>
              <a:ext cx="1441527" cy="2436622"/>
            </a:xfrm>
            <a:prstGeom prst="rect">
              <a:avLst/>
            </a:prstGeom>
            <a:noFill/>
          </p:spPr>
          <p:txBody>
            <a:bodyPr wrap="square" rtlCol="0">
              <a:spAutoFit/>
            </a:bodyPr>
            <a:lstStyle/>
            <a:p>
              <a:endParaRPr lang="sr-Latn-RS" altLang="ko-KR" sz="1200" dirty="0">
                <a:solidFill>
                  <a:schemeClr val="tx1">
                    <a:lumMod val="75000"/>
                    <a:lumOff val="25000"/>
                  </a:schemeClr>
                </a:solidFill>
                <a:cs typeface="Arial" pitchFamily="34" charset="0"/>
              </a:endParaRPr>
            </a:p>
            <a:p>
              <a:endParaRPr lang="sr-Latn-RS" altLang="ko-KR" sz="1200" dirty="0">
                <a:solidFill>
                  <a:schemeClr val="tx1">
                    <a:lumMod val="75000"/>
                    <a:lumOff val="25000"/>
                  </a:schemeClr>
                </a:solidFill>
                <a:cs typeface="Arial" pitchFamily="34" charset="0"/>
              </a:endParaRPr>
            </a:p>
            <a:p>
              <a:endParaRPr lang="sr-Latn-RS" altLang="ko-KR" sz="1200" dirty="0">
                <a:solidFill>
                  <a:schemeClr val="tx1">
                    <a:lumMod val="75000"/>
                    <a:lumOff val="25000"/>
                  </a:schemeClr>
                </a:solidFill>
                <a:cs typeface="Arial" pitchFamily="34" charset="0"/>
              </a:endParaRPr>
            </a:p>
            <a:p>
              <a:endParaRPr lang="sr-Latn-RS" altLang="ko-KR" sz="1200" dirty="0">
                <a:solidFill>
                  <a:schemeClr val="tx1">
                    <a:lumMod val="75000"/>
                    <a:lumOff val="25000"/>
                  </a:schemeClr>
                </a:solidFill>
                <a:cs typeface="Arial" pitchFamily="34" charset="0"/>
              </a:endParaRPr>
            </a:p>
            <a:p>
              <a:endParaRPr lang="sr-Latn-RS" altLang="ko-KR" sz="1200" dirty="0">
                <a:solidFill>
                  <a:schemeClr val="tx1">
                    <a:lumMod val="75000"/>
                    <a:lumOff val="25000"/>
                  </a:schemeClr>
                </a:solidFill>
                <a:cs typeface="Arial" pitchFamily="34" charset="0"/>
              </a:endParaRPr>
            </a:p>
            <a:p>
              <a:endParaRPr lang="sr-Latn-RS" altLang="ko-KR" sz="1200" dirty="0">
                <a:solidFill>
                  <a:schemeClr val="tx1">
                    <a:lumMod val="75000"/>
                    <a:lumOff val="25000"/>
                  </a:schemeClr>
                </a:solidFill>
                <a:cs typeface="Arial" pitchFamily="34" charset="0"/>
              </a:endParaRPr>
            </a:p>
            <a:p>
              <a:endParaRPr lang="sr-Latn-RS" altLang="ko-KR" sz="1200" dirty="0">
                <a:solidFill>
                  <a:schemeClr val="tx1">
                    <a:lumMod val="75000"/>
                    <a:lumOff val="25000"/>
                  </a:schemeClr>
                </a:solidFill>
                <a:cs typeface="Arial" pitchFamily="34" charset="0"/>
              </a:endParaRPr>
            </a:p>
            <a:p>
              <a:endParaRPr lang="sr-Latn-RS" altLang="ko-KR" sz="1200" dirty="0">
                <a:solidFill>
                  <a:schemeClr val="tx1">
                    <a:lumMod val="75000"/>
                    <a:lumOff val="25000"/>
                  </a:schemeClr>
                </a:solidFill>
                <a:cs typeface="Arial" pitchFamily="34" charset="0"/>
              </a:endParaRPr>
            </a:p>
            <a:p>
              <a:endParaRPr lang="sr-Latn-RS" altLang="ko-KR" sz="1200" dirty="0">
                <a:solidFill>
                  <a:schemeClr val="tx1">
                    <a:lumMod val="75000"/>
                    <a:lumOff val="25000"/>
                  </a:schemeClr>
                </a:solidFill>
                <a:cs typeface="Arial" pitchFamily="34" charset="0"/>
              </a:endParaRPr>
            </a:p>
            <a:p>
              <a:endParaRPr lang="en-US" altLang="ko-KR" sz="1200"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BF183FD6-B31A-4C6E-836A-5C89528FED5B}"/>
                </a:ext>
              </a:extLst>
            </p:cNvPr>
            <p:cNvSpPr txBox="1"/>
            <p:nvPr/>
          </p:nvSpPr>
          <p:spPr>
            <a:xfrm>
              <a:off x="852872" y="2913369"/>
              <a:ext cx="1441527" cy="386766"/>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Operational</a:t>
              </a:r>
              <a:endParaRPr lang="ko-KR" altLang="en-US" sz="1400" b="1"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EFEFEB25-7844-4565-8049-7C0018C81B9A}"/>
              </a:ext>
            </a:extLst>
          </p:cNvPr>
          <p:cNvGrpSpPr/>
          <p:nvPr/>
        </p:nvGrpSpPr>
        <p:grpSpPr>
          <a:xfrm>
            <a:off x="9208101" y="2037095"/>
            <a:ext cx="1441527" cy="584776"/>
            <a:chOff x="852873" y="3070389"/>
            <a:chExt cx="1441527" cy="584776"/>
          </a:xfrm>
        </p:grpSpPr>
        <p:sp>
          <p:nvSpPr>
            <p:cNvPr id="13" name="TextBox 12">
              <a:extLst>
                <a:ext uri="{FF2B5EF4-FFF2-40B4-BE49-F238E27FC236}">
                  <a16:creationId xmlns:a16="http://schemas.microsoft.com/office/drawing/2014/main" id="{CF3D9DA1-9D91-4722-81C7-248EF5D966B8}"/>
                </a:ext>
              </a:extLst>
            </p:cNvPr>
            <p:cNvSpPr txBox="1"/>
            <p:nvPr/>
          </p:nvSpPr>
          <p:spPr>
            <a:xfrm>
              <a:off x="852873" y="3378166"/>
              <a:ext cx="1441527"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BCD2252-1F04-4FC7-89E7-104EE53A5EB1}"/>
                </a:ext>
              </a:extLst>
            </p:cNvPr>
            <p:cNvSpPr txBox="1"/>
            <p:nvPr/>
          </p:nvSpPr>
          <p:spPr>
            <a:xfrm>
              <a:off x="852873" y="3070389"/>
              <a:ext cx="1441527"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Final</a:t>
              </a:r>
              <a:endParaRPr lang="ko-KR" altLang="en-US" sz="1400" b="1" dirty="0">
                <a:solidFill>
                  <a:schemeClr val="tx1">
                    <a:lumMod val="75000"/>
                    <a:lumOff val="25000"/>
                  </a:schemeClr>
                </a:solidFill>
                <a:cs typeface="Arial" pitchFamily="34" charset="0"/>
              </a:endParaRPr>
            </a:p>
          </p:txBody>
        </p:sp>
      </p:grpSp>
      <p:grpSp>
        <p:nvGrpSpPr>
          <p:cNvPr id="15" name="Group 30">
            <a:extLst>
              <a:ext uri="{FF2B5EF4-FFF2-40B4-BE49-F238E27FC236}">
                <a16:creationId xmlns:a16="http://schemas.microsoft.com/office/drawing/2014/main" id="{63A8D9E0-95BF-4B81-97B2-EC2C21BE0A1F}"/>
              </a:ext>
            </a:extLst>
          </p:cNvPr>
          <p:cNvGrpSpPr/>
          <p:nvPr/>
        </p:nvGrpSpPr>
        <p:grpSpPr>
          <a:xfrm>
            <a:off x="1722779" y="2263387"/>
            <a:ext cx="1441527" cy="584777"/>
            <a:chOff x="852873" y="3067505"/>
            <a:chExt cx="1441527" cy="584777"/>
          </a:xfrm>
        </p:grpSpPr>
        <p:sp>
          <p:nvSpPr>
            <p:cNvPr id="16" name="TextBox 15">
              <a:extLst>
                <a:ext uri="{FF2B5EF4-FFF2-40B4-BE49-F238E27FC236}">
                  <a16:creationId xmlns:a16="http://schemas.microsoft.com/office/drawing/2014/main" id="{3627FF8D-2057-4AD5-935C-DF7C93126C4B}"/>
                </a:ext>
              </a:extLst>
            </p:cNvPr>
            <p:cNvSpPr txBox="1"/>
            <p:nvPr/>
          </p:nvSpPr>
          <p:spPr>
            <a:xfrm>
              <a:off x="852873" y="3375283"/>
              <a:ext cx="1441527"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29380983-90B2-401A-8805-8C251BAB8E80}"/>
                </a:ext>
              </a:extLst>
            </p:cNvPr>
            <p:cNvSpPr txBox="1"/>
            <p:nvPr/>
          </p:nvSpPr>
          <p:spPr>
            <a:xfrm>
              <a:off x="852873" y="3067505"/>
              <a:ext cx="1441527" cy="307777"/>
            </a:xfrm>
            <a:prstGeom prst="rect">
              <a:avLst/>
            </a:prstGeom>
            <a:noFill/>
          </p:spPr>
          <p:txBody>
            <a:bodyPr wrap="square" rtlCol="0">
              <a:spAutoFit/>
            </a:bodyPr>
            <a:lstStyle/>
            <a:p>
              <a:r>
                <a:rPr lang="sr-Latn-RS" altLang="ko-KR" sz="1400" b="1" dirty="0" err="1">
                  <a:solidFill>
                    <a:schemeClr val="tx1">
                      <a:lumMod val="75000"/>
                      <a:lumOff val="25000"/>
                    </a:schemeClr>
                  </a:solidFill>
                  <a:cs typeface="Arial" pitchFamily="34" charset="0"/>
                </a:rPr>
                <a:t>Pr</a:t>
              </a:r>
              <a:r>
                <a:rPr lang="en-US" altLang="ko-KR" sz="1400" b="1" dirty="0" err="1">
                  <a:solidFill>
                    <a:schemeClr val="tx1">
                      <a:lumMod val="75000"/>
                      <a:lumOff val="25000"/>
                    </a:schemeClr>
                  </a:solidFill>
                  <a:cs typeface="Arial" pitchFamily="34" charset="0"/>
                </a:rPr>
                <a:t>eparatory</a:t>
              </a:r>
              <a:endParaRPr lang="ko-KR" altLang="en-US" sz="1400" b="1" dirty="0">
                <a:solidFill>
                  <a:schemeClr val="tx1">
                    <a:lumMod val="75000"/>
                    <a:lumOff val="25000"/>
                  </a:schemeClr>
                </a:solidFill>
                <a:cs typeface="Arial" pitchFamily="34" charset="0"/>
              </a:endParaRPr>
            </a:p>
          </p:txBody>
        </p:sp>
      </p:grpSp>
      <p:sp>
        <p:nvSpPr>
          <p:cNvPr id="19" name="TextBox 18">
            <a:extLst>
              <a:ext uri="{FF2B5EF4-FFF2-40B4-BE49-F238E27FC236}">
                <a16:creationId xmlns:a16="http://schemas.microsoft.com/office/drawing/2014/main" id="{1D332CDE-0032-41C0-BB2E-7843962A9787}"/>
              </a:ext>
            </a:extLst>
          </p:cNvPr>
          <p:cNvSpPr txBox="1"/>
          <p:nvPr/>
        </p:nvSpPr>
        <p:spPr>
          <a:xfrm>
            <a:off x="5305292" y="2956142"/>
            <a:ext cx="1339657" cy="1938992"/>
          </a:xfrm>
          <a:prstGeom prst="rect">
            <a:avLst/>
          </a:prstGeom>
          <a:noFill/>
        </p:spPr>
        <p:txBody>
          <a:bodyPr wrap="square">
            <a:spAutoFit/>
          </a:bodyPr>
          <a:lstStyle/>
          <a:p>
            <a:r>
              <a:rPr lang="en-US" sz="1200" dirty="0"/>
              <a:t>Independent research activities of students in the space outside the classroom.</a:t>
            </a:r>
          </a:p>
          <a:p>
            <a:endParaRPr lang="en-US" sz="1200" dirty="0"/>
          </a:p>
          <a:p>
            <a:r>
              <a:rPr lang="en-US" sz="1200" dirty="0"/>
              <a:t>Work in groups, pairs or individually</a:t>
            </a:r>
            <a:endParaRPr lang="sr-RS" sz="1200" dirty="0"/>
          </a:p>
        </p:txBody>
      </p:sp>
      <p:sp>
        <p:nvSpPr>
          <p:cNvPr id="21" name="TextBox 20">
            <a:extLst>
              <a:ext uri="{FF2B5EF4-FFF2-40B4-BE49-F238E27FC236}">
                <a16:creationId xmlns:a16="http://schemas.microsoft.com/office/drawing/2014/main" id="{AE4422F8-EF67-4DE7-ACAF-F060BBEC2427}"/>
              </a:ext>
            </a:extLst>
          </p:cNvPr>
          <p:cNvSpPr txBox="1"/>
          <p:nvPr/>
        </p:nvSpPr>
        <p:spPr>
          <a:xfrm>
            <a:off x="9076574" y="2609345"/>
            <a:ext cx="1573054" cy="2123658"/>
          </a:xfrm>
          <a:prstGeom prst="rect">
            <a:avLst/>
          </a:prstGeom>
          <a:noFill/>
        </p:spPr>
        <p:txBody>
          <a:bodyPr wrap="square">
            <a:spAutoFit/>
          </a:bodyPr>
          <a:lstStyle/>
          <a:p>
            <a:r>
              <a:rPr lang="en-US" sz="1200" dirty="0"/>
              <a:t>Reporting of students after completed activities</a:t>
            </a:r>
          </a:p>
          <a:p>
            <a:endParaRPr lang="en-US" sz="1200" dirty="0"/>
          </a:p>
          <a:p>
            <a:r>
              <a:rPr lang="en-US" sz="1200" dirty="0"/>
              <a:t>Evaluation of work </a:t>
            </a:r>
          </a:p>
          <a:p>
            <a:endParaRPr lang="en-US" sz="1200" dirty="0"/>
          </a:p>
          <a:p>
            <a:r>
              <a:rPr lang="en-US" sz="1200" dirty="0"/>
              <a:t>Continuation of classroom work expanding and deepening knowledge</a:t>
            </a:r>
            <a:endParaRPr lang="sr-RS" sz="1200" dirty="0"/>
          </a:p>
        </p:txBody>
      </p:sp>
      <p:sp>
        <p:nvSpPr>
          <p:cNvPr id="23" name="TextBox 22">
            <a:extLst>
              <a:ext uri="{FF2B5EF4-FFF2-40B4-BE49-F238E27FC236}">
                <a16:creationId xmlns:a16="http://schemas.microsoft.com/office/drawing/2014/main" id="{F16B0A6B-7AF4-413F-9C93-219530BABA73}"/>
              </a:ext>
            </a:extLst>
          </p:cNvPr>
          <p:cNvSpPr txBox="1"/>
          <p:nvPr/>
        </p:nvSpPr>
        <p:spPr>
          <a:xfrm>
            <a:off x="1674790" y="2657812"/>
            <a:ext cx="1485585" cy="1938992"/>
          </a:xfrm>
          <a:prstGeom prst="rect">
            <a:avLst/>
          </a:prstGeom>
          <a:noFill/>
        </p:spPr>
        <p:txBody>
          <a:bodyPr wrap="square">
            <a:spAutoFit/>
          </a:bodyPr>
          <a:lstStyle/>
          <a:p>
            <a:r>
              <a:rPr lang="en-US" sz="1200" dirty="0"/>
              <a:t>Preparatory activities of teachers</a:t>
            </a:r>
          </a:p>
          <a:p>
            <a:endParaRPr lang="en-US" sz="1200" dirty="0"/>
          </a:p>
          <a:p>
            <a:r>
              <a:rPr lang="en-US" sz="1200" dirty="0"/>
              <a:t>Preparatory activities of students before the realization of classes outside the classroom</a:t>
            </a:r>
            <a:endParaRPr lang="sr-RS" sz="1200" dirty="0"/>
          </a:p>
        </p:txBody>
      </p:sp>
    </p:spTree>
    <p:extLst>
      <p:ext uri="{BB962C8B-B14F-4D97-AF65-F5344CB8AC3E}">
        <p14:creationId xmlns:p14="http://schemas.microsoft.com/office/powerpoint/2010/main" val="198333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13E34C-7D84-452E-942F-43E02DDB7E98}"/>
              </a:ext>
            </a:extLst>
          </p:cNvPr>
          <p:cNvGrpSpPr/>
          <p:nvPr/>
        </p:nvGrpSpPr>
        <p:grpSpPr>
          <a:xfrm>
            <a:off x="909576" y="3061450"/>
            <a:ext cx="3732743" cy="3366496"/>
            <a:chOff x="1880404" y="2899140"/>
            <a:chExt cx="3732743" cy="3366496"/>
          </a:xfrm>
        </p:grpSpPr>
        <p:sp>
          <p:nvSpPr>
            <p:cNvPr id="3" name="TextBox 2">
              <a:extLst>
                <a:ext uri="{FF2B5EF4-FFF2-40B4-BE49-F238E27FC236}">
                  <a16:creationId xmlns:a16="http://schemas.microsoft.com/office/drawing/2014/main" id="{CCB399DF-EF23-4B92-A563-C8556BAD33FD}"/>
                </a:ext>
              </a:extLst>
            </p:cNvPr>
            <p:cNvSpPr txBox="1"/>
            <p:nvPr/>
          </p:nvSpPr>
          <p:spPr>
            <a:xfrm>
              <a:off x="1880404" y="2899140"/>
              <a:ext cx="3732743" cy="313932"/>
            </a:xfrm>
            <a:prstGeom prst="rect">
              <a:avLst/>
            </a:prstGeom>
            <a:noFill/>
          </p:spPr>
          <p:txBody>
            <a:bodyPr wrap="square" rtlCol="0">
              <a:spAutoFit/>
            </a:bodyPr>
            <a:lstStyle/>
            <a:p>
              <a:pPr>
                <a:lnSpc>
                  <a:spcPct val="80000"/>
                </a:lnSpc>
              </a:pPr>
              <a:r>
                <a:rPr lang="en-US" altLang="ko-KR" dirty="0">
                  <a:solidFill>
                    <a:schemeClr val="bg1"/>
                  </a:solidFill>
                  <a:cs typeface="Arial" pitchFamily="34" charset="0"/>
                </a:rPr>
                <a:t>Simple Portfolio Presentation</a:t>
              </a:r>
            </a:p>
          </p:txBody>
        </p:sp>
        <p:sp>
          <p:nvSpPr>
            <p:cNvPr id="4" name="TextBox 3">
              <a:extLst>
                <a:ext uri="{FF2B5EF4-FFF2-40B4-BE49-F238E27FC236}">
                  <a16:creationId xmlns:a16="http://schemas.microsoft.com/office/drawing/2014/main" id="{9FD68CCF-B9F6-47B5-B2D7-9205DE81E02B}"/>
                </a:ext>
              </a:extLst>
            </p:cNvPr>
            <p:cNvSpPr txBox="1"/>
            <p:nvPr/>
          </p:nvSpPr>
          <p:spPr>
            <a:xfrm>
              <a:off x="1880404" y="5311164"/>
              <a:ext cx="3732743" cy="313932"/>
            </a:xfrm>
            <a:prstGeom prst="rect">
              <a:avLst/>
            </a:prstGeom>
            <a:noFill/>
          </p:spPr>
          <p:txBody>
            <a:bodyPr wrap="square" rtlCol="0">
              <a:spAutoFit/>
            </a:bodyPr>
            <a:lstStyle/>
            <a:p>
              <a:pPr>
                <a:lnSpc>
                  <a:spcPct val="80000"/>
                </a:lnSpc>
              </a:pPr>
              <a:r>
                <a:rPr lang="en-US" altLang="ko-KR" dirty="0">
                  <a:solidFill>
                    <a:schemeClr val="bg1"/>
                  </a:solidFill>
                  <a:cs typeface="Arial" pitchFamily="34" charset="0"/>
                </a:rPr>
                <a:t>Portfolio Presentation</a:t>
              </a:r>
            </a:p>
          </p:txBody>
        </p:sp>
        <p:sp>
          <p:nvSpPr>
            <p:cNvPr id="5" name="TextBox 4">
              <a:extLst>
                <a:ext uri="{FF2B5EF4-FFF2-40B4-BE49-F238E27FC236}">
                  <a16:creationId xmlns:a16="http://schemas.microsoft.com/office/drawing/2014/main" id="{44642A73-44E1-4786-AD2B-FD6D6338F61E}"/>
                </a:ext>
              </a:extLst>
            </p:cNvPr>
            <p:cNvSpPr txBox="1"/>
            <p:nvPr/>
          </p:nvSpPr>
          <p:spPr>
            <a:xfrm>
              <a:off x="1880404" y="4105152"/>
              <a:ext cx="3732743" cy="313932"/>
            </a:xfrm>
            <a:prstGeom prst="rect">
              <a:avLst/>
            </a:prstGeom>
            <a:noFill/>
          </p:spPr>
          <p:txBody>
            <a:bodyPr wrap="square" rtlCol="0">
              <a:spAutoFit/>
            </a:bodyPr>
            <a:lstStyle/>
            <a:p>
              <a:pPr>
                <a:lnSpc>
                  <a:spcPct val="80000"/>
                </a:lnSpc>
              </a:pPr>
              <a:r>
                <a:rPr lang="en-US" altLang="ko-KR" dirty="0">
                  <a:solidFill>
                    <a:schemeClr val="bg1"/>
                  </a:solidFill>
                  <a:cs typeface="Arial" pitchFamily="34" charset="0"/>
                </a:rPr>
                <a:t>Simple Portfolio</a:t>
              </a:r>
            </a:p>
          </p:txBody>
        </p:sp>
        <p:sp>
          <p:nvSpPr>
            <p:cNvPr id="6" name="TextBox 5">
              <a:extLst>
                <a:ext uri="{FF2B5EF4-FFF2-40B4-BE49-F238E27FC236}">
                  <a16:creationId xmlns:a16="http://schemas.microsoft.com/office/drawing/2014/main" id="{7F714FAA-4B94-484A-815C-878D3D782A1A}"/>
                </a:ext>
              </a:extLst>
            </p:cNvPr>
            <p:cNvSpPr txBox="1"/>
            <p:nvPr/>
          </p:nvSpPr>
          <p:spPr>
            <a:xfrm>
              <a:off x="2686706" y="3213072"/>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7" name="TextBox 6">
              <a:extLst>
                <a:ext uri="{FF2B5EF4-FFF2-40B4-BE49-F238E27FC236}">
                  <a16:creationId xmlns:a16="http://schemas.microsoft.com/office/drawing/2014/main" id="{81AF2F12-4838-4289-97E8-6A7B62A2D3B7}"/>
                </a:ext>
              </a:extLst>
            </p:cNvPr>
            <p:cNvSpPr txBox="1"/>
            <p:nvPr/>
          </p:nvSpPr>
          <p:spPr>
            <a:xfrm>
              <a:off x="2686706" y="4416189"/>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8" name="TextBox 7">
              <a:extLst>
                <a:ext uri="{FF2B5EF4-FFF2-40B4-BE49-F238E27FC236}">
                  <a16:creationId xmlns:a16="http://schemas.microsoft.com/office/drawing/2014/main" id="{F00AE63D-B381-4065-9B99-AA4788FA35ED}"/>
                </a:ext>
              </a:extLst>
            </p:cNvPr>
            <p:cNvSpPr txBox="1"/>
            <p:nvPr/>
          </p:nvSpPr>
          <p:spPr>
            <a:xfrm>
              <a:off x="2686706" y="5619305"/>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grpSp>
      <p:sp>
        <p:nvSpPr>
          <p:cNvPr id="9" name="Round Same Side Corner Rectangle 11">
            <a:extLst>
              <a:ext uri="{FF2B5EF4-FFF2-40B4-BE49-F238E27FC236}">
                <a16:creationId xmlns:a16="http://schemas.microsoft.com/office/drawing/2014/main" id="{40D33B61-410B-4130-B71B-14C950214318}"/>
              </a:ext>
            </a:extLst>
          </p:cNvPr>
          <p:cNvSpPr/>
          <p:nvPr/>
        </p:nvSpPr>
        <p:spPr>
          <a:xfrm rot="9900000">
            <a:off x="1132335" y="5942973"/>
            <a:ext cx="448874" cy="38123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0" name="Rounded Rectangle 27">
            <a:extLst>
              <a:ext uri="{FF2B5EF4-FFF2-40B4-BE49-F238E27FC236}">
                <a16:creationId xmlns:a16="http://schemas.microsoft.com/office/drawing/2014/main" id="{985C36D2-6776-4300-9CA9-FEB96B9327DE}"/>
              </a:ext>
            </a:extLst>
          </p:cNvPr>
          <p:cNvSpPr/>
          <p:nvPr/>
        </p:nvSpPr>
        <p:spPr>
          <a:xfrm>
            <a:off x="1110756" y="4710108"/>
            <a:ext cx="413112" cy="31732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1" name="Oval 21">
            <a:extLst>
              <a:ext uri="{FF2B5EF4-FFF2-40B4-BE49-F238E27FC236}">
                <a16:creationId xmlns:a16="http://schemas.microsoft.com/office/drawing/2014/main" id="{C50BEA8D-7116-41B5-B8FC-01FFBCDBEA36}"/>
              </a:ext>
            </a:extLst>
          </p:cNvPr>
          <p:cNvSpPr>
            <a:spLocks noChangeAspect="1"/>
          </p:cNvSpPr>
          <p:nvPr/>
        </p:nvSpPr>
        <p:spPr>
          <a:xfrm>
            <a:off x="1090647" y="3488879"/>
            <a:ext cx="433221" cy="4368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2" name="TextBox 11">
            <a:extLst>
              <a:ext uri="{FF2B5EF4-FFF2-40B4-BE49-F238E27FC236}">
                <a16:creationId xmlns:a16="http://schemas.microsoft.com/office/drawing/2014/main" id="{38C0FEA6-5AC1-45E3-86B3-0CE02EC8A829}"/>
              </a:ext>
            </a:extLst>
          </p:cNvPr>
          <p:cNvSpPr txBox="1"/>
          <p:nvPr/>
        </p:nvSpPr>
        <p:spPr>
          <a:xfrm>
            <a:off x="1090647" y="730476"/>
            <a:ext cx="4158625" cy="400110"/>
          </a:xfrm>
          <a:prstGeom prst="rect">
            <a:avLst/>
          </a:prstGeom>
          <a:noFill/>
        </p:spPr>
        <p:txBody>
          <a:bodyPr wrap="square" rtlCol="0" anchor="ctr">
            <a:spAutoFit/>
          </a:bodyPr>
          <a:lstStyle/>
          <a:p>
            <a:pPr algn="dist"/>
            <a:r>
              <a:rPr lang="en-GB" altLang="ko-KR" sz="2000" dirty="0">
                <a:solidFill>
                  <a:schemeClr val="bg1"/>
                </a:solidFill>
                <a:cs typeface="Arial" pitchFamily="34" charset="0"/>
              </a:rPr>
              <a:t>L</a:t>
            </a:r>
            <a:r>
              <a:rPr lang="en-US" altLang="ko-KR" sz="2000" dirty="0">
                <a:solidFill>
                  <a:schemeClr val="bg1"/>
                </a:solidFill>
                <a:cs typeface="Arial" pitchFamily="34" charset="0"/>
              </a:rPr>
              <a:t>OREM IPSUM DOLOR SIT AMET </a:t>
            </a:r>
            <a:endParaRPr lang="ko-KR" altLang="en-US" sz="2000" dirty="0">
              <a:solidFill>
                <a:schemeClr val="bg1"/>
              </a:solidFill>
              <a:cs typeface="Arial" pitchFamily="34" charset="0"/>
            </a:endParaRPr>
          </a:p>
        </p:txBody>
      </p:sp>
      <p:sp>
        <p:nvSpPr>
          <p:cNvPr id="13" name="TextBox 12">
            <a:extLst>
              <a:ext uri="{FF2B5EF4-FFF2-40B4-BE49-F238E27FC236}">
                <a16:creationId xmlns:a16="http://schemas.microsoft.com/office/drawing/2014/main" id="{8B0CA099-6EEB-41EC-8DFF-777C2FCCFFAE}"/>
              </a:ext>
            </a:extLst>
          </p:cNvPr>
          <p:cNvSpPr txBox="1"/>
          <p:nvPr/>
        </p:nvSpPr>
        <p:spPr>
          <a:xfrm>
            <a:off x="1090647" y="328051"/>
            <a:ext cx="4158625" cy="523220"/>
          </a:xfrm>
          <a:prstGeom prst="rect">
            <a:avLst/>
          </a:prstGeom>
          <a:noFill/>
        </p:spPr>
        <p:txBody>
          <a:bodyPr wrap="square" rtlCol="0" anchor="ctr">
            <a:spAutoFit/>
          </a:bodyPr>
          <a:lstStyle/>
          <a:p>
            <a:pPr algn="dist"/>
            <a:r>
              <a:rPr lang="en-US" altLang="ko-KR" sz="2800" b="1" dirty="0">
                <a:solidFill>
                  <a:schemeClr val="bg1"/>
                </a:solidFill>
                <a:cs typeface="Arial" pitchFamily="34" charset="0"/>
              </a:rPr>
              <a:t>AWESOME </a:t>
            </a:r>
            <a:r>
              <a:rPr lang="en-GB" altLang="ko-KR" sz="2800" b="1" dirty="0">
                <a:solidFill>
                  <a:schemeClr val="bg1"/>
                </a:solidFill>
                <a:cs typeface="Arial" pitchFamily="34" charset="0"/>
              </a:rPr>
              <a:t>S</a:t>
            </a:r>
            <a:r>
              <a:rPr lang="en-US" altLang="ko-KR" sz="2800" b="1" dirty="0">
                <a:solidFill>
                  <a:schemeClr val="bg1"/>
                </a:solidFill>
                <a:cs typeface="Arial" pitchFamily="34" charset="0"/>
              </a:rPr>
              <a:t>LIDE</a:t>
            </a:r>
            <a:endParaRPr lang="ko-KR" altLang="en-US" sz="2800" b="1" dirty="0">
              <a:solidFill>
                <a:schemeClr val="bg1"/>
              </a:solidFill>
              <a:cs typeface="Arial" pitchFamily="34" charset="0"/>
            </a:endParaRPr>
          </a:p>
        </p:txBody>
      </p:sp>
      <p:sp>
        <p:nvSpPr>
          <p:cNvPr id="14" name="TextBox 13">
            <a:extLst>
              <a:ext uri="{FF2B5EF4-FFF2-40B4-BE49-F238E27FC236}">
                <a16:creationId xmlns:a16="http://schemas.microsoft.com/office/drawing/2014/main" id="{27661BA8-D688-4CD2-9CA9-1AD08C3A0407}"/>
              </a:ext>
            </a:extLst>
          </p:cNvPr>
          <p:cNvSpPr txBox="1"/>
          <p:nvPr/>
        </p:nvSpPr>
        <p:spPr>
          <a:xfrm>
            <a:off x="2420124" y="1138919"/>
            <a:ext cx="2829148" cy="646331"/>
          </a:xfrm>
          <a:prstGeom prst="rect">
            <a:avLst/>
          </a:prstGeom>
          <a:noFill/>
        </p:spPr>
        <p:txBody>
          <a:bodyPr wrap="square" lIns="0" rtlCol="0">
            <a:spAutoFit/>
          </a:bodyPr>
          <a:lstStyle/>
          <a:p>
            <a:r>
              <a:rPr lang="en-US" altLang="ko-KR" sz="1200" dirty="0">
                <a:solidFill>
                  <a:schemeClr val="bg1"/>
                </a:solidFill>
                <a:cs typeface="Arial" pitchFamily="34" charset="0"/>
              </a:rPr>
              <a:t>Get a modern PowerPoint  Presentation that is beautifully designed. I hope and I believe that this Template will your Time.</a:t>
            </a:r>
            <a:endParaRPr lang="ko-KR" altLang="en-US" sz="1200" dirty="0">
              <a:solidFill>
                <a:schemeClr val="bg1"/>
              </a:solidFill>
              <a:cs typeface="Arial" pitchFamily="34" charset="0"/>
            </a:endParaRPr>
          </a:p>
        </p:txBody>
      </p:sp>
      <p:pic>
        <p:nvPicPr>
          <p:cNvPr id="16" name="Picture 15">
            <a:extLst>
              <a:ext uri="{FF2B5EF4-FFF2-40B4-BE49-F238E27FC236}">
                <a16:creationId xmlns:a16="http://schemas.microsoft.com/office/drawing/2014/main" id="{B42181F6-8083-F92E-6037-81F61F7675BD}"/>
              </a:ext>
            </a:extLst>
          </p:cNvPr>
          <p:cNvPicPr>
            <a:picLocks noChangeAspect="1"/>
          </p:cNvPicPr>
          <p:nvPr/>
        </p:nvPicPr>
        <p:blipFill>
          <a:blip r:embed="rId2"/>
          <a:stretch>
            <a:fillRect/>
          </a:stretch>
        </p:blipFill>
        <p:spPr>
          <a:xfrm>
            <a:off x="0" y="-184826"/>
            <a:ext cx="6957663" cy="7110920"/>
          </a:xfrm>
          <a:prstGeom prst="rect">
            <a:avLst/>
          </a:prstGeom>
        </p:spPr>
      </p:pic>
    </p:spTree>
    <p:extLst>
      <p:ext uri="{BB962C8B-B14F-4D97-AF65-F5344CB8AC3E}">
        <p14:creationId xmlns:p14="http://schemas.microsoft.com/office/powerpoint/2010/main" val="43168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FF60CE38-81C0-41D7-BBE7-670DC7879733}"/>
              </a:ext>
            </a:extLst>
          </p:cNvPr>
          <p:cNvSpPr/>
          <p:nvPr/>
        </p:nvSpPr>
        <p:spPr>
          <a:xfrm>
            <a:off x="743413" y="936804"/>
            <a:ext cx="5482289" cy="5482289"/>
          </a:xfrm>
          <a:prstGeom prst="ellipse">
            <a:avLst/>
          </a:prstGeom>
          <a:solidFill>
            <a:schemeClr val="bg1">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8" name="Freeform: Shape 137">
            <a:extLst>
              <a:ext uri="{FF2B5EF4-FFF2-40B4-BE49-F238E27FC236}">
                <a16:creationId xmlns:a16="http://schemas.microsoft.com/office/drawing/2014/main" id="{AAF6868F-FFAA-4BCA-A15B-6C409E50A50D}"/>
              </a:ext>
            </a:extLst>
          </p:cNvPr>
          <p:cNvSpPr/>
          <p:nvPr/>
        </p:nvSpPr>
        <p:spPr>
          <a:xfrm>
            <a:off x="1832108" y="2398616"/>
            <a:ext cx="3373925" cy="3753953"/>
          </a:xfrm>
          <a:custGeom>
            <a:avLst/>
            <a:gdLst>
              <a:gd name="connsiteX0" fmla="*/ 1972711 w 3595513"/>
              <a:gd name="connsiteY0" fmla="*/ 0 h 4000500"/>
              <a:gd name="connsiteX1" fmla="*/ 3052846 w 3595513"/>
              <a:gd name="connsiteY1" fmla="*/ 395288 h 4000500"/>
              <a:gd name="connsiteX2" fmla="*/ 3368123 w 3595513"/>
              <a:gd name="connsiteY2" fmla="*/ 793433 h 4000500"/>
              <a:gd name="connsiteX3" fmla="*/ 3531001 w 3595513"/>
              <a:gd name="connsiteY3" fmla="*/ 2205990 h 4000500"/>
              <a:gd name="connsiteX4" fmla="*/ 2865203 w 3595513"/>
              <a:gd name="connsiteY4" fmla="*/ 3291840 h 4000500"/>
              <a:gd name="connsiteX5" fmla="*/ 2754713 w 3595513"/>
              <a:gd name="connsiteY5" fmla="*/ 3672840 h 4000500"/>
              <a:gd name="connsiteX6" fmla="*/ 2754713 w 3595513"/>
              <a:gd name="connsiteY6" fmla="*/ 4000500 h 4000500"/>
              <a:gd name="connsiteX7" fmla="*/ 2753761 w 3595513"/>
              <a:gd name="connsiteY7" fmla="*/ 4000500 h 4000500"/>
              <a:gd name="connsiteX8" fmla="*/ 1152608 w 3595513"/>
              <a:gd name="connsiteY8" fmla="*/ 4000500 h 4000500"/>
              <a:gd name="connsiteX9" fmla="*/ 1147846 w 3595513"/>
              <a:gd name="connsiteY9" fmla="*/ 3704273 h 4000500"/>
              <a:gd name="connsiteX10" fmla="*/ 968776 w 3595513"/>
              <a:gd name="connsiteY10" fmla="*/ 3565208 h 4000500"/>
              <a:gd name="connsiteX11" fmla="*/ 637306 w 3595513"/>
              <a:gd name="connsiteY11" fmla="*/ 3560445 h 4000500"/>
              <a:gd name="connsiteX12" fmla="*/ 333458 w 3595513"/>
              <a:gd name="connsiteY12" fmla="*/ 3259455 h 4000500"/>
              <a:gd name="connsiteX13" fmla="*/ 333458 w 3595513"/>
              <a:gd name="connsiteY13" fmla="*/ 3257550 h 4000500"/>
              <a:gd name="connsiteX14" fmla="*/ 302978 w 3595513"/>
              <a:gd name="connsiteY14" fmla="*/ 3059430 h 4000500"/>
              <a:gd name="connsiteX15" fmla="*/ 232493 w 3595513"/>
              <a:gd name="connsiteY15" fmla="*/ 2976563 h 4000500"/>
              <a:gd name="connsiteX16" fmla="*/ 222968 w 3595513"/>
              <a:gd name="connsiteY16" fmla="*/ 2823210 h 4000500"/>
              <a:gd name="connsiteX17" fmla="*/ 216301 w 3595513"/>
              <a:gd name="connsiteY17" fmla="*/ 2808923 h 4000500"/>
              <a:gd name="connsiteX18" fmla="*/ 209633 w 3595513"/>
              <a:gd name="connsiteY18" fmla="*/ 2644140 h 4000500"/>
              <a:gd name="connsiteX19" fmla="*/ 14371 w 3595513"/>
              <a:gd name="connsiteY19" fmla="*/ 2391728 h 4000500"/>
              <a:gd name="connsiteX20" fmla="*/ 44851 w 3595513"/>
              <a:gd name="connsiteY20" fmla="*/ 2198370 h 4000500"/>
              <a:gd name="connsiteX21" fmla="*/ 51518 w 3595513"/>
              <a:gd name="connsiteY21" fmla="*/ 2191703 h 4000500"/>
              <a:gd name="connsiteX22" fmla="*/ 58186 w 3595513"/>
              <a:gd name="connsiteY22" fmla="*/ 2186940 h 4000500"/>
              <a:gd name="connsiteX23" fmla="*/ 274403 w 3595513"/>
              <a:gd name="connsiteY23" fmla="*/ 1864043 h 4000500"/>
              <a:gd name="connsiteX24" fmla="*/ 274403 w 3595513"/>
              <a:gd name="connsiteY24" fmla="*/ 1859280 h 4000500"/>
              <a:gd name="connsiteX25" fmla="*/ 274403 w 3595513"/>
              <a:gd name="connsiteY25" fmla="*/ 1854518 h 4000500"/>
              <a:gd name="connsiteX26" fmla="*/ 258211 w 3595513"/>
              <a:gd name="connsiteY26" fmla="*/ 1696403 h 4000500"/>
              <a:gd name="connsiteX27" fmla="*/ 202013 w 3595513"/>
              <a:gd name="connsiteY27" fmla="*/ 1345883 h 4000500"/>
              <a:gd name="connsiteX28" fmla="*/ 416326 w 3595513"/>
              <a:gd name="connsiteY28" fmla="*/ 683895 h 4000500"/>
              <a:gd name="connsiteX29" fmla="*/ 418231 w 3595513"/>
              <a:gd name="connsiteY29" fmla="*/ 681990 h 4000500"/>
              <a:gd name="connsiteX30" fmla="*/ 1774591 w 3595513"/>
              <a:gd name="connsiteY30" fmla="*/ 9525 h 4000500"/>
              <a:gd name="connsiteX31" fmla="*/ 1972711 w 3595513"/>
              <a:gd name="connsiteY31"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95513" h="4000500">
                <a:moveTo>
                  <a:pt x="1972711" y="0"/>
                </a:moveTo>
                <a:cubicBezTo>
                  <a:pt x="2500396" y="0"/>
                  <a:pt x="2850916" y="214313"/>
                  <a:pt x="3052846" y="395288"/>
                </a:cubicBezTo>
                <a:cubicBezTo>
                  <a:pt x="3262396" y="581025"/>
                  <a:pt x="3356693" y="767715"/>
                  <a:pt x="3368123" y="793433"/>
                </a:cubicBezTo>
                <a:cubicBezTo>
                  <a:pt x="3740551" y="1466850"/>
                  <a:pt x="3547193" y="2156460"/>
                  <a:pt x="3531001" y="2205990"/>
                </a:cubicBezTo>
                <a:cubicBezTo>
                  <a:pt x="3396698" y="2752725"/>
                  <a:pt x="2930926" y="3228023"/>
                  <a:pt x="2865203" y="3291840"/>
                </a:cubicBezTo>
                <a:cubicBezTo>
                  <a:pt x="2770906" y="3449955"/>
                  <a:pt x="2754713" y="3654743"/>
                  <a:pt x="2754713" y="3672840"/>
                </a:cubicBezTo>
                <a:lnTo>
                  <a:pt x="2754713" y="4000500"/>
                </a:lnTo>
                <a:lnTo>
                  <a:pt x="2753761" y="4000500"/>
                </a:lnTo>
                <a:cubicBezTo>
                  <a:pt x="1152608" y="4000500"/>
                  <a:pt x="1152608" y="4000500"/>
                  <a:pt x="1152608" y="4000500"/>
                </a:cubicBezTo>
                <a:cubicBezTo>
                  <a:pt x="1147846" y="3704273"/>
                  <a:pt x="1147846" y="3704273"/>
                  <a:pt x="1147846" y="3704273"/>
                </a:cubicBezTo>
                <a:cubicBezTo>
                  <a:pt x="1119271" y="3635693"/>
                  <a:pt x="1037356" y="3565208"/>
                  <a:pt x="968776" y="3565208"/>
                </a:cubicBezTo>
                <a:cubicBezTo>
                  <a:pt x="637306" y="3560445"/>
                  <a:pt x="637306" y="3560445"/>
                  <a:pt x="637306" y="3560445"/>
                </a:cubicBezTo>
                <a:cubicBezTo>
                  <a:pt x="397276" y="3544253"/>
                  <a:pt x="333458" y="3355658"/>
                  <a:pt x="333458" y="3259455"/>
                </a:cubicBezTo>
                <a:cubicBezTo>
                  <a:pt x="333458" y="3257550"/>
                  <a:pt x="333458" y="3257550"/>
                  <a:pt x="333458" y="3257550"/>
                </a:cubicBezTo>
                <a:cubicBezTo>
                  <a:pt x="335363" y="3147060"/>
                  <a:pt x="312503" y="3083243"/>
                  <a:pt x="302978" y="3059430"/>
                </a:cubicBezTo>
                <a:cubicBezTo>
                  <a:pt x="264878" y="3030855"/>
                  <a:pt x="242018" y="2995613"/>
                  <a:pt x="232493" y="2976563"/>
                </a:cubicBezTo>
                <a:cubicBezTo>
                  <a:pt x="194393" y="2931795"/>
                  <a:pt x="199156" y="2872740"/>
                  <a:pt x="222968" y="2823210"/>
                </a:cubicBezTo>
                <a:cubicBezTo>
                  <a:pt x="221063" y="2818448"/>
                  <a:pt x="218206" y="2813685"/>
                  <a:pt x="216301" y="2808923"/>
                </a:cubicBezTo>
                <a:cubicBezTo>
                  <a:pt x="174391" y="2754630"/>
                  <a:pt x="181058" y="2690813"/>
                  <a:pt x="209633" y="2644140"/>
                </a:cubicBezTo>
                <a:cubicBezTo>
                  <a:pt x="65806" y="2589848"/>
                  <a:pt x="23896" y="2432685"/>
                  <a:pt x="14371" y="2391728"/>
                </a:cubicBezTo>
                <a:cubicBezTo>
                  <a:pt x="-20872" y="2302193"/>
                  <a:pt x="16276" y="2228850"/>
                  <a:pt x="44851" y="2198370"/>
                </a:cubicBezTo>
                <a:cubicBezTo>
                  <a:pt x="51518" y="2191703"/>
                  <a:pt x="51518" y="2191703"/>
                  <a:pt x="51518" y="2191703"/>
                </a:cubicBezTo>
                <a:cubicBezTo>
                  <a:pt x="58186" y="2186940"/>
                  <a:pt x="58186" y="2186940"/>
                  <a:pt x="58186" y="2186940"/>
                </a:cubicBezTo>
                <a:cubicBezTo>
                  <a:pt x="272498" y="2057400"/>
                  <a:pt x="274403" y="1873568"/>
                  <a:pt x="274403" y="1864043"/>
                </a:cubicBezTo>
                <a:cubicBezTo>
                  <a:pt x="274403" y="1859280"/>
                  <a:pt x="274403" y="1859280"/>
                  <a:pt x="274403" y="1859280"/>
                </a:cubicBezTo>
                <a:cubicBezTo>
                  <a:pt x="274403" y="1854518"/>
                  <a:pt x="274403" y="1854518"/>
                  <a:pt x="274403" y="1854518"/>
                </a:cubicBezTo>
                <a:cubicBezTo>
                  <a:pt x="279166" y="1816418"/>
                  <a:pt x="267736" y="1739265"/>
                  <a:pt x="258211" y="1696403"/>
                </a:cubicBezTo>
                <a:cubicBezTo>
                  <a:pt x="206776" y="1578293"/>
                  <a:pt x="202013" y="1368743"/>
                  <a:pt x="202013" y="1345883"/>
                </a:cubicBezTo>
                <a:cubicBezTo>
                  <a:pt x="192488" y="1004888"/>
                  <a:pt x="406801" y="696278"/>
                  <a:pt x="416326" y="683895"/>
                </a:cubicBezTo>
                <a:cubicBezTo>
                  <a:pt x="418231" y="681990"/>
                  <a:pt x="418231" y="681990"/>
                  <a:pt x="418231" y="681990"/>
                </a:cubicBezTo>
                <a:cubicBezTo>
                  <a:pt x="933533" y="30480"/>
                  <a:pt x="1710773" y="9525"/>
                  <a:pt x="1774591" y="9525"/>
                </a:cubicBezTo>
                <a:cubicBezTo>
                  <a:pt x="1840313" y="2858"/>
                  <a:pt x="1906036" y="0"/>
                  <a:pt x="1972711" y="0"/>
                </a:cubicBezTo>
                <a:close/>
              </a:path>
            </a:pathLst>
          </a:cu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4">
            <a:extLst>
              <a:ext uri="{FF2B5EF4-FFF2-40B4-BE49-F238E27FC236}">
                <a16:creationId xmlns:a16="http://schemas.microsoft.com/office/drawing/2014/main" id="{7FE34EFF-6D5B-4226-855F-1CB74F9D51F1}"/>
              </a:ext>
            </a:extLst>
          </p:cNvPr>
          <p:cNvSpPr/>
          <p:nvPr/>
        </p:nvSpPr>
        <p:spPr>
          <a:xfrm>
            <a:off x="2467980" y="2075356"/>
            <a:ext cx="274021" cy="27402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ight Triangle 13">
            <a:extLst>
              <a:ext uri="{FF2B5EF4-FFF2-40B4-BE49-F238E27FC236}">
                <a16:creationId xmlns:a16="http://schemas.microsoft.com/office/drawing/2014/main" id="{333B6E42-D4C5-4CE2-B195-4C57F80F93F6}"/>
              </a:ext>
            </a:extLst>
          </p:cNvPr>
          <p:cNvSpPr/>
          <p:nvPr/>
        </p:nvSpPr>
        <p:spPr>
          <a:xfrm>
            <a:off x="2431990" y="1527446"/>
            <a:ext cx="274021" cy="274021"/>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Rectangle 24">
            <a:extLst>
              <a:ext uri="{FF2B5EF4-FFF2-40B4-BE49-F238E27FC236}">
                <a16:creationId xmlns:a16="http://schemas.microsoft.com/office/drawing/2014/main" id="{0D46678F-0077-4D59-83FC-41D4AA5999D6}"/>
              </a:ext>
            </a:extLst>
          </p:cNvPr>
          <p:cNvSpPr>
            <a:spLocks noChangeAspect="1"/>
          </p:cNvSpPr>
          <p:nvPr/>
        </p:nvSpPr>
        <p:spPr>
          <a:xfrm rot="18900000">
            <a:off x="5259701" y="2405087"/>
            <a:ext cx="347830" cy="274021"/>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Rounded Rectangle 4">
            <a:extLst>
              <a:ext uri="{FF2B5EF4-FFF2-40B4-BE49-F238E27FC236}">
                <a16:creationId xmlns:a16="http://schemas.microsoft.com/office/drawing/2014/main" id="{832ADFA3-926D-4CC2-A81B-8EE4FFF45E95}"/>
              </a:ext>
            </a:extLst>
          </p:cNvPr>
          <p:cNvSpPr>
            <a:spLocks noChangeAspect="1"/>
          </p:cNvSpPr>
          <p:nvPr/>
        </p:nvSpPr>
        <p:spPr>
          <a:xfrm>
            <a:off x="2132976" y="2206373"/>
            <a:ext cx="239181" cy="329225"/>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Oval 17">
            <a:extLst>
              <a:ext uri="{FF2B5EF4-FFF2-40B4-BE49-F238E27FC236}">
                <a16:creationId xmlns:a16="http://schemas.microsoft.com/office/drawing/2014/main" id="{0CDFF802-485A-4C29-807F-BE3CB622D4CD}"/>
              </a:ext>
            </a:extLst>
          </p:cNvPr>
          <p:cNvSpPr/>
          <p:nvPr/>
        </p:nvSpPr>
        <p:spPr>
          <a:xfrm rot="18918221">
            <a:off x="2794041" y="1813839"/>
            <a:ext cx="266610" cy="438869"/>
          </a:xfrm>
          <a:custGeom>
            <a:avLst/>
            <a:gdLst>
              <a:gd name="connsiteX0" fmla="*/ 1355591 w 2487611"/>
              <a:gd name="connsiteY0" fmla="*/ 3081285 h 4007282"/>
              <a:gd name="connsiteX1" fmla="*/ 1668701 w 2487611"/>
              <a:gd name="connsiteY1" fmla="*/ 3381869 h 4007282"/>
              <a:gd name="connsiteX2" fmla="*/ 1698103 w 2487611"/>
              <a:gd name="connsiteY2" fmla="*/ 3725512 h 4007282"/>
              <a:gd name="connsiteX3" fmla="*/ 1503571 w 2487611"/>
              <a:gd name="connsiteY3" fmla="*/ 3508020 h 4007282"/>
              <a:gd name="connsiteX4" fmla="*/ 1461585 w 2487611"/>
              <a:gd name="connsiteY4" fmla="*/ 3721761 h 4007282"/>
              <a:gd name="connsiteX5" fmla="*/ 1244671 w 2487611"/>
              <a:gd name="connsiteY5" fmla="*/ 4007282 h 4007282"/>
              <a:gd name="connsiteX6" fmla="*/ 1079392 w 2487611"/>
              <a:gd name="connsiteY6" fmla="*/ 3701523 h 4007282"/>
              <a:gd name="connsiteX7" fmla="*/ 987763 w 2487611"/>
              <a:gd name="connsiteY7" fmla="*/ 3569325 h 4007282"/>
              <a:gd name="connsiteX8" fmla="*/ 854400 w 2487611"/>
              <a:gd name="connsiteY8" fmla="*/ 3636047 h 4007282"/>
              <a:gd name="connsiteX9" fmla="*/ 869102 w 2487611"/>
              <a:gd name="connsiteY9" fmla="*/ 3312632 h 4007282"/>
              <a:gd name="connsiteX10" fmla="*/ 1052587 w 2487611"/>
              <a:gd name="connsiteY10" fmla="*/ 3115087 h 4007282"/>
              <a:gd name="connsiteX11" fmla="*/ 1019981 w 2487611"/>
              <a:gd name="connsiteY11" fmla="*/ 3159110 h 4007282"/>
              <a:gd name="connsiteX12" fmla="*/ 1012121 w 2487611"/>
              <a:gd name="connsiteY12" fmla="*/ 3332027 h 4007282"/>
              <a:gd name="connsiteX13" fmla="*/ 1083424 w 2487611"/>
              <a:gd name="connsiteY13" fmla="*/ 3296354 h 4007282"/>
              <a:gd name="connsiteX14" fmla="*/ 1132416 w 2487611"/>
              <a:gd name="connsiteY14" fmla="*/ 3367034 h 4007282"/>
              <a:gd name="connsiteX15" fmla="*/ 1220783 w 2487611"/>
              <a:gd name="connsiteY15" fmla="*/ 3530511 h 4007282"/>
              <a:gd name="connsiteX16" fmla="*/ 1336759 w 2487611"/>
              <a:gd name="connsiteY16" fmla="*/ 3377854 h 4007282"/>
              <a:gd name="connsiteX17" fmla="*/ 1359207 w 2487611"/>
              <a:gd name="connsiteY17" fmla="*/ 3263575 h 4007282"/>
              <a:gd name="connsiteX18" fmla="*/ 1463216 w 2487611"/>
              <a:gd name="connsiteY18" fmla="*/ 3379859 h 4007282"/>
              <a:gd name="connsiteX19" fmla="*/ 1447496 w 2487611"/>
              <a:gd name="connsiteY19" fmla="*/ 3196127 h 4007282"/>
              <a:gd name="connsiteX20" fmla="*/ 1355591 w 2487611"/>
              <a:gd name="connsiteY20" fmla="*/ 3081285 h 4007282"/>
              <a:gd name="connsiteX21" fmla="*/ 803026 w 2487611"/>
              <a:gd name="connsiteY21" fmla="*/ 2773720 h 4007282"/>
              <a:gd name="connsiteX22" fmla="*/ 1689473 w 2487611"/>
              <a:gd name="connsiteY22" fmla="*/ 2773720 h 4007282"/>
              <a:gd name="connsiteX23" fmla="*/ 1482985 w 2487611"/>
              <a:gd name="connsiteY23" fmla="*/ 3053768 h 4007282"/>
              <a:gd name="connsiteX24" fmla="*/ 1009514 w 2487611"/>
              <a:gd name="connsiteY24" fmla="*/ 3053768 h 4007282"/>
              <a:gd name="connsiteX25" fmla="*/ 803026 w 2487611"/>
              <a:gd name="connsiteY25" fmla="*/ 2773720 h 4007282"/>
              <a:gd name="connsiteX26" fmla="*/ 1246249 w 2487611"/>
              <a:gd name="connsiteY26" fmla="*/ 1473655 h 4007282"/>
              <a:gd name="connsiteX27" fmla="*/ 1346518 w 2487611"/>
              <a:gd name="connsiteY27" fmla="*/ 1573924 h 4007282"/>
              <a:gd name="connsiteX28" fmla="*/ 1246249 w 2487611"/>
              <a:gd name="connsiteY28" fmla="*/ 1674193 h 4007282"/>
              <a:gd name="connsiteX29" fmla="*/ 1145980 w 2487611"/>
              <a:gd name="connsiteY29" fmla="*/ 1573924 h 4007282"/>
              <a:gd name="connsiteX30" fmla="*/ 1246249 w 2487611"/>
              <a:gd name="connsiteY30" fmla="*/ 1473655 h 4007282"/>
              <a:gd name="connsiteX31" fmla="*/ 1246249 w 2487611"/>
              <a:gd name="connsiteY31" fmla="*/ 1404149 h 4007282"/>
              <a:gd name="connsiteX32" fmla="*/ 1076474 w 2487611"/>
              <a:gd name="connsiteY32" fmla="*/ 1573924 h 4007282"/>
              <a:gd name="connsiteX33" fmla="*/ 1246249 w 2487611"/>
              <a:gd name="connsiteY33" fmla="*/ 1743699 h 4007282"/>
              <a:gd name="connsiteX34" fmla="*/ 1416024 w 2487611"/>
              <a:gd name="connsiteY34" fmla="*/ 1573924 h 4007282"/>
              <a:gd name="connsiteX35" fmla="*/ 1246249 w 2487611"/>
              <a:gd name="connsiteY35" fmla="*/ 1404149 h 4007282"/>
              <a:gd name="connsiteX36" fmla="*/ 1246249 w 2487611"/>
              <a:gd name="connsiteY36" fmla="*/ 650779 h 4007282"/>
              <a:gd name="connsiteX37" fmla="*/ 1446787 w 2487611"/>
              <a:gd name="connsiteY37" fmla="*/ 851317 h 4007282"/>
              <a:gd name="connsiteX38" fmla="*/ 1246249 w 2487611"/>
              <a:gd name="connsiteY38" fmla="*/ 1051855 h 4007282"/>
              <a:gd name="connsiteX39" fmla="*/ 1045711 w 2487611"/>
              <a:gd name="connsiteY39" fmla="*/ 851317 h 4007282"/>
              <a:gd name="connsiteX40" fmla="*/ 1246249 w 2487611"/>
              <a:gd name="connsiteY40" fmla="*/ 650779 h 4007282"/>
              <a:gd name="connsiteX41" fmla="*/ 1246249 w 2487611"/>
              <a:gd name="connsiteY41" fmla="*/ 511767 h 4007282"/>
              <a:gd name="connsiteX42" fmla="*/ 906699 w 2487611"/>
              <a:gd name="connsiteY42" fmla="*/ 851317 h 4007282"/>
              <a:gd name="connsiteX43" fmla="*/ 1246249 w 2487611"/>
              <a:gd name="connsiteY43" fmla="*/ 1190867 h 4007282"/>
              <a:gd name="connsiteX44" fmla="*/ 1585799 w 2487611"/>
              <a:gd name="connsiteY44" fmla="*/ 851317 h 4007282"/>
              <a:gd name="connsiteX45" fmla="*/ 1246249 w 2487611"/>
              <a:gd name="connsiteY45" fmla="*/ 511767 h 4007282"/>
              <a:gd name="connsiteX46" fmla="*/ 1236486 w 2487611"/>
              <a:gd name="connsiteY46" fmla="*/ 0 h 4007282"/>
              <a:gd name="connsiteX47" fmla="*/ 1243449 w 2487611"/>
              <a:gd name="connsiteY47" fmla="*/ 468 h 4007282"/>
              <a:gd name="connsiteX48" fmla="*/ 1250411 w 2487611"/>
              <a:gd name="connsiteY48" fmla="*/ 0 h 4007282"/>
              <a:gd name="connsiteX49" fmla="*/ 1891856 w 2487611"/>
              <a:gd name="connsiteY49" fmla="*/ 602756 h 4007282"/>
              <a:gd name="connsiteX50" fmla="*/ 2096831 w 2487611"/>
              <a:gd name="connsiteY50" fmla="*/ 1442023 h 4007282"/>
              <a:gd name="connsiteX51" fmla="*/ 2003408 w 2487611"/>
              <a:gd name="connsiteY51" fmla="*/ 1943608 h 4007282"/>
              <a:gd name="connsiteX52" fmla="*/ 2224895 w 2487611"/>
              <a:gd name="connsiteY52" fmla="*/ 2078968 h 4007282"/>
              <a:gd name="connsiteX53" fmla="*/ 2487611 w 2487611"/>
              <a:gd name="connsiteY53" fmla="*/ 2809123 h 4007282"/>
              <a:gd name="connsiteX54" fmla="*/ 1777602 w 2487611"/>
              <a:gd name="connsiteY54" fmla="*/ 2545137 h 4007282"/>
              <a:gd name="connsiteX55" fmla="*/ 1697050 w 2487611"/>
              <a:gd name="connsiteY55" fmla="*/ 2693117 h 4007282"/>
              <a:gd name="connsiteX56" fmla="*/ 789847 w 2487611"/>
              <a:gd name="connsiteY56" fmla="*/ 2693117 h 4007282"/>
              <a:gd name="connsiteX57" fmla="*/ 709405 w 2487611"/>
              <a:gd name="connsiteY57" fmla="*/ 2545362 h 4007282"/>
              <a:gd name="connsiteX58" fmla="*/ 0 w 2487611"/>
              <a:gd name="connsiteY58" fmla="*/ 2809123 h 4007282"/>
              <a:gd name="connsiteX59" fmla="*/ 262716 w 2487611"/>
              <a:gd name="connsiteY59" fmla="*/ 2078968 h 4007282"/>
              <a:gd name="connsiteX60" fmla="*/ 483603 w 2487611"/>
              <a:gd name="connsiteY60" fmla="*/ 1943974 h 4007282"/>
              <a:gd name="connsiteX61" fmla="*/ 390066 w 2487611"/>
              <a:gd name="connsiteY61" fmla="*/ 1442023 h 4007282"/>
              <a:gd name="connsiteX62" fmla="*/ 595041 w 2487611"/>
              <a:gd name="connsiteY62" fmla="*/ 602756 h 4007282"/>
              <a:gd name="connsiteX63" fmla="*/ 1236486 w 2487611"/>
              <a:gd name="connsiteY63" fmla="*/ 0 h 4007282"/>
              <a:gd name="connsiteX0" fmla="*/ 1355591 w 2487611"/>
              <a:gd name="connsiteY0" fmla="*/ 3081285 h 4007282"/>
              <a:gd name="connsiteX1" fmla="*/ 1668701 w 2487611"/>
              <a:gd name="connsiteY1" fmla="*/ 3381869 h 4007282"/>
              <a:gd name="connsiteX2" fmla="*/ 1698103 w 2487611"/>
              <a:gd name="connsiteY2" fmla="*/ 3725512 h 4007282"/>
              <a:gd name="connsiteX3" fmla="*/ 1503571 w 2487611"/>
              <a:gd name="connsiteY3" fmla="*/ 3508020 h 4007282"/>
              <a:gd name="connsiteX4" fmla="*/ 1461585 w 2487611"/>
              <a:gd name="connsiteY4" fmla="*/ 3721761 h 4007282"/>
              <a:gd name="connsiteX5" fmla="*/ 1244671 w 2487611"/>
              <a:gd name="connsiteY5" fmla="*/ 4007282 h 4007282"/>
              <a:gd name="connsiteX6" fmla="*/ 1079392 w 2487611"/>
              <a:gd name="connsiteY6" fmla="*/ 3701523 h 4007282"/>
              <a:gd name="connsiteX7" fmla="*/ 987763 w 2487611"/>
              <a:gd name="connsiteY7" fmla="*/ 3569325 h 4007282"/>
              <a:gd name="connsiteX8" fmla="*/ 854400 w 2487611"/>
              <a:gd name="connsiteY8" fmla="*/ 3636047 h 4007282"/>
              <a:gd name="connsiteX9" fmla="*/ 869102 w 2487611"/>
              <a:gd name="connsiteY9" fmla="*/ 3312632 h 4007282"/>
              <a:gd name="connsiteX10" fmla="*/ 1052587 w 2487611"/>
              <a:gd name="connsiteY10" fmla="*/ 3115087 h 4007282"/>
              <a:gd name="connsiteX11" fmla="*/ 1019981 w 2487611"/>
              <a:gd name="connsiteY11" fmla="*/ 3159110 h 4007282"/>
              <a:gd name="connsiteX12" fmla="*/ 1012121 w 2487611"/>
              <a:gd name="connsiteY12" fmla="*/ 3332027 h 4007282"/>
              <a:gd name="connsiteX13" fmla="*/ 1083424 w 2487611"/>
              <a:gd name="connsiteY13" fmla="*/ 3296354 h 4007282"/>
              <a:gd name="connsiteX14" fmla="*/ 1132416 w 2487611"/>
              <a:gd name="connsiteY14" fmla="*/ 3367034 h 4007282"/>
              <a:gd name="connsiteX15" fmla="*/ 1220783 w 2487611"/>
              <a:gd name="connsiteY15" fmla="*/ 3530511 h 4007282"/>
              <a:gd name="connsiteX16" fmla="*/ 1336759 w 2487611"/>
              <a:gd name="connsiteY16" fmla="*/ 3377854 h 4007282"/>
              <a:gd name="connsiteX17" fmla="*/ 1359207 w 2487611"/>
              <a:gd name="connsiteY17" fmla="*/ 3263575 h 4007282"/>
              <a:gd name="connsiteX18" fmla="*/ 1463216 w 2487611"/>
              <a:gd name="connsiteY18" fmla="*/ 3379859 h 4007282"/>
              <a:gd name="connsiteX19" fmla="*/ 1447496 w 2487611"/>
              <a:gd name="connsiteY19" fmla="*/ 3196127 h 4007282"/>
              <a:gd name="connsiteX20" fmla="*/ 1355591 w 2487611"/>
              <a:gd name="connsiteY20" fmla="*/ 3081285 h 4007282"/>
              <a:gd name="connsiteX21" fmla="*/ 803026 w 2487611"/>
              <a:gd name="connsiteY21" fmla="*/ 2773720 h 4007282"/>
              <a:gd name="connsiteX22" fmla="*/ 1689473 w 2487611"/>
              <a:gd name="connsiteY22" fmla="*/ 2773720 h 4007282"/>
              <a:gd name="connsiteX23" fmla="*/ 1482985 w 2487611"/>
              <a:gd name="connsiteY23" fmla="*/ 3053768 h 4007282"/>
              <a:gd name="connsiteX24" fmla="*/ 1009514 w 2487611"/>
              <a:gd name="connsiteY24" fmla="*/ 3053768 h 4007282"/>
              <a:gd name="connsiteX25" fmla="*/ 803026 w 2487611"/>
              <a:gd name="connsiteY25" fmla="*/ 2773720 h 4007282"/>
              <a:gd name="connsiteX26" fmla="*/ 1246249 w 2487611"/>
              <a:gd name="connsiteY26" fmla="*/ 1473655 h 4007282"/>
              <a:gd name="connsiteX27" fmla="*/ 1346518 w 2487611"/>
              <a:gd name="connsiteY27" fmla="*/ 1573924 h 4007282"/>
              <a:gd name="connsiteX28" fmla="*/ 1246249 w 2487611"/>
              <a:gd name="connsiteY28" fmla="*/ 1674193 h 4007282"/>
              <a:gd name="connsiteX29" fmla="*/ 1145980 w 2487611"/>
              <a:gd name="connsiteY29" fmla="*/ 1573924 h 4007282"/>
              <a:gd name="connsiteX30" fmla="*/ 1246249 w 2487611"/>
              <a:gd name="connsiteY30" fmla="*/ 1473655 h 4007282"/>
              <a:gd name="connsiteX31" fmla="*/ 1246249 w 2487611"/>
              <a:gd name="connsiteY31" fmla="*/ 1404149 h 4007282"/>
              <a:gd name="connsiteX32" fmla="*/ 1076474 w 2487611"/>
              <a:gd name="connsiteY32" fmla="*/ 1573924 h 4007282"/>
              <a:gd name="connsiteX33" fmla="*/ 1246249 w 2487611"/>
              <a:gd name="connsiteY33" fmla="*/ 1743699 h 4007282"/>
              <a:gd name="connsiteX34" fmla="*/ 1416024 w 2487611"/>
              <a:gd name="connsiteY34" fmla="*/ 1573924 h 4007282"/>
              <a:gd name="connsiteX35" fmla="*/ 1246249 w 2487611"/>
              <a:gd name="connsiteY35" fmla="*/ 1404149 h 4007282"/>
              <a:gd name="connsiteX36" fmla="*/ 1246249 w 2487611"/>
              <a:gd name="connsiteY36" fmla="*/ 650779 h 4007282"/>
              <a:gd name="connsiteX37" fmla="*/ 1446787 w 2487611"/>
              <a:gd name="connsiteY37" fmla="*/ 851317 h 4007282"/>
              <a:gd name="connsiteX38" fmla="*/ 1246249 w 2487611"/>
              <a:gd name="connsiteY38" fmla="*/ 1051855 h 4007282"/>
              <a:gd name="connsiteX39" fmla="*/ 1045711 w 2487611"/>
              <a:gd name="connsiteY39" fmla="*/ 851317 h 4007282"/>
              <a:gd name="connsiteX40" fmla="*/ 1246249 w 2487611"/>
              <a:gd name="connsiteY40" fmla="*/ 650779 h 4007282"/>
              <a:gd name="connsiteX41" fmla="*/ 1246249 w 2487611"/>
              <a:gd name="connsiteY41" fmla="*/ 511767 h 4007282"/>
              <a:gd name="connsiteX42" fmla="*/ 906699 w 2487611"/>
              <a:gd name="connsiteY42" fmla="*/ 851317 h 4007282"/>
              <a:gd name="connsiteX43" fmla="*/ 1246249 w 2487611"/>
              <a:gd name="connsiteY43" fmla="*/ 1190867 h 4007282"/>
              <a:gd name="connsiteX44" fmla="*/ 1585799 w 2487611"/>
              <a:gd name="connsiteY44" fmla="*/ 851317 h 4007282"/>
              <a:gd name="connsiteX45" fmla="*/ 1246249 w 2487611"/>
              <a:gd name="connsiteY45" fmla="*/ 511767 h 4007282"/>
              <a:gd name="connsiteX46" fmla="*/ 1236486 w 2487611"/>
              <a:gd name="connsiteY46" fmla="*/ 0 h 4007282"/>
              <a:gd name="connsiteX47" fmla="*/ 1243449 w 2487611"/>
              <a:gd name="connsiteY47" fmla="*/ 468 h 4007282"/>
              <a:gd name="connsiteX48" fmla="*/ 1250411 w 2487611"/>
              <a:gd name="connsiteY48" fmla="*/ 0 h 4007282"/>
              <a:gd name="connsiteX49" fmla="*/ 1891856 w 2487611"/>
              <a:gd name="connsiteY49" fmla="*/ 602756 h 4007282"/>
              <a:gd name="connsiteX50" fmla="*/ 2096831 w 2487611"/>
              <a:gd name="connsiteY50" fmla="*/ 1442023 h 4007282"/>
              <a:gd name="connsiteX51" fmla="*/ 2003408 w 2487611"/>
              <a:gd name="connsiteY51" fmla="*/ 1943608 h 4007282"/>
              <a:gd name="connsiteX52" fmla="*/ 2224895 w 2487611"/>
              <a:gd name="connsiteY52" fmla="*/ 2078968 h 4007282"/>
              <a:gd name="connsiteX53" fmla="*/ 2487611 w 2487611"/>
              <a:gd name="connsiteY53" fmla="*/ 2809123 h 4007282"/>
              <a:gd name="connsiteX54" fmla="*/ 1777602 w 2487611"/>
              <a:gd name="connsiteY54" fmla="*/ 2545137 h 4007282"/>
              <a:gd name="connsiteX55" fmla="*/ 1697050 w 2487611"/>
              <a:gd name="connsiteY55" fmla="*/ 2693117 h 4007282"/>
              <a:gd name="connsiteX56" fmla="*/ 789847 w 2487611"/>
              <a:gd name="connsiteY56" fmla="*/ 2693117 h 4007282"/>
              <a:gd name="connsiteX57" fmla="*/ 709405 w 2487611"/>
              <a:gd name="connsiteY57" fmla="*/ 2545362 h 4007282"/>
              <a:gd name="connsiteX58" fmla="*/ 0 w 2487611"/>
              <a:gd name="connsiteY58" fmla="*/ 2809123 h 4007282"/>
              <a:gd name="connsiteX59" fmla="*/ 262716 w 2487611"/>
              <a:gd name="connsiteY59" fmla="*/ 2078968 h 4007282"/>
              <a:gd name="connsiteX60" fmla="*/ 483603 w 2487611"/>
              <a:gd name="connsiteY60" fmla="*/ 1943974 h 4007282"/>
              <a:gd name="connsiteX61" fmla="*/ 390066 w 2487611"/>
              <a:gd name="connsiteY61" fmla="*/ 1442023 h 4007282"/>
              <a:gd name="connsiteX62" fmla="*/ 595041 w 2487611"/>
              <a:gd name="connsiteY62" fmla="*/ 602756 h 4007282"/>
              <a:gd name="connsiteX63" fmla="*/ 1236486 w 2487611"/>
              <a:gd name="connsiteY63" fmla="*/ 0 h 4007282"/>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0411 w 2487611"/>
              <a:gd name="connsiteY48" fmla="*/ 101253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91732 h 4117729"/>
              <a:gd name="connsiteX1" fmla="*/ 1668701 w 2487611"/>
              <a:gd name="connsiteY1" fmla="*/ 3492316 h 4117729"/>
              <a:gd name="connsiteX2" fmla="*/ 1698103 w 2487611"/>
              <a:gd name="connsiteY2" fmla="*/ 3835959 h 4117729"/>
              <a:gd name="connsiteX3" fmla="*/ 1503571 w 2487611"/>
              <a:gd name="connsiteY3" fmla="*/ 3618467 h 4117729"/>
              <a:gd name="connsiteX4" fmla="*/ 1461585 w 2487611"/>
              <a:gd name="connsiteY4" fmla="*/ 3832208 h 4117729"/>
              <a:gd name="connsiteX5" fmla="*/ 1244671 w 2487611"/>
              <a:gd name="connsiteY5" fmla="*/ 4117729 h 4117729"/>
              <a:gd name="connsiteX6" fmla="*/ 1079392 w 2487611"/>
              <a:gd name="connsiteY6" fmla="*/ 3811970 h 4117729"/>
              <a:gd name="connsiteX7" fmla="*/ 987763 w 2487611"/>
              <a:gd name="connsiteY7" fmla="*/ 3679772 h 4117729"/>
              <a:gd name="connsiteX8" fmla="*/ 854400 w 2487611"/>
              <a:gd name="connsiteY8" fmla="*/ 3746494 h 4117729"/>
              <a:gd name="connsiteX9" fmla="*/ 869102 w 2487611"/>
              <a:gd name="connsiteY9" fmla="*/ 3423079 h 4117729"/>
              <a:gd name="connsiteX10" fmla="*/ 1052587 w 2487611"/>
              <a:gd name="connsiteY10" fmla="*/ 3225534 h 4117729"/>
              <a:gd name="connsiteX11" fmla="*/ 1019981 w 2487611"/>
              <a:gd name="connsiteY11" fmla="*/ 3269557 h 4117729"/>
              <a:gd name="connsiteX12" fmla="*/ 1012121 w 2487611"/>
              <a:gd name="connsiteY12" fmla="*/ 3442474 h 4117729"/>
              <a:gd name="connsiteX13" fmla="*/ 1083424 w 2487611"/>
              <a:gd name="connsiteY13" fmla="*/ 3406801 h 4117729"/>
              <a:gd name="connsiteX14" fmla="*/ 1132416 w 2487611"/>
              <a:gd name="connsiteY14" fmla="*/ 3477481 h 4117729"/>
              <a:gd name="connsiteX15" fmla="*/ 1220783 w 2487611"/>
              <a:gd name="connsiteY15" fmla="*/ 3640958 h 4117729"/>
              <a:gd name="connsiteX16" fmla="*/ 1336759 w 2487611"/>
              <a:gd name="connsiteY16" fmla="*/ 3488301 h 4117729"/>
              <a:gd name="connsiteX17" fmla="*/ 1359207 w 2487611"/>
              <a:gd name="connsiteY17" fmla="*/ 3374022 h 4117729"/>
              <a:gd name="connsiteX18" fmla="*/ 1463216 w 2487611"/>
              <a:gd name="connsiteY18" fmla="*/ 3490306 h 4117729"/>
              <a:gd name="connsiteX19" fmla="*/ 1447496 w 2487611"/>
              <a:gd name="connsiteY19" fmla="*/ 3306574 h 4117729"/>
              <a:gd name="connsiteX20" fmla="*/ 1355591 w 2487611"/>
              <a:gd name="connsiteY20" fmla="*/ 3191732 h 4117729"/>
              <a:gd name="connsiteX21" fmla="*/ 803026 w 2487611"/>
              <a:gd name="connsiteY21" fmla="*/ 2884167 h 4117729"/>
              <a:gd name="connsiteX22" fmla="*/ 1689473 w 2487611"/>
              <a:gd name="connsiteY22" fmla="*/ 2884167 h 4117729"/>
              <a:gd name="connsiteX23" fmla="*/ 1482985 w 2487611"/>
              <a:gd name="connsiteY23" fmla="*/ 3164215 h 4117729"/>
              <a:gd name="connsiteX24" fmla="*/ 1009514 w 2487611"/>
              <a:gd name="connsiteY24" fmla="*/ 3164215 h 4117729"/>
              <a:gd name="connsiteX25" fmla="*/ 803026 w 2487611"/>
              <a:gd name="connsiteY25" fmla="*/ 2884167 h 4117729"/>
              <a:gd name="connsiteX26" fmla="*/ 1246249 w 2487611"/>
              <a:gd name="connsiteY26" fmla="*/ 1584102 h 4117729"/>
              <a:gd name="connsiteX27" fmla="*/ 1346518 w 2487611"/>
              <a:gd name="connsiteY27" fmla="*/ 1684371 h 4117729"/>
              <a:gd name="connsiteX28" fmla="*/ 1246249 w 2487611"/>
              <a:gd name="connsiteY28" fmla="*/ 1784640 h 4117729"/>
              <a:gd name="connsiteX29" fmla="*/ 1145980 w 2487611"/>
              <a:gd name="connsiteY29" fmla="*/ 1684371 h 4117729"/>
              <a:gd name="connsiteX30" fmla="*/ 1246249 w 2487611"/>
              <a:gd name="connsiteY30" fmla="*/ 1584102 h 4117729"/>
              <a:gd name="connsiteX31" fmla="*/ 1246249 w 2487611"/>
              <a:gd name="connsiteY31" fmla="*/ 1514596 h 4117729"/>
              <a:gd name="connsiteX32" fmla="*/ 1076474 w 2487611"/>
              <a:gd name="connsiteY32" fmla="*/ 1684371 h 4117729"/>
              <a:gd name="connsiteX33" fmla="*/ 1246249 w 2487611"/>
              <a:gd name="connsiteY33" fmla="*/ 1854146 h 4117729"/>
              <a:gd name="connsiteX34" fmla="*/ 1416024 w 2487611"/>
              <a:gd name="connsiteY34" fmla="*/ 1684371 h 4117729"/>
              <a:gd name="connsiteX35" fmla="*/ 1246249 w 2487611"/>
              <a:gd name="connsiteY35" fmla="*/ 1514596 h 4117729"/>
              <a:gd name="connsiteX36" fmla="*/ 1246249 w 2487611"/>
              <a:gd name="connsiteY36" fmla="*/ 761226 h 4117729"/>
              <a:gd name="connsiteX37" fmla="*/ 1446787 w 2487611"/>
              <a:gd name="connsiteY37" fmla="*/ 961764 h 4117729"/>
              <a:gd name="connsiteX38" fmla="*/ 1246249 w 2487611"/>
              <a:gd name="connsiteY38" fmla="*/ 1162302 h 4117729"/>
              <a:gd name="connsiteX39" fmla="*/ 1045711 w 2487611"/>
              <a:gd name="connsiteY39" fmla="*/ 961764 h 4117729"/>
              <a:gd name="connsiteX40" fmla="*/ 1246249 w 2487611"/>
              <a:gd name="connsiteY40" fmla="*/ 761226 h 4117729"/>
              <a:gd name="connsiteX41" fmla="*/ 1246249 w 2487611"/>
              <a:gd name="connsiteY41" fmla="*/ 622214 h 4117729"/>
              <a:gd name="connsiteX42" fmla="*/ 906699 w 2487611"/>
              <a:gd name="connsiteY42" fmla="*/ 961764 h 4117729"/>
              <a:gd name="connsiteX43" fmla="*/ 1246249 w 2487611"/>
              <a:gd name="connsiteY43" fmla="*/ 1301314 h 4117729"/>
              <a:gd name="connsiteX44" fmla="*/ 1585799 w 2487611"/>
              <a:gd name="connsiteY44" fmla="*/ 961764 h 4117729"/>
              <a:gd name="connsiteX45" fmla="*/ 1246249 w 2487611"/>
              <a:gd name="connsiteY45" fmla="*/ 622214 h 4117729"/>
              <a:gd name="connsiteX46" fmla="*/ 1237076 w 2487611"/>
              <a:gd name="connsiteY46" fmla="*/ 0 h 4117729"/>
              <a:gd name="connsiteX47" fmla="*/ 1243449 w 2487611"/>
              <a:gd name="connsiteY47" fmla="*/ 110915 h 4117729"/>
              <a:gd name="connsiteX48" fmla="*/ 1258169 w 2487611"/>
              <a:gd name="connsiteY48" fmla="*/ 12605 h 4117729"/>
              <a:gd name="connsiteX49" fmla="*/ 1891856 w 2487611"/>
              <a:gd name="connsiteY49" fmla="*/ 713203 h 4117729"/>
              <a:gd name="connsiteX50" fmla="*/ 2096831 w 2487611"/>
              <a:gd name="connsiteY50" fmla="*/ 1552470 h 4117729"/>
              <a:gd name="connsiteX51" fmla="*/ 2003408 w 2487611"/>
              <a:gd name="connsiteY51" fmla="*/ 2054055 h 4117729"/>
              <a:gd name="connsiteX52" fmla="*/ 2224895 w 2487611"/>
              <a:gd name="connsiteY52" fmla="*/ 2189415 h 4117729"/>
              <a:gd name="connsiteX53" fmla="*/ 2487611 w 2487611"/>
              <a:gd name="connsiteY53" fmla="*/ 2919570 h 4117729"/>
              <a:gd name="connsiteX54" fmla="*/ 1777602 w 2487611"/>
              <a:gd name="connsiteY54" fmla="*/ 2655584 h 4117729"/>
              <a:gd name="connsiteX55" fmla="*/ 1697050 w 2487611"/>
              <a:gd name="connsiteY55" fmla="*/ 2803564 h 4117729"/>
              <a:gd name="connsiteX56" fmla="*/ 789847 w 2487611"/>
              <a:gd name="connsiteY56" fmla="*/ 2803564 h 4117729"/>
              <a:gd name="connsiteX57" fmla="*/ 709405 w 2487611"/>
              <a:gd name="connsiteY57" fmla="*/ 2655809 h 4117729"/>
              <a:gd name="connsiteX58" fmla="*/ 0 w 2487611"/>
              <a:gd name="connsiteY58" fmla="*/ 2919570 h 4117729"/>
              <a:gd name="connsiteX59" fmla="*/ 262716 w 2487611"/>
              <a:gd name="connsiteY59" fmla="*/ 2189415 h 4117729"/>
              <a:gd name="connsiteX60" fmla="*/ 483603 w 2487611"/>
              <a:gd name="connsiteY60" fmla="*/ 2054421 h 4117729"/>
              <a:gd name="connsiteX61" fmla="*/ 390066 w 2487611"/>
              <a:gd name="connsiteY61" fmla="*/ 1552470 h 4117729"/>
              <a:gd name="connsiteX62" fmla="*/ 595041 w 2487611"/>
              <a:gd name="connsiteY62" fmla="*/ 713203 h 4117729"/>
              <a:gd name="connsiteX63" fmla="*/ 1237076 w 2487611"/>
              <a:gd name="connsiteY63" fmla="*/ 0 h 4117729"/>
              <a:gd name="connsiteX0" fmla="*/ 1355591 w 2487611"/>
              <a:gd name="connsiteY0" fmla="*/ 3197172 h 4123169"/>
              <a:gd name="connsiteX1" fmla="*/ 1668701 w 2487611"/>
              <a:gd name="connsiteY1" fmla="*/ 3497756 h 4123169"/>
              <a:gd name="connsiteX2" fmla="*/ 1698103 w 2487611"/>
              <a:gd name="connsiteY2" fmla="*/ 3841399 h 4123169"/>
              <a:gd name="connsiteX3" fmla="*/ 1503571 w 2487611"/>
              <a:gd name="connsiteY3" fmla="*/ 3623907 h 4123169"/>
              <a:gd name="connsiteX4" fmla="*/ 1461585 w 2487611"/>
              <a:gd name="connsiteY4" fmla="*/ 3837648 h 4123169"/>
              <a:gd name="connsiteX5" fmla="*/ 1244671 w 2487611"/>
              <a:gd name="connsiteY5" fmla="*/ 4123169 h 4123169"/>
              <a:gd name="connsiteX6" fmla="*/ 1079392 w 2487611"/>
              <a:gd name="connsiteY6" fmla="*/ 3817410 h 4123169"/>
              <a:gd name="connsiteX7" fmla="*/ 987763 w 2487611"/>
              <a:gd name="connsiteY7" fmla="*/ 3685212 h 4123169"/>
              <a:gd name="connsiteX8" fmla="*/ 854400 w 2487611"/>
              <a:gd name="connsiteY8" fmla="*/ 3751934 h 4123169"/>
              <a:gd name="connsiteX9" fmla="*/ 869102 w 2487611"/>
              <a:gd name="connsiteY9" fmla="*/ 3428519 h 4123169"/>
              <a:gd name="connsiteX10" fmla="*/ 1052587 w 2487611"/>
              <a:gd name="connsiteY10" fmla="*/ 3230974 h 4123169"/>
              <a:gd name="connsiteX11" fmla="*/ 1019981 w 2487611"/>
              <a:gd name="connsiteY11" fmla="*/ 3274997 h 4123169"/>
              <a:gd name="connsiteX12" fmla="*/ 1012121 w 2487611"/>
              <a:gd name="connsiteY12" fmla="*/ 3447914 h 4123169"/>
              <a:gd name="connsiteX13" fmla="*/ 1083424 w 2487611"/>
              <a:gd name="connsiteY13" fmla="*/ 3412241 h 4123169"/>
              <a:gd name="connsiteX14" fmla="*/ 1132416 w 2487611"/>
              <a:gd name="connsiteY14" fmla="*/ 3482921 h 4123169"/>
              <a:gd name="connsiteX15" fmla="*/ 1220783 w 2487611"/>
              <a:gd name="connsiteY15" fmla="*/ 3646398 h 4123169"/>
              <a:gd name="connsiteX16" fmla="*/ 1336759 w 2487611"/>
              <a:gd name="connsiteY16" fmla="*/ 3493741 h 4123169"/>
              <a:gd name="connsiteX17" fmla="*/ 1359207 w 2487611"/>
              <a:gd name="connsiteY17" fmla="*/ 3379462 h 4123169"/>
              <a:gd name="connsiteX18" fmla="*/ 1463216 w 2487611"/>
              <a:gd name="connsiteY18" fmla="*/ 3495746 h 4123169"/>
              <a:gd name="connsiteX19" fmla="*/ 1447496 w 2487611"/>
              <a:gd name="connsiteY19" fmla="*/ 3312014 h 4123169"/>
              <a:gd name="connsiteX20" fmla="*/ 1355591 w 2487611"/>
              <a:gd name="connsiteY20" fmla="*/ 3197172 h 4123169"/>
              <a:gd name="connsiteX21" fmla="*/ 803026 w 2487611"/>
              <a:gd name="connsiteY21" fmla="*/ 2889607 h 4123169"/>
              <a:gd name="connsiteX22" fmla="*/ 1689473 w 2487611"/>
              <a:gd name="connsiteY22" fmla="*/ 2889607 h 4123169"/>
              <a:gd name="connsiteX23" fmla="*/ 1482985 w 2487611"/>
              <a:gd name="connsiteY23" fmla="*/ 3169655 h 4123169"/>
              <a:gd name="connsiteX24" fmla="*/ 1009514 w 2487611"/>
              <a:gd name="connsiteY24" fmla="*/ 3169655 h 4123169"/>
              <a:gd name="connsiteX25" fmla="*/ 803026 w 2487611"/>
              <a:gd name="connsiteY25" fmla="*/ 2889607 h 4123169"/>
              <a:gd name="connsiteX26" fmla="*/ 1246249 w 2487611"/>
              <a:gd name="connsiteY26" fmla="*/ 1589542 h 4123169"/>
              <a:gd name="connsiteX27" fmla="*/ 1346518 w 2487611"/>
              <a:gd name="connsiteY27" fmla="*/ 1689811 h 4123169"/>
              <a:gd name="connsiteX28" fmla="*/ 1246249 w 2487611"/>
              <a:gd name="connsiteY28" fmla="*/ 1790080 h 4123169"/>
              <a:gd name="connsiteX29" fmla="*/ 1145980 w 2487611"/>
              <a:gd name="connsiteY29" fmla="*/ 1689811 h 4123169"/>
              <a:gd name="connsiteX30" fmla="*/ 1246249 w 2487611"/>
              <a:gd name="connsiteY30" fmla="*/ 1589542 h 4123169"/>
              <a:gd name="connsiteX31" fmla="*/ 1246249 w 2487611"/>
              <a:gd name="connsiteY31" fmla="*/ 1520036 h 4123169"/>
              <a:gd name="connsiteX32" fmla="*/ 1076474 w 2487611"/>
              <a:gd name="connsiteY32" fmla="*/ 1689811 h 4123169"/>
              <a:gd name="connsiteX33" fmla="*/ 1246249 w 2487611"/>
              <a:gd name="connsiteY33" fmla="*/ 1859586 h 4123169"/>
              <a:gd name="connsiteX34" fmla="*/ 1416024 w 2487611"/>
              <a:gd name="connsiteY34" fmla="*/ 1689811 h 4123169"/>
              <a:gd name="connsiteX35" fmla="*/ 1246249 w 2487611"/>
              <a:gd name="connsiteY35" fmla="*/ 1520036 h 4123169"/>
              <a:gd name="connsiteX36" fmla="*/ 1246249 w 2487611"/>
              <a:gd name="connsiteY36" fmla="*/ 766666 h 4123169"/>
              <a:gd name="connsiteX37" fmla="*/ 1446787 w 2487611"/>
              <a:gd name="connsiteY37" fmla="*/ 967204 h 4123169"/>
              <a:gd name="connsiteX38" fmla="*/ 1246249 w 2487611"/>
              <a:gd name="connsiteY38" fmla="*/ 1167742 h 4123169"/>
              <a:gd name="connsiteX39" fmla="*/ 1045711 w 2487611"/>
              <a:gd name="connsiteY39" fmla="*/ 967204 h 4123169"/>
              <a:gd name="connsiteX40" fmla="*/ 1246249 w 2487611"/>
              <a:gd name="connsiteY40" fmla="*/ 766666 h 4123169"/>
              <a:gd name="connsiteX41" fmla="*/ 1246249 w 2487611"/>
              <a:gd name="connsiteY41" fmla="*/ 627654 h 4123169"/>
              <a:gd name="connsiteX42" fmla="*/ 906699 w 2487611"/>
              <a:gd name="connsiteY42" fmla="*/ 967204 h 4123169"/>
              <a:gd name="connsiteX43" fmla="*/ 1246249 w 2487611"/>
              <a:gd name="connsiteY43" fmla="*/ 1306754 h 4123169"/>
              <a:gd name="connsiteX44" fmla="*/ 1585799 w 2487611"/>
              <a:gd name="connsiteY44" fmla="*/ 967204 h 4123169"/>
              <a:gd name="connsiteX45" fmla="*/ 1246249 w 2487611"/>
              <a:gd name="connsiteY45" fmla="*/ 627654 h 4123169"/>
              <a:gd name="connsiteX46" fmla="*/ 1237076 w 2487611"/>
              <a:gd name="connsiteY46" fmla="*/ 5440 h 4123169"/>
              <a:gd name="connsiteX47" fmla="*/ 1243449 w 2487611"/>
              <a:gd name="connsiteY47" fmla="*/ 116355 h 4123169"/>
              <a:gd name="connsiteX48" fmla="*/ 1231224 w 2487611"/>
              <a:gd name="connsiteY48" fmla="*/ 0 h 4123169"/>
              <a:gd name="connsiteX49" fmla="*/ 1891856 w 2487611"/>
              <a:gd name="connsiteY49" fmla="*/ 718643 h 4123169"/>
              <a:gd name="connsiteX50" fmla="*/ 2096831 w 2487611"/>
              <a:gd name="connsiteY50" fmla="*/ 1557910 h 4123169"/>
              <a:gd name="connsiteX51" fmla="*/ 2003408 w 2487611"/>
              <a:gd name="connsiteY51" fmla="*/ 2059495 h 4123169"/>
              <a:gd name="connsiteX52" fmla="*/ 2224895 w 2487611"/>
              <a:gd name="connsiteY52" fmla="*/ 2194855 h 4123169"/>
              <a:gd name="connsiteX53" fmla="*/ 2487611 w 2487611"/>
              <a:gd name="connsiteY53" fmla="*/ 2925010 h 4123169"/>
              <a:gd name="connsiteX54" fmla="*/ 1777602 w 2487611"/>
              <a:gd name="connsiteY54" fmla="*/ 2661024 h 4123169"/>
              <a:gd name="connsiteX55" fmla="*/ 1697050 w 2487611"/>
              <a:gd name="connsiteY55" fmla="*/ 2809004 h 4123169"/>
              <a:gd name="connsiteX56" fmla="*/ 789847 w 2487611"/>
              <a:gd name="connsiteY56" fmla="*/ 2809004 h 4123169"/>
              <a:gd name="connsiteX57" fmla="*/ 709405 w 2487611"/>
              <a:gd name="connsiteY57" fmla="*/ 2661249 h 4123169"/>
              <a:gd name="connsiteX58" fmla="*/ 0 w 2487611"/>
              <a:gd name="connsiteY58" fmla="*/ 2925010 h 4123169"/>
              <a:gd name="connsiteX59" fmla="*/ 262716 w 2487611"/>
              <a:gd name="connsiteY59" fmla="*/ 2194855 h 4123169"/>
              <a:gd name="connsiteX60" fmla="*/ 483603 w 2487611"/>
              <a:gd name="connsiteY60" fmla="*/ 2059861 h 4123169"/>
              <a:gd name="connsiteX61" fmla="*/ 390066 w 2487611"/>
              <a:gd name="connsiteY61" fmla="*/ 1557910 h 4123169"/>
              <a:gd name="connsiteX62" fmla="*/ 595041 w 2487611"/>
              <a:gd name="connsiteY62" fmla="*/ 718643 h 4123169"/>
              <a:gd name="connsiteX63" fmla="*/ 1237076 w 2487611"/>
              <a:gd name="connsiteY63" fmla="*/ 5440 h 4123169"/>
              <a:gd name="connsiteX0" fmla="*/ 1355591 w 2487611"/>
              <a:gd name="connsiteY0" fmla="*/ 3197172 h 4123169"/>
              <a:gd name="connsiteX1" fmla="*/ 1668701 w 2487611"/>
              <a:gd name="connsiteY1" fmla="*/ 3497756 h 4123169"/>
              <a:gd name="connsiteX2" fmla="*/ 1698103 w 2487611"/>
              <a:gd name="connsiteY2" fmla="*/ 3841399 h 4123169"/>
              <a:gd name="connsiteX3" fmla="*/ 1503571 w 2487611"/>
              <a:gd name="connsiteY3" fmla="*/ 3623907 h 4123169"/>
              <a:gd name="connsiteX4" fmla="*/ 1461585 w 2487611"/>
              <a:gd name="connsiteY4" fmla="*/ 3837648 h 4123169"/>
              <a:gd name="connsiteX5" fmla="*/ 1244671 w 2487611"/>
              <a:gd name="connsiteY5" fmla="*/ 4123169 h 4123169"/>
              <a:gd name="connsiteX6" fmla="*/ 1079392 w 2487611"/>
              <a:gd name="connsiteY6" fmla="*/ 3817410 h 4123169"/>
              <a:gd name="connsiteX7" fmla="*/ 987763 w 2487611"/>
              <a:gd name="connsiteY7" fmla="*/ 3685212 h 4123169"/>
              <a:gd name="connsiteX8" fmla="*/ 854400 w 2487611"/>
              <a:gd name="connsiteY8" fmla="*/ 3751934 h 4123169"/>
              <a:gd name="connsiteX9" fmla="*/ 869102 w 2487611"/>
              <a:gd name="connsiteY9" fmla="*/ 3428519 h 4123169"/>
              <a:gd name="connsiteX10" fmla="*/ 1052587 w 2487611"/>
              <a:gd name="connsiteY10" fmla="*/ 3230974 h 4123169"/>
              <a:gd name="connsiteX11" fmla="*/ 1019981 w 2487611"/>
              <a:gd name="connsiteY11" fmla="*/ 3274997 h 4123169"/>
              <a:gd name="connsiteX12" fmla="*/ 1012121 w 2487611"/>
              <a:gd name="connsiteY12" fmla="*/ 3447914 h 4123169"/>
              <a:gd name="connsiteX13" fmla="*/ 1083424 w 2487611"/>
              <a:gd name="connsiteY13" fmla="*/ 3412241 h 4123169"/>
              <a:gd name="connsiteX14" fmla="*/ 1132416 w 2487611"/>
              <a:gd name="connsiteY14" fmla="*/ 3482921 h 4123169"/>
              <a:gd name="connsiteX15" fmla="*/ 1220783 w 2487611"/>
              <a:gd name="connsiteY15" fmla="*/ 3646398 h 4123169"/>
              <a:gd name="connsiteX16" fmla="*/ 1336759 w 2487611"/>
              <a:gd name="connsiteY16" fmla="*/ 3493741 h 4123169"/>
              <a:gd name="connsiteX17" fmla="*/ 1359207 w 2487611"/>
              <a:gd name="connsiteY17" fmla="*/ 3379462 h 4123169"/>
              <a:gd name="connsiteX18" fmla="*/ 1463216 w 2487611"/>
              <a:gd name="connsiteY18" fmla="*/ 3495746 h 4123169"/>
              <a:gd name="connsiteX19" fmla="*/ 1447496 w 2487611"/>
              <a:gd name="connsiteY19" fmla="*/ 3312014 h 4123169"/>
              <a:gd name="connsiteX20" fmla="*/ 1355591 w 2487611"/>
              <a:gd name="connsiteY20" fmla="*/ 3197172 h 4123169"/>
              <a:gd name="connsiteX21" fmla="*/ 803026 w 2487611"/>
              <a:gd name="connsiteY21" fmla="*/ 2889607 h 4123169"/>
              <a:gd name="connsiteX22" fmla="*/ 1689473 w 2487611"/>
              <a:gd name="connsiteY22" fmla="*/ 2889607 h 4123169"/>
              <a:gd name="connsiteX23" fmla="*/ 1482985 w 2487611"/>
              <a:gd name="connsiteY23" fmla="*/ 3169655 h 4123169"/>
              <a:gd name="connsiteX24" fmla="*/ 1009514 w 2487611"/>
              <a:gd name="connsiteY24" fmla="*/ 3169655 h 4123169"/>
              <a:gd name="connsiteX25" fmla="*/ 803026 w 2487611"/>
              <a:gd name="connsiteY25" fmla="*/ 2889607 h 4123169"/>
              <a:gd name="connsiteX26" fmla="*/ 1246249 w 2487611"/>
              <a:gd name="connsiteY26" fmla="*/ 1589542 h 4123169"/>
              <a:gd name="connsiteX27" fmla="*/ 1346518 w 2487611"/>
              <a:gd name="connsiteY27" fmla="*/ 1689811 h 4123169"/>
              <a:gd name="connsiteX28" fmla="*/ 1246249 w 2487611"/>
              <a:gd name="connsiteY28" fmla="*/ 1790080 h 4123169"/>
              <a:gd name="connsiteX29" fmla="*/ 1145980 w 2487611"/>
              <a:gd name="connsiteY29" fmla="*/ 1689811 h 4123169"/>
              <a:gd name="connsiteX30" fmla="*/ 1246249 w 2487611"/>
              <a:gd name="connsiteY30" fmla="*/ 1589542 h 4123169"/>
              <a:gd name="connsiteX31" fmla="*/ 1246249 w 2487611"/>
              <a:gd name="connsiteY31" fmla="*/ 1520036 h 4123169"/>
              <a:gd name="connsiteX32" fmla="*/ 1076474 w 2487611"/>
              <a:gd name="connsiteY32" fmla="*/ 1689811 h 4123169"/>
              <a:gd name="connsiteX33" fmla="*/ 1246249 w 2487611"/>
              <a:gd name="connsiteY33" fmla="*/ 1859586 h 4123169"/>
              <a:gd name="connsiteX34" fmla="*/ 1416024 w 2487611"/>
              <a:gd name="connsiteY34" fmla="*/ 1689811 h 4123169"/>
              <a:gd name="connsiteX35" fmla="*/ 1246249 w 2487611"/>
              <a:gd name="connsiteY35" fmla="*/ 1520036 h 4123169"/>
              <a:gd name="connsiteX36" fmla="*/ 1246249 w 2487611"/>
              <a:gd name="connsiteY36" fmla="*/ 766666 h 4123169"/>
              <a:gd name="connsiteX37" fmla="*/ 1446787 w 2487611"/>
              <a:gd name="connsiteY37" fmla="*/ 967204 h 4123169"/>
              <a:gd name="connsiteX38" fmla="*/ 1246249 w 2487611"/>
              <a:gd name="connsiteY38" fmla="*/ 1167742 h 4123169"/>
              <a:gd name="connsiteX39" fmla="*/ 1045711 w 2487611"/>
              <a:gd name="connsiteY39" fmla="*/ 967204 h 4123169"/>
              <a:gd name="connsiteX40" fmla="*/ 1246249 w 2487611"/>
              <a:gd name="connsiteY40" fmla="*/ 766666 h 4123169"/>
              <a:gd name="connsiteX41" fmla="*/ 1246249 w 2487611"/>
              <a:gd name="connsiteY41" fmla="*/ 627654 h 4123169"/>
              <a:gd name="connsiteX42" fmla="*/ 906699 w 2487611"/>
              <a:gd name="connsiteY42" fmla="*/ 967204 h 4123169"/>
              <a:gd name="connsiteX43" fmla="*/ 1246249 w 2487611"/>
              <a:gd name="connsiteY43" fmla="*/ 1306754 h 4123169"/>
              <a:gd name="connsiteX44" fmla="*/ 1585799 w 2487611"/>
              <a:gd name="connsiteY44" fmla="*/ 967204 h 4123169"/>
              <a:gd name="connsiteX45" fmla="*/ 1246249 w 2487611"/>
              <a:gd name="connsiteY45" fmla="*/ 627654 h 4123169"/>
              <a:gd name="connsiteX46" fmla="*/ 1238115 w 2487611"/>
              <a:gd name="connsiteY46" fmla="*/ 24870 h 4123169"/>
              <a:gd name="connsiteX47" fmla="*/ 1243449 w 2487611"/>
              <a:gd name="connsiteY47" fmla="*/ 116355 h 4123169"/>
              <a:gd name="connsiteX48" fmla="*/ 1231224 w 2487611"/>
              <a:gd name="connsiteY48" fmla="*/ 0 h 4123169"/>
              <a:gd name="connsiteX49" fmla="*/ 1891856 w 2487611"/>
              <a:gd name="connsiteY49" fmla="*/ 718643 h 4123169"/>
              <a:gd name="connsiteX50" fmla="*/ 2096831 w 2487611"/>
              <a:gd name="connsiteY50" fmla="*/ 1557910 h 4123169"/>
              <a:gd name="connsiteX51" fmla="*/ 2003408 w 2487611"/>
              <a:gd name="connsiteY51" fmla="*/ 2059495 h 4123169"/>
              <a:gd name="connsiteX52" fmla="*/ 2224895 w 2487611"/>
              <a:gd name="connsiteY52" fmla="*/ 2194855 h 4123169"/>
              <a:gd name="connsiteX53" fmla="*/ 2487611 w 2487611"/>
              <a:gd name="connsiteY53" fmla="*/ 2925010 h 4123169"/>
              <a:gd name="connsiteX54" fmla="*/ 1777602 w 2487611"/>
              <a:gd name="connsiteY54" fmla="*/ 2661024 h 4123169"/>
              <a:gd name="connsiteX55" fmla="*/ 1697050 w 2487611"/>
              <a:gd name="connsiteY55" fmla="*/ 2809004 h 4123169"/>
              <a:gd name="connsiteX56" fmla="*/ 789847 w 2487611"/>
              <a:gd name="connsiteY56" fmla="*/ 2809004 h 4123169"/>
              <a:gd name="connsiteX57" fmla="*/ 709405 w 2487611"/>
              <a:gd name="connsiteY57" fmla="*/ 2661249 h 4123169"/>
              <a:gd name="connsiteX58" fmla="*/ 0 w 2487611"/>
              <a:gd name="connsiteY58" fmla="*/ 2925010 h 4123169"/>
              <a:gd name="connsiteX59" fmla="*/ 262716 w 2487611"/>
              <a:gd name="connsiteY59" fmla="*/ 2194855 h 4123169"/>
              <a:gd name="connsiteX60" fmla="*/ 483603 w 2487611"/>
              <a:gd name="connsiteY60" fmla="*/ 2059861 h 4123169"/>
              <a:gd name="connsiteX61" fmla="*/ 390066 w 2487611"/>
              <a:gd name="connsiteY61" fmla="*/ 1557910 h 4123169"/>
              <a:gd name="connsiteX62" fmla="*/ 595041 w 2487611"/>
              <a:gd name="connsiteY62" fmla="*/ 718643 h 4123169"/>
              <a:gd name="connsiteX63" fmla="*/ 1238115 w 2487611"/>
              <a:gd name="connsiteY63" fmla="*/ 24870 h 4123169"/>
              <a:gd name="connsiteX0" fmla="*/ 1355591 w 2487611"/>
              <a:gd name="connsiteY0" fmla="*/ 3172302 h 4098299"/>
              <a:gd name="connsiteX1" fmla="*/ 1668701 w 2487611"/>
              <a:gd name="connsiteY1" fmla="*/ 3472886 h 4098299"/>
              <a:gd name="connsiteX2" fmla="*/ 1698103 w 2487611"/>
              <a:gd name="connsiteY2" fmla="*/ 3816529 h 4098299"/>
              <a:gd name="connsiteX3" fmla="*/ 1503571 w 2487611"/>
              <a:gd name="connsiteY3" fmla="*/ 3599037 h 4098299"/>
              <a:gd name="connsiteX4" fmla="*/ 1461585 w 2487611"/>
              <a:gd name="connsiteY4" fmla="*/ 3812778 h 4098299"/>
              <a:gd name="connsiteX5" fmla="*/ 1244671 w 2487611"/>
              <a:gd name="connsiteY5" fmla="*/ 4098299 h 4098299"/>
              <a:gd name="connsiteX6" fmla="*/ 1079392 w 2487611"/>
              <a:gd name="connsiteY6" fmla="*/ 3792540 h 4098299"/>
              <a:gd name="connsiteX7" fmla="*/ 987763 w 2487611"/>
              <a:gd name="connsiteY7" fmla="*/ 3660342 h 4098299"/>
              <a:gd name="connsiteX8" fmla="*/ 854400 w 2487611"/>
              <a:gd name="connsiteY8" fmla="*/ 3727064 h 4098299"/>
              <a:gd name="connsiteX9" fmla="*/ 869102 w 2487611"/>
              <a:gd name="connsiteY9" fmla="*/ 3403649 h 4098299"/>
              <a:gd name="connsiteX10" fmla="*/ 1052587 w 2487611"/>
              <a:gd name="connsiteY10" fmla="*/ 3206104 h 4098299"/>
              <a:gd name="connsiteX11" fmla="*/ 1019981 w 2487611"/>
              <a:gd name="connsiteY11" fmla="*/ 3250127 h 4098299"/>
              <a:gd name="connsiteX12" fmla="*/ 1012121 w 2487611"/>
              <a:gd name="connsiteY12" fmla="*/ 3423044 h 4098299"/>
              <a:gd name="connsiteX13" fmla="*/ 1083424 w 2487611"/>
              <a:gd name="connsiteY13" fmla="*/ 3387371 h 4098299"/>
              <a:gd name="connsiteX14" fmla="*/ 1132416 w 2487611"/>
              <a:gd name="connsiteY14" fmla="*/ 3458051 h 4098299"/>
              <a:gd name="connsiteX15" fmla="*/ 1220783 w 2487611"/>
              <a:gd name="connsiteY15" fmla="*/ 3621528 h 4098299"/>
              <a:gd name="connsiteX16" fmla="*/ 1336759 w 2487611"/>
              <a:gd name="connsiteY16" fmla="*/ 3468871 h 4098299"/>
              <a:gd name="connsiteX17" fmla="*/ 1359207 w 2487611"/>
              <a:gd name="connsiteY17" fmla="*/ 3354592 h 4098299"/>
              <a:gd name="connsiteX18" fmla="*/ 1463216 w 2487611"/>
              <a:gd name="connsiteY18" fmla="*/ 3470876 h 4098299"/>
              <a:gd name="connsiteX19" fmla="*/ 1447496 w 2487611"/>
              <a:gd name="connsiteY19" fmla="*/ 3287144 h 4098299"/>
              <a:gd name="connsiteX20" fmla="*/ 1355591 w 2487611"/>
              <a:gd name="connsiteY20" fmla="*/ 3172302 h 4098299"/>
              <a:gd name="connsiteX21" fmla="*/ 803026 w 2487611"/>
              <a:gd name="connsiteY21" fmla="*/ 2864737 h 4098299"/>
              <a:gd name="connsiteX22" fmla="*/ 1689473 w 2487611"/>
              <a:gd name="connsiteY22" fmla="*/ 2864737 h 4098299"/>
              <a:gd name="connsiteX23" fmla="*/ 1482985 w 2487611"/>
              <a:gd name="connsiteY23" fmla="*/ 3144785 h 4098299"/>
              <a:gd name="connsiteX24" fmla="*/ 1009514 w 2487611"/>
              <a:gd name="connsiteY24" fmla="*/ 3144785 h 4098299"/>
              <a:gd name="connsiteX25" fmla="*/ 803026 w 2487611"/>
              <a:gd name="connsiteY25" fmla="*/ 2864737 h 4098299"/>
              <a:gd name="connsiteX26" fmla="*/ 1246249 w 2487611"/>
              <a:gd name="connsiteY26" fmla="*/ 1564672 h 4098299"/>
              <a:gd name="connsiteX27" fmla="*/ 1346518 w 2487611"/>
              <a:gd name="connsiteY27" fmla="*/ 1664941 h 4098299"/>
              <a:gd name="connsiteX28" fmla="*/ 1246249 w 2487611"/>
              <a:gd name="connsiteY28" fmla="*/ 1765210 h 4098299"/>
              <a:gd name="connsiteX29" fmla="*/ 1145980 w 2487611"/>
              <a:gd name="connsiteY29" fmla="*/ 1664941 h 4098299"/>
              <a:gd name="connsiteX30" fmla="*/ 1246249 w 2487611"/>
              <a:gd name="connsiteY30" fmla="*/ 1564672 h 4098299"/>
              <a:gd name="connsiteX31" fmla="*/ 1246249 w 2487611"/>
              <a:gd name="connsiteY31" fmla="*/ 1495166 h 4098299"/>
              <a:gd name="connsiteX32" fmla="*/ 1076474 w 2487611"/>
              <a:gd name="connsiteY32" fmla="*/ 1664941 h 4098299"/>
              <a:gd name="connsiteX33" fmla="*/ 1246249 w 2487611"/>
              <a:gd name="connsiteY33" fmla="*/ 1834716 h 4098299"/>
              <a:gd name="connsiteX34" fmla="*/ 1416024 w 2487611"/>
              <a:gd name="connsiteY34" fmla="*/ 1664941 h 4098299"/>
              <a:gd name="connsiteX35" fmla="*/ 1246249 w 2487611"/>
              <a:gd name="connsiteY35" fmla="*/ 1495166 h 4098299"/>
              <a:gd name="connsiteX36" fmla="*/ 1246249 w 2487611"/>
              <a:gd name="connsiteY36" fmla="*/ 741796 h 4098299"/>
              <a:gd name="connsiteX37" fmla="*/ 1446787 w 2487611"/>
              <a:gd name="connsiteY37" fmla="*/ 942334 h 4098299"/>
              <a:gd name="connsiteX38" fmla="*/ 1246249 w 2487611"/>
              <a:gd name="connsiteY38" fmla="*/ 1142872 h 4098299"/>
              <a:gd name="connsiteX39" fmla="*/ 1045711 w 2487611"/>
              <a:gd name="connsiteY39" fmla="*/ 942334 h 4098299"/>
              <a:gd name="connsiteX40" fmla="*/ 1246249 w 2487611"/>
              <a:gd name="connsiteY40" fmla="*/ 741796 h 4098299"/>
              <a:gd name="connsiteX41" fmla="*/ 1246249 w 2487611"/>
              <a:gd name="connsiteY41" fmla="*/ 602784 h 4098299"/>
              <a:gd name="connsiteX42" fmla="*/ 906699 w 2487611"/>
              <a:gd name="connsiteY42" fmla="*/ 942334 h 4098299"/>
              <a:gd name="connsiteX43" fmla="*/ 1246249 w 2487611"/>
              <a:gd name="connsiteY43" fmla="*/ 1281884 h 4098299"/>
              <a:gd name="connsiteX44" fmla="*/ 1585799 w 2487611"/>
              <a:gd name="connsiteY44" fmla="*/ 942334 h 4098299"/>
              <a:gd name="connsiteX45" fmla="*/ 1246249 w 2487611"/>
              <a:gd name="connsiteY45" fmla="*/ 602784 h 4098299"/>
              <a:gd name="connsiteX46" fmla="*/ 1238115 w 2487611"/>
              <a:gd name="connsiteY46" fmla="*/ 0 h 4098299"/>
              <a:gd name="connsiteX47" fmla="*/ 1243449 w 2487611"/>
              <a:gd name="connsiteY47" fmla="*/ 91485 h 4098299"/>
              <a:gd name="connsiteX48" fmla="*/ 1229544 w 2487611"/>
              <a:gd name="connsiteY48" fmla="*/ 4448 h 4098299"/>
              <a:gd name="connsiteX49" fmla="*/ 1891856 w 2487611"/>
              <a:gd name="connsiteY49" fmla="*/ 693773 h 4098299"/>
              <a:gd name="connsiteX50" fmla="*/ 2096831 w 2487611"/>
              <a:gd name="connsiteY50" fmla="*/ 1533040 h 4098299"/>
              <a:gd name="connsiteX51" fmla="*/ 2003408 w 2487611"/>
              <a:gd name="connsiteY51" fmla="*/ 2034625 h 4098299"/>
              <a:gd name="connsiteX52" fmla="*/ 2224895 w 2487611"/>
              <a:gd name="connsiteY52" fmla="*/ 2169985 h 4098299"/>
              <a:gd name="connsiteX53" fmla="*/ 2487611 w 2487611"/>
              <a:gd name="connsiteY53" fmla="*/ 2900140 h 4098299"/>
              <a:gd name="connsiteX54" fmla="*/ 1777602 w 2487611"/>
              <a:gd name="connsiteY54" fmla="*/ 2636154 h 4098299"/>
              <a:gd name="connsiteX55" fmla="*/ 1697050 w 2487611"/>
              <a:gd name="connsiteY55" fmla="*/ 2784134 h 4098299"/>
              <a:gd name="connsiteX56" fmla="*/ 789847 w 2487611"/>
              <a:gd name="connsiteY56" fmla="*/ 2784134 h 4098299"/>
              <a:gd name="connsiteX57" fmla="*/ 709405 w 2487611"/>
              <a:gd name="connsiteY57" fmla="*/ 2636379 h 4098299"/>
              <a:gd name="connsiteX58" fmla="*/ 0 w 2487611"/>
              <a:gd name="connsiteY58" fmla="*/ 2900140 h 4098299"/>
              <a:gd name="connsiteX59" fmla="*/ 262716 w 2487611"/>
              <a:gd name="connsiteY59" fmla="*/ 2169985 h 4098299"/>
              <a:gd name="connsiteX60" fmla="*/ 483603 w 2487611"/>
              <a:gd name="connsiteY60" fmla="*/ 2034991 h 4098299"/>
              <a:gd name="connsiteX61" fmla="*/ 390066 w 2487611"/>
              <a:gd name="connsiteY61" fmla="*/ 1533040 h 4098299"/>
              <a:gd name="connsiteX62" fmla="*/ 595041 w 2487611"/>
              <a:gd name="connsiteY62" fmla="*/ 693773 h 4098299"/>
              <a:gd name="connsiteX63" fmla="*/ 1238115 w 2487611"/>
              <a:gd name="connsiteY63" fmla="*/ 0 h 4098299"/>
              <a:gd name="connsiteX0" fmla="*/ 1355591 w 2487611"/>
              <a:gd name="connsiteY0" fmla="*/ 3167854 h 4093851"/>
              <a:gd name="connsiteX1" fmla="*/ 1668701 w 2487611"/>
              <a:gd name="connsiteY1" fmla="*/ 3468438 h 4093851"/>
              <a:gd name="connsiteX2" fmla="*/ 1698103 w 2487611"/>
              <a:gd name="connsiteY2" fmla="*/ 3812081 h 4093851"/>
              <a:gd name="connsiteX3" fmla="*/ 1503571 w 2487611"/>
              <a:gd name="connsiteY3" fmla="*/ 3594589 h 4093851"/>
              <a:gd name="connsiteX4" fmla="*/ 1461585 w 2487611"/>
              <a:gd name="connsiteY4" fmla="*/ 3808330 h 4093851"/>
              <a:gd name="connsiteX5" fmla="*/ 1244671 w 2487611"/>
              <a:gd name="connsiteY5" fmla="*/ 4093851 h 4093851"/>
              <a:gd name="connsiteX6" fmla="*/ 1079392 w 2487611"/>
              <a:gd name="connsiteY6" fmla="*/ 3788092 h 4093851"/>
              <a:gd name="connsiteX7" fmla="*/ 987763 w 2487611"/>
              <a:gd name="connsiteY7" fmla="*/ 3655894 h 4093851"/>
              <a:gd name="connsiteX8" fmla="*/ 854400 w 2487611"/>
              <a:gd name="connsiteY8" fmla="*/ 3722616 h 4093851"/>
              <a:gd name="connsiteX9" fmla="*/ 869102 w 2487611"/>
              <a:gd name="connsiteY9" fmla="*/ 3399201 h 4093851"/>
              <a:gd name="connsiteX10" fmla="*/ 1052587 w 2487611"/>
              <a:gd name="connsiteY10" fmla="*/ 3201656 h 4093851"/>
              <a:gd name="connsiteX11" fmla="*/ 1019981 w 2487611"/>
              <a:gd name="connsiteY11" fmla="*/ 3245679 h 4093851"/>
              <a:gd name="connsiteX12" fmla="*/ 1012121 w 2487611"/>
              <a:gd name="connsiteY12" fmla="*/ 3418596 h 4093851"/>
              <a:gd name="connsiteX13" fmla="*/ 1083424 w 2487611"/>
              <a:gd name="connsiteY13" fmla="*/ 3382923 h 4093851"/>
              <a:gd name="connsiteX14" fmla="*/ 1132416 w 2487611"/>
              <a:gd name="connsiteY14" fmla="*/ 3453603 h 4093851"/>
              <a:gd name="connsiteX15" fmla="*/ 1220783 w 2487611"/>
              <a:gd name="connsiteY15" fmla="*/ 3617080 h 4093851"/>
              <a:gd name="connsiteX16" fmla="*/ 1336759 w 2487611"/>
              <a:gd name="connsiteY16" fmla="*/ 3464423 h 4093851"/>
              <a:gd name="connsiteX17" fmla="*/ 1359207 w 2487611"/>
              <a:gd name="connsiteY17" fmla="*/ 3350144 h 4093851"/>
              <a:gd name="connsiteX18" fmla="*/ 1463216 w 2487611"/>
              <a:gd name="connsiteY18" fmla="*/ 3466428 h 4093851"/>
              <a:gd name="connsiteX19" fmla="*/ 1447496 w 2487611"/>
              <a:gd name="connsiteY19" fmla="*/ 3282696 h 4093851"/>
              <a:gd name="connsiteX20" fmla="*/ 1355591 w 2487611"/>
              <a:gd name="connsiteY20" fmla="*/ 3167854 h 4093851"/>
              <a:gd name="connsiteX21" fmla="*/ 803026 w 2487611"/>
              <a:gd name="connsiteY21" fmla="*/ 2860289 h 4093851"/>
              <a:gd name="connsiteX22" fmla="*/ 1689473 w 2487611"/>
              <a:gd name="connsiteY22" fmla="*/ 2860289 h 4093851"/>
              <a:gd name="connsiteX23" fmla="*/ 1482985 w 2487611"/>
              <a:gd name="connsiteY23" fmla="*/ 3140337 h 4093851"/>
              <a:gd name="connsiteX24" fmla="*/ 1009514 w 2487611"/>
              <a:gd name="connsiteY24" fmla="*/ 3140337 h 4093851"/>
              <a:gd name="connsiteX25" fmla="*/ 803026 w 2487611"/>
              <a:gd name="connsiteY25" fmla="*/ 2860289 h 4093851"/>
              <a:gd name="connsiteX26" fmla="*/ 1246249 w 2487611"/>
              <a:gd name="connsiteY26" fmla="*/ 1560224 h 4093851"/>
              <a:gd name="connsiteX27" fmla="*/ 1346518 w 2487611"/>
              <a:gd name="connsiteY27" fmla="*/ 1660493 h 4093851"/>
              <a:gd name="connsiteX28" fmla="*/ 1246249 w 2487611"/>
              <a:gd name="connsiteY28" fmla="*/ 1760762 h 4093851"/>
              <a:gd name="connsiteX29" fmla="*/ 1145980 w 2487611"/>
              <a:gd name="connsiteY29" fmla="*/ 1660493 h 4093851"/>
              <a:gd name="connsiteX30" fmla="*/ 1246249 w 2487611"/>
              <a:gd name="connsiteY30" fmla="*/ 1560224 h 4093851"/>
              <a:gd name="connsiteX31" fmla="*/ 1246249 w 2487611"/>
              <a:gd name="connsiteY31" fmla="*/ 1490718 h 4093851"/>
              <a:gd name="connsiteX32" fmla="*/ 1076474 w 2487611"/>
              <a:gd name="connsiteY32" fmla="*/ 1660493 h 4093851"/>
              <a:gd name="connsiteX33" fmla="*/ 1246249 w 2487611"/>
              <a:gd name="connsiteY33" fmla="*/ 1830268 h 4093851"/>
              <a:gd name="connsiteX34" fmla="*/ 1416024 w 2487611"/>
              <a:gd name="connsiteY34" fmla="*/ 1660493 h 4093851"/>
              <a:gd name="connsiteX35" fmla="*/ 1246249 w 2487611"/>
              <a:gd name="connsiteY35" fmla="*/ 1490718 h 4093851"/>
              <a:gd name="connsiteX36" fmla="*/ 1246249 w 2487611"/>
              <a:gd name="connsiteY36" fmla="*/ 737348 h 4093851"/>
              <a:gd name="connsiteX37" fmla="*/ 1446787 w 2487611"/>
              <a:gd name="connsiteY37" fmla="*/ 937886 h 4093851"/>
              <a:gd name="connsiteX38" fmla="*/ 1246249 w 2487611"/>
              <a:gd name="connsiteY38" fmla="*/ 1138424 h 4093851"/>
              <a:gd name="connsiteX39" fmla="*/ 1045711 w 2487611"/>
              <a:gd name="connsiteY39" fmla="*/ 937886 h 4093851"/>
              <a:gd name="connsiteX40" fmla="*/ 1246249 w 2487611"/>
              <a:gd name="connsiteY40" fmla="*/ 737348 h 4093851"/>
              <a:gd name="connsiteX41" fmla="*/ 1246249 w 2487611"/>
              <a:gd name="connsiteY41" fmla="*/ 598336 h 4093851"/>
              <a:gd name="connsiteX42" fmla="*/ 906699 w 2487611"/>
              <a:gd name="connsiteY42" fmla="*/ 937886 h 4093851"/>
              <a:gd name="connsiteX43" fmla="*/ 1246249 w 2487611"/>
              <a:gd name="connsiteY43" fmla="*/ 1277436 h 4093851"/>
              <a:gd name="connsiteX44" fmla="*/ 1585799 w 2487611"/>
              <a:gd name="connsiteY44" fmla="*/ 937886 h 4093851"/>
              <a:gd name="connsiteX45" fmla="*/ 1246249 w 2487611"/>
              <a:gd name="connsiteY45" fmla="*/ 598336 h 4093851"/>
              <a:gd name="connsiteX46" fmla="*/ 1225855 w 2487611"/>
              <a:gd name="connsiteY46" fmla="*/ 9198 h 4093851"/>
              <a:gd name="connsiteX47" fmla="*/ 1243449 w 2487611"/>
              <a:gd name="connsiteY47" fmla="*/ 87037 h 4093851"/>
              <a:gd name="connsiteX48" fmla="*/ 1229544 w 2487611"/>
              <a:gd name="connsiteY48" fmla="*/ 0 h 4093851"/>
              <a:gd name="connsiteX49" fmla="*/ 1891856 w 2487611"/>
              <a:gd name="connsiteY49" fmla="*/ 689325 h 4093851"/>
              <a:gd name="connsiteX50" fmla="*/ 2096831 w 2487611"/>
              <a:gd name="connsiteY50" fmla="*/ 1528592 h 4093851"/>
              <a:gd name="connsiteX51" fmla="*/ 2003408 w 2487611"/>
              <a:gd name="connsiteY51" fmla="*/ 2030177 h 4093851"/>
              <a:gd name="connsiteX52" fmla="*/ 2224895 w 2487611"/>
              <a:gd name="connsiteY52" fmla="*/ 2165537 h 4093851"/>
              <a:gd name="connsiteX53" fmla="*/ 2487611 w 2487611"/>
              <a:gd name="connsiteY53" fmla="*/ 2895692 h 4093851"/>
              <a:gd name="connsiteX54" fmla="*/ 1777602 w 2487611"/>
              <a:gd name="connsiteY54" fmla="*/ 2631706 h 4093851"/>
              <a:gd name="connsiteX55" fmla="*/ 1697050 w 2487611"/>
              <a:gd name="connsiteY55" fmla="*/ 2779686 h 4093851"/>
              <a:gd name="connsiteX56" fmla="*/ 789847 w 2487611"/>
              <a:gd name="connsiteY56" fmla="*/ 2779686 h 4093851"/>
              <a:gd name="connsiteX57" fmla="*/ 709405 w 2487611"/>
              <a:gd name="connsiteY57" fmla="*/ 2631931 h 4093851"/>
              <a:gd name="connsiteX58" fmla="*/ 0 w 2487611"/>
              <a:gd name="connsiteY58" fmla="*/ 2895692 h 4093851"/>
              <a:gd name="connsiteX59" fmla="*/ 262716 w 2487611"/>
              <a:gd name="connsiteY59" fmla="*/ 2165537 h 4093851"/>
              <a:gd name="connsiteX60" fmla="*/ 483603 w 2487611"/>
              <a:gd name="connsiteY60" fmla="*/ 2030543 h 4093851"/>
              <a:gd name="connsiteX61" fmla="*/ 390066 w 2487611"/>
              <a:gd name="connsiteY61" fmla="*/ 1528592 h 4093851"/>
              <a:gd name="connsiteX62" fmla="*/ 595041 w 2487611"/>
              <a:gd name="connsiteY62" fmla="*/ 689325 h 4093851"/>
              <a:gd name="connsiteX63" fmla="*/ 1225855 w 2487611"/>
              <a:gd name="connsiteY63" fmla="*/ 9198 h 4093851"/>
              <a:gd name="connsiteX0" fmla="*/ 1355591 w 2487611"/>
              <a:gd name="connsiteY0" fmla="*/ 3167854 h 4093851"/>
              <a:gd name="connsiteX1" fmla="*/ 1668701 w 2487611"/>
              <a:gd name="connsiteY1" fmla="*/ 3468438 h 4093851"/>
              <a:gd name="connsiteX2" fmla="*/ 1698103 w 2487611"/>
              <a:gd name="connsiteY2" fmla="*/ 3812081 h 4093851"/>
              <a:gd name="connsiteX3" fmla="*/ 1503571 w 2487611"/>
              <a:gd name="connsiteY3" fmla="*/ 3594589 h 4093851"/>
              <a:gd name="connsiteX4" fmla="*/ 1461585 w 2487611"/>
              <a:gd name="connsiteY4" fmla="*/ 3808330 h 4093851"/>
              <a:gd name="connsiteX5" fmla="*/ 1244671 w 2487611"/>
              <a:gd name="connsiteY5" fmla="*/ 4093851 h 4093851"/>
              <a:gd name="connsiteX6" fmla="*/ 1079392 w 2487611"/>
              <a:gd name="connsiteY6" fmla="*/ 3788092 h 4093851"/>
              <a:gd name="connsiteX7" fmla="*/ 987763 w 2487611"/>
              <a:gd name="connsiteY7" fmla="*/ 3655894 h 4093851"/>
              <a:gd name="connsiteX8" fmla="*/ 854400 w 2487611"/>
              <a:gd name="connsiteY8" fmla="*/ 3722616 h 4093851"/>
              <a:gd name="connsiteX9" fmla="*/ 869102 w 2487611"/>
              <a:gd name="connsiteY9" fmla="*/ 3399201 h 4093851"/>
              <a:gd name="connsiteX10" fmla="*/ 1052587 w 2487611"/>
              <a:gd name="connsiteY10" fmla="*/ 3201656 h 4093851"/>
              <a:gd name="connsiteX11" fmla="*/ 1019981 w 2487611"/>
              <a:gd name="connsiteY11" fmla="*/ 3245679 h 4093851"/>
              <a:gd name="connsiteX12" fmla="*/ 1012121 w 2487611"/>
              <a:gd name="connsiteY12" fmla="*/ 3418596 h 4093851"/>
              <a:gd name="connsiteX13" fmla="*/ 1083424 w 2487611"/>
              <a:gd name="connsiteY13" fmla="*/ 3382923 h 4093851"/>
              <a:gd name="connsiteX14" fmla="*/ 1132416 w 2487611"/>
              <a:gd name="connsiteY14" fmla="*/ 3453603 h 4093851"/>
              <a:gd name="connsiteX15" fmla="*/ 1220783 w 2487611"/>
              <a:gd name="connsiteY15" fmla="*/ 3617080 h 4093851"/>
              <a:gd name="connsiteX16" fmla="*/ 1336759 w 2487611"/>
              <a:gd name="connsiteY16" fmla="*/ 3464423 h 4093851"/>
              <a:gd name="connsiteX17" fmla="*/ 1359207 w 2487611"/>
              <a:gd name="connsiteY17" fmla="*/ 3350144 h 4093851"/>
              <a:gd name="connsiteX18" fmla="*/ 1463216 w 2487611"/>
              <a:gd name="connsiteY18" fmla="*/ 3466428 h 4093851"/>
              <a:gd name="connsiteX19" fmla="*/ 1447496 w 2487611"/>
              <a:gd name="connsiteY19" fmla="*/ 3282696 h 4093851"/>
              <a:gd name="connsiteX20" fmla="*/ 1355591 w 2487611"/>
              <a:gd name="connsiteY20" fmla="*/ 3167854 h 4093851"/>
              <a:gd name="connsiteX21" fmla="*/ 803026 w 2487611"/>
              <a:gd name="connsiteY21" fmla="*/ 2860289 h 4093851"/>
              <a:gd name="connsiteX22" fmla="*/ 1689473 w 2487611"/>
              <a:gd name="connsiteY22" fmla="*/ 2860289 h 4093851"/>
              <a:gd name="connsiteX23" fmla="*/ 1482985 w 2487611"/>
              <a:gd name="connsiteY23" fmla="*/ 3140337 h 4093851"/>
              <a:gd name="connsiteX24" fmla="*/ 1009514 w 2487611"/>
              <a:gd name="connsiteY24" fmla="*/ 3140337 h 4093851"/>
              <a:gd name="connsiteX25" fmla="*/ 803026 w 2487611"/>
              <a:gd name="connsiteY25" fmla="*/ 2860289 h 4093851"/>
              <a:gd name="connsiteX26" fmla="*/ 1246249 w 2487611"/>
              <a:gd name="connsiteY26" fmla="*/ 1560224 h 4093851"/>
              <a:gd name="connsiteX27" fmla="*/ 1346518 w 2487611"/>
              <a:gd name="connsiteY27" fmla="*/ 1660493 h 4093851"/>
              <a:gd name="connsiteX28" fmla="*/ 1246249 w 2487611"/>
              <a:gd name="connsiteY28" fmla="*/ 1760762 h 4093851"/>
              <a:gd name="connsiteX29" fmla="*/ 1145980 w 2487611"/>
              <a:gd name="connsiteY29" fmla="*/ 1660493 h 4093851"/>
              <a:gd name="connsiteX30" fmla="*/ 1246249 w 2487611"/>
              <a:gd name="connsiteY30" fmla="*/ 1560224 h 4093851"/>
              <a:gd name="connsiteX31" fmla="*/ 1246249 w 2487611"/>
              <a:gd name="connsiteY31" fmla="*/ 1490718 h 4093851"/>
              <a:gd name="connsiteX32" fmla="*/ 1076474 w 2487611"/>
              <a:gd name="connsiteY32" fmla="*/ 1660493 h 4093851"/>
              <a:gd name="connsiteX33" fmla="*/ 1246249 w 2487611"/>
              <a:gd name="connsiteY33" fmla="*/ 1830268 h 4093851"/>
              <a:gd name="connsiteX34" fmla="*/ 1416024 w 2487611"/>
              <a:gd name="connsiteY34" fmla="*/ 1660493 h 4093851"/>
              <a:gd name="connsiteX35" fmla="*/ 1246249 w 2487611"/>
              <a:gd name="connsiteY35" fmla="*/ 1490718 h 4093851"/>
              <a:gd name="connsiteX36" fmla="*/ 1246249 w 2487611"/>
              <a:gd name="connsiteY36" fmla="*/ 737348 h 4093851"/>
              <a:gd name="connsiteX37" fmla="*/ 1446787 w 2487611"/>
              <a:gd name="connsiteY37" fmla="*/ 937886 h 4093851"/>
              <a:gd name="connsiteX38" fmla="*/ 1246249 w 2487611"/>
              <a:gd name="connsiteY38" fmla="*/ 1138424 h 4093851"/>
              <a:gd name="connsiteX39" fmla="*/ 1045711 w 2487611"/>
              <a:gd name="connsiteY39" fmla="*/ 937886 h 4093851"/>
              <a:gd name="connsiteX40" fmla="*/ 1246249 w 2487611"/>
              <a:gd name="connsiteY40" fmla="*/ 737348 h 4093851"/>
              <a:gd name="connsiteX41" fmla="*/ 1246249 w 2487611"/>
              <a:gd name="connsiteY41" fmla="*/ 598336 h 4093851"/>
              <a:gd name="connsiteX42" fmla="*/ 906699 w 2487611"/>
              <a:gd name="connsiteY42" fmla="*/ 937886 h 4093851"/>
              <a:gd name="connsiteX43" fmla="*/ 1246249 w 2487611"/>
              <a:gd name="connsiteY43" fmla="*/ 1277436 h 4093851"/>
              <a:gd name="connsiteX44" fmla="*/ 1585799 w 2487611"/>
              <a:gd name="connsiteY44" fmla="*/ 937886 h 4093851"/>
              <a:gd name="connsiteX45" fmla="*/ 1246249 w 2487611"/>
              <a:gd name="connsiteY45" fmla="*/ 598336 h 4093851"/>
              <a:gd name="connsiteX46" fmla="*/ 1225855 w 2487611"/>
              <a:gd name="connsiteY46" fmla="*/ 9198 h 4093851"/>
              <a:gd name="connsiteX47" fmla="*/ 1229544 w 2487611"/>
              <a:gd name="connsiteY47" fmla="*/ 0 h 4093851"/>
              <a:gd name="connsiteX48" fmla="*/ 1891856 w 2487611"/>
              <a:gd name="connsiteY48" fmla="*/ 689325 h 4093851"/>
              <a:gd name="connsiteX49" fmla="*/ 2096831 w 2487611"/>
              <a:gd name="connsiteY49" fmla="*/ 1528592 h 4093851"/>
              <a:gd name="connsiteX50" fmla="*/ 2003408 w 2487611"/>
              <a:gd name="connsiteY50" fmla="*/ 2030177 h 4093851"/>
              <a:gd name="connsiteX51" fmla="*/ 2224895 w 2487611"/>
              <a:gd name="connsiteY51" fmla="*/ 2165537 h 4093851"/>
              <a:gd name="connsiteX52" fmla="*/ 2487611 w 2487611"/>
              <a:gd name="connsiteY52" fmla="*/ 2895692 h 4093851"/>
              <a:gd name="connsiteX53" fmla="*/ 1777602 w 2487611"/>
              <a:gd name="connsiteY53" fmla="*/ 2631706 h 4093851"/>
              <a:gd name="connsiteX54" fmla="*/ 1697050 w 2487611"/>
              <a:gd name="connsiteY54" fmla="*/ 2779686 h 4093851"/>
              <a:gd name="connsiteX55" fmla="*/ 789847 w 2487611"/>
              <a:gd name="connsiteY55" fmla="*/ 2779686 h 4093851"/>
              <a:gd name="connsiteX56" fmla="*/ 709405 w 2487611"/>
              <a:gd name="connsiteY56" fmla="*/ 2631931 h 4093851"/>
              <a:gd name="connsiteX57" fmla="*/ 0 w 2487611"/>
              <a:gd name="connsiteY57" fmla="*/ 2895692 h 4093851"/>
              <a:gd name="connsiteX58" fmla="*/ 262716 w 2487611"/>
              <a:gd name="connsiteY58" fmla="*/ 2165537 h 4093851"/>
              <a:gd name="connsiteX59" fmla="*/ 483603 w 2487611"/>
              <a:gd name="connsiteY59" fmla="*/ 2030543 h 4093851"/>
              <a:gd name="connsiteX60" fmla="*/ 390066 w 2487611"/>
              <a:gd name="connsiteY60" fmla="*/ 1528592 h 4093851"/>
              <a:gd name="connsiteX61" fmla="*/ 595041 w 2487611"/>
              <a:gd name="connsiteY61" fmla="*/ 689325 h 4093851"/>
              <a:gd name="connsiteX62" fmla="*/ 1225855 w 2487611"/>
              <a:gd name="connsiteY62" fmla="*/ 9198 h 4093851"/>
              <a:gd name="connsiteX0" fmla="*/ 1355591 w 2487611"/>
              <a:gd name="connsiteY0" fmla="*/ 3168890 h 4094887"/>
              <a:gd name="connsiteX1" fmla="*/ 1668701 w 2487611"/>
              <a:gd name="connsiteY1" fmla="*/ 3469474 h 4094887"/>
              <a:gd name="connsiteX2" fmla="*/ 1698103 w 2487611"/>
              <a:gd name="connsiteY2" fmla="*/ 3813117 h 4094887"/>
              <a:gd name="connsiteX3" fmla="*/ 1503571 w 2487611"/>
              <a:gd name="connsiteY3" fmla="*/ 3595625 h 4094887"/>
              <a:gd name="connsiteX4" fmla="*/ 1461585 w 2487611"/>
              <a:gd name="connsiteY4" fmla="*/ 3809366 h 4094887"/>
              <a:gd name="connsiteX5" fmla="*/ 1244671 w 2487611"/>
              <a:gd name="connsiteY5" fmla="*/ 4094887 h 4094887"/>
              <a:gd name="connsiteX6" fmla="*/ 1079392 w 2487611"/>
              <a:gd name="connsiteY6" fmla="*/ 3789128 h 4094887"/>
              <a:gd name="connsiteX7" fmla="*/ 987763 w 2487611"/>
              <a:gd name="connsiteY7" fmla="*/ 3656930 h 4094887"/>
              <a:gd name="connsiteX8" fmla="*/ 854400 w 2487611"/>
              <a:gd name="connsiteY8" fmla="*/ 3723652 h 4094887"/>
              <a:gd name="connsiteX9" fmla="*/ 869102 w 2487611"/>
              <a:gd name="connsiteY9" fmla="*/ 3400237 h 4094887"/>
              <a:gd name="connsiteX10" fmla="*/ 1052587 w 2487611"/>
              <a:gd name="connsiteY10" fmla="*/ 3202692 h 4094887"/>
              <a:gd name="connsiteX11" fmla="*/ 1019981 w 2487611"/>
              <a:gd name="connsiteY11" fmla="*/ 3246715 h 4094887"/>
              <a:gd name="connsiteX12" fmla="*/ 1012121 w 2487611"/>
              <a:gd name="connsiteY12" fmla="*/ 3419632 h 4094887"/>
              <a:gd name="connsiteX13" fmla="*/ 1083424 w 2487611"/>
              <a:gd name="connsiteY13" fmla="*/ 3383959 h 4094887"/>
              <a:gd name="connsiteX14" fmla="*/ 1132416 w 2487611"/>
              <a:gd name="connsiteY14" fmla="*/ 3454639 h 4094887"/>
              <a:gd name="connsiteX15" fmla="*/ 1220783 w 2487611"/>
              <a:gd name="connsiteY15" fmla="*/ 3618116 h 4094887"/>
              <a:gd name="connsiteX16" fmla="*/ 1336759 w 2487611"/>
              <a:gd name="connsiteY16" fmla="*/ 3465459 h 4094887"/>
              <a:gd name="connsiteX17" fmla="*/ 1359207 w 2487611"/>
              <a:gd name="connsiteY17" fmla="*/ 3351180 h 4094887"/>
              <a:gd name="connsiteX18" fmla="*/ 1463216 w 2487611"/>
              <a:gd name="connsiteY18" fmla="*/ 3467464 h 4094887"/>
              <a:gd name="connsiteX19" fmla="*/ 1447496 w 2487611"/>
              <a:gd name="connsiteY19" fmla="*/ 3283732 h 4094887"/>
              <a:gd name="connsiteX20" fmla="*/ 1355591 w 2487611"/>
              <a:gd name="connsiteY20" fmla="*/ 3168890 h 4094887"/>
              <a:gd name="connsiteX21" fmla="*/ 803026 w 2487611"/>
              <a:gd name="connsiteY21" fmla="*/ 2861325 h 4094887"/>
              <a:gd name="connsiteX22" fmla="*/ 1689473 w 2487611"/>
              <a:gd name="connsiteY22" fmla="*/ 2861325 h 4094887"/>
              <a:gd name="connsiteX23" fmla="*/ 1482985 w 2487611"/>
              <a:gd name="connsiteY23" fmla="*/ 3141373 h 4094887"/>
              <a:gd name="connsiteX24" fmla="*/ 1009514 w 2487611"/>
              <a:gd name="connsiteY24" fmla="*/ 3141373 h 4094887"/>
              <a:gd name="connsiteX25" fmla="*/ 803026 w 2487611"/>
              <a:gd name="connsiteY25" fmla="*/ 2861325 h 4094887"/>
              <a:gd name="connsiteX26" fmla="*/ 1246249 w 2487611"/>
              <a:gd name="connsiteY26" fmla="*/ 1561260 h 4094887"/>
              <a:gd name="connsiteX27" fmla="*/ 1346518 w 2487611"/>
              <a:gd name="connsiteY27" fmla="*/ 1661529 h 4094887"/>
              <a:gd name="connsiteX28" fmla="*/ 1246249 w 2487611"/>
              <a:gd name="connsiteY28" fmla="*/ 1761798 h 4094887"/>
              <a:gd name="connsiteX29" fmla="*/ 1145980 w 2487611"/>
              <a:gd name="connsiteY29" fmla="*/ 1661529 h 4094887"/>
              <a:gd name="connsiteX30" fmla="*/ 1246249 w 2487611"/>
              <a:gd name="connsiteY30" fmla="*/ 1561260 h 4094887"/>
              <a:gd name="connsiteX31" fmla="*/ 1246249 w 2487611"/>
              <a:gd name="connsiteY31" fmla="*/ 1491754 h 4094887"/>
              <a:gd name="connsiteX32" fmla="*/ 1076474 w 2487611"/>
              <a:gd name="connsiteY32" fmla="*/ 1661529 h 4094887"/>
              <a:gd name="connsiteX33" fmla="*/ 1246249 w 2487611"/>
              <a:gd name="connsiteY33" fmla="*/ 1831304 h 4094887"/>
              <a:gd name="connsiteX34" fmla="*/ 1416024 w 2487611"/>
              <a:gd name="connsiteY34" fmla="*/ 1661529 h 4094887"/>
              <a:gd name="connsiteX35" fmla="*/ 1246249 w 2487611"/>
              <a:gd name="connsiteY35" fmla="*/ 1491754 h 4094887"/>
              <a:gd name="connsiteX36" fmla="*/ 1246249 w 2487611"/>
              <a:gd name="connsiteY36" fmla="*/ 738384 h 4094887"/>
              <a:gd name="connsiteX37" fmla="*/ 1446787 w 2487611"/>
              <a:gd name="connsiteY37" fmla="*/ 938922 h 4094887"/>
              <a:gd name="connsiteX38" fmla="*/ 1246249 w 2487611"/>
              <a:gd name="connsiteY38" fmla="*/ 1139460 h 4094887"/>
              <a:gd name="connsiteX39" fmla="*/ 1045711 w 2487611"/>
              <a:gd name="connsiteY39" fmla="*/ 938922 h 4094887"/>
              <a:gd name="connsiteX40" fmla="*/ 1246249 w 2487611"/>
              <a:gd name="connsiteY40" fmla="*/ 738384 h 4094887"/>
              <a:gd name="connsiteX41" fmla="*/ 1246249 w 2487611"/>
              <a:gd name="connsiteY41" fmla="*/ 599372 h 4094887"/>
              <a:gd name="connsiteX42" fmla="*/ 906699 w 2487611"/>
              <a:gd name="connsiteY42" fmla="*/ 938922 h 4094887"/>
              <a:gd name="connsiteX43" fmla="*/ 1246249 w 2487611"/>
              <a:gd name="connsiteY43" fmla="*/ 1278472 h 4094887"/>
              <a:gd name="connsiteX44" fmla="*/ 1585799 w 2487611"/>
              <a:gd name="connsiteY44" fmla="*/ 938922 h 4094887"/>
              <a:gd name="connsiteX45" fmla="*/ 1246249 w 2487611"/>
              <a:gd name="connsiteY45" fmla="*/ 599372 h 4094887"/>
              <a:gd name="connsiteX46" fmla="*/ 1235050 w 2487611"/>
              <a:gd name="connsiteY46" fmla="*/ 0 h 4094887"/>
              <a:gd name="connsiteX47" fmla="*/ 1229544 w 2487611"/>
              <a:gd name="connsiteY47" fmla="*/ 1036 h 4094887"/>
              <a:gd name="connsiteX48" fmla="*/ 1891856 w 2487611"/>
              <a:gd name="connsiteY48" fmla="*/ 690361 h 4094887"/>
              <a:gd name="connsiteX49" fmla="*/ 2096831 w 2487611"/>
              <a:gd name="connsiteY49" fmla="*/ 1529628 h 4094887"/>
              <a:gd name="connsiteX50" fmla="*/ 2003408 w 2487611"/>
              <a:gd name="connsiteY50" fmla="*/ 2031213 h 4094887"/>
              <a:gd name="connsiteX51" fmla="*/ 2224895 w 2487611"/>
              <a:gd name="connsiteY51" fmla="*/ 2166573 h 4094887"/>
              <a:gd name="connsiteX52" fmla="*/ 2487611 w 2487611"/>
              <a:gd name="connsiteY52" fmla="*/ 2896728 h 4094887"/>
              <a:gd name="connsiteX53" fmla="*/ 1777602 w 2487611"/>
              <a:gd name="connsiteY53" fmla="*/ 2632742 h 4094887"/>
              <a:gd name="connsiteX54" fmla="*/ 1697050 w 2487611"/>
              <a:gd name="connsiteY54" fmla="*/ 2780722 h 4094887"/>
              <a:gd name="connsiteX55" fmla="*/ 789847 w 2487611"/>
              <a:gd name="connsiteY55" fmla="*/ 2780722 h 4094887"/>
              <a:gd name="connsiteX56" fmla="*/ 709405 w 2487611"/>
              <a:gd name="connsiteY56" fmla="*/ 2632967 h 4094887"/>
              <a:gd name="connsiteX57" fmla="*/ 0 w 2487611"/>
              <a:gd name="connsiteY57" fmla="*/ 2896728 h 4094887"/>
              <a:gd name="connsiteX58" fmla="*/ 262716 w 2487611"/>
              <a:gd name="connsiteY58" fmla="*/ 2166573 h 4094887"/>
              <a:gd name="connsiteX59" fmla="*/ 483603 w 2487611"/>
              <a:gd name="connsiteY59" fmla="*/ 2031579 h 4094887"/>
              <a:gd name="connsiteX60" fmla="*/ 390066 w 2487611"/>
              <a:gd name="connsiteY60" fmla="*/ 1529628 h 4094887"/>
              <a:gd name="connsiteX61" fmla="*/ 595041 w 2487611"/>
              <a:gd name="connsiteY61" fmla="*/ 690361 h 4094887"/>
              <a:gd name="connsiteX62" fmla="*/ 1235050 w 2487611"/>
              <a:gd name="connsiteY62" fmla="*/ 0 h 409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487611" h="4094887">
                <a:moveTo>
                  <a:pt x="1355591" y="3168890"/>
                </a:moveTo>
                <a:cubicBezTo>
                  <a:pt x="1473595" y="3210993"/>
                  <a:pt x="1581876" y="3305191"/>
                  <a:pt x="1668701" y="3469474"/>
                </a:cubicBezTo>
                <a:cubicBezTo>
                  <a:pt x="1695925" y="3526851"/>
                  <a:pt x="1780322" y="3714906"/>
                  <a:pt x="1698103" y="3813117"/>
                </a:cubicBezTo>
                <a:cubicBezTo>
                  <a:pt x="1602299" y="3649464"/>
                  <a:pt x="1614173" y="3625906"/>
                  <a:pt x="1503571" y="3595625"/>
                </a:cubicBezTo>
                <a:cubicBezTo>
                  <a:pt x="1496942" y="3685463"/>
                  <a:pt x="1467966" y="3774165"/>
                  <a:pt x="1461585" y="3809366"/>
                </a:cubicBezTo>
                <a:cubicBezTo>
                  <a:pt x="1385470" y="3978592"/>
                  <a:pt x="1404096" y="3968132"/>
                  <a:pt x="1244671" y="4094887"/>
                </a:cubicBezTo>
                <a:cubicBezTo>
                  <a:pt x="1246206" y="3880802"/>
                  <a:pt x="1159532" y="3834965"/>
                  <a:pt x="1079392" y="3789128"/>
                </a:cubicBezTo>
                <a:cubicBezTo>
                  <a:pt x="1026853" y="3769315"/>
                  <a:pt x="996695" y="3717697"/>
                  <a:pt x="987763" y="3656930"/>
                </a:cubicBezTo>
                <a:cubicBezTo>
                  <a:pt x="943900" y="3685346"/>
                  <a:pt x="898437" y="3695225"/>
                  <a:pt x="854400" y="3723652"/>
                </a:cubicBezTo>
                <a:cubicBezTo>
                  <a:pt x="854400" y="3658863"/>
                  <a:pt x="789060" y="3535267"/>
                  <a:pt x="869102" y="3400237"/>
                </a:cubicBezTo>
                <a:cubicBezTo>
                  <a:pt x="905823" y="3342803"/>
                  <a:pt x="973047" y="3258718"/>
                  <a:pt x="1052587" y="3202692"/>
                </a:cubicBezTo>
                <a:lnTo>
                  <a:pt x="1019981" y="3246715"/>
                </a:lnTo>
                <a:cubicBezTo>
                  <a:pt x="977187" y="3318910"/>
                  <a:pt x="1012121" y="3384991"/>
                  <a:pt x="1012121" y="3419632"/>
                </a:cubicBezTo>
                <a:cubicBezTo>
                  <a:pt x="1035665" y="3404433"/>
                  <a:pt x="1059972" y="3399151"/>
                  <a:pt x="1083424" y="3383959"/>
                </a:cubicBezTo>
                <a:cubicBezTo>
                  <a:pt x="1088200" y="3416448"/>
                  <a:pt x="1104325" y="3444046"/>
                  <a:pt x="1132416" y="3454639"/>
                </a:cubicBezTo>
                <a:cubicBezTo>
                  <a:pt x="1175263" y="3479146"/>
                  <a:pt x="1221604" y="3503653"/>
                  <a:pt x="1220783" y="3618116"/>
                </a:cubicBezTo>
                <a:cubicBezTo>
                  <a:pt x="1306022" y="3550346"/>
                  <a:pt x="1296063" y="3555938"/>
                  <a:pt x="1336759" y="3465459"/>
                </a:cubicBezTo>
                <a:cubicBezTo>
                  <a:pt x="1340170" y="3446638"/>
                  <a:pt x="1355662" y="3399214"/>
                  <a:pt x="1359207" y="3351180"/>
                </a:cubicBezTo>
                <a:cubicBezTo>
                  <a:pt x="1418341" y="3367371"/>
                  <a:pt x="1411993" y="3379966"/>
                  <a:pt x="1463216" y="3467464"/>
                </a:cubicBezTo>
                <a:cubicBezTo>
                  <a:pt x="1507175" y="3414955"/>
                  <a:pt x="1462051" y="3314410"/>
                  <a:pt x="1447496" y="3283732"/>
                </a:cubicBezTo>
                <a:cubicBezTo>
                  <a:pt x="1420721" y="3233074"/>
                  <a:pt x="1390133" y="3194880"/>
                  <a:pt x="1355591" y="3168890"/>
                </a:cubicBezTo>
                <a:close/>
                <a:moveTo>
                  <a:pt x="803026" y="2861325"/>
                </a:moveTo>
                <a:lnTo>
                  <a:pt x="1689473" y="2861325"/>
                </a:lnTo>
                <a:lnTo>
                  <a:pt x="1482985" y="3141373"/>
                </a:lnTo>
                <a:lnTo>
                  <a:pt x="1009514" y="3141373"/>
                </a:lnTo>
                <a:lnTo>
                  <a:pt x="803026" y="2861325"/>
                </a:lnTo>
                <a:close/>
                <a:moveTo>
                  <a:pt x="1246249" y="1561260"/>
                </a:moveTo>
                <a:cubicBezTo>
                  <a:pt x="1301626" y="1561260"/>
                  <a:pt x="1346518" y="1606152"/>
                  <a:pt x="1346518" y="1661529"/>
                </a:cubicBezTo>
                <a:cubicBezTo>
                  <a:pt x="1346518" y="1716906"/>
                  <a:pt x="1301626" y="1761798"/>
                  <a:pt x="1246249" y="1761798"/>
                </a:cubicBezTo>
                <a:cubicBezTo>
                  <a:pt x="1190872" y="1761798"/>
                  <a:pt x="1145980" y="1716906"/>
                  <a:pt x="1145980" y="1661529"/>
                </a:cubicBezTo>
                <a:cubicBezTo>
                  <a:pt x="1145980" y="1606152"/>
                  <a:pt x="1190872" y="1561260"/>
                  <a:pt x="1246249" y="1561260"/>
                </a:cubicBezTo>
                <a:close/>
                <a:moveTo>
                  <a:pt x="1246249" y="1491754"/>
                </a:moveTo>
                <a:cubicBezTo>
                  <a:pt x="1152485" y="1491754"/>
                  <a:pt x="1076474" y="1567765"/>
                  <a:pt x="1076474" y="1661529"/>
                </a:cubicBezTo>
                <a:cubicBezTo>
                  <a:pt x="1076474" y="1755293"/>
                  <a:pt x="1152485" y="1831304"/>
                  <a:pt x="1246249" y="1831304"/>
                </a:cubicBezTo>
                <a:cubicBezTo>
                  <a:pt x="1340013" y="1831304"/>
                  <a:pt x="1416024" y="1755293"/>
                  <a:pt x="1416024" y="1661529"/>
                </a:cubicBezTo>
                <a:cubicBezTo>
                  <a:pt x="1416024" y="1567765"/>
                  <a:pt x="1340013" y="1491754"/>
                  <a:pt x="1246249" y="1491754"/>
                </a:cubicBezTo>
                <a:close/>
                <a:moveTo>
                  <a:pt x="1246249" y="738384"/>
                </a:moveTo>
                <a:cubicBezTo>
                  <a:pt x="1357003" y="738384"/>
                  <a:pt x="1446787" y="828168"/>
                  <a:pt x="1446787" y="938922"/>
                </a:cubicBezTo>
                <a:cubicBezTo>
                  <a:pt x="1446787" y="1049676"/>
                  <a:pt x="1357003" y="1139460"/>
                  <a:pt x="1246249" y="1139460"/>
                </a:cubicBezTo>
                <a:cubicBezTo>
                  <a:pt x="1135495" y="1139460"/>
                  <a:pt x="1045711" y="1049676"/>
                  <a:pt x="1045711" y="938922"/>
                </a:cubicBezTo>
                <a:cubicBezTo>
                  <a:pt x="1045711" y="828168"/>
                  <a:pt x="1135495" y="738384"/>
                  <a:pt x="1246249" y="738384"/>
                </a:cubicBezTo>
                <a:close/>
                <a:moveTo>
                  <a:pt x="1246249" y="599372"/>
                </a:moveTo>
                <a:cubicBezTo>
                  <a:pt x="1058721" y="599372"/>
                  <a:pt x="906699" y="751394"/>
                  <a:pt x="906699" y="938922"/>
                </a:cubicBezTo>
                <a:cubicBezTo>
                  <a:pt x="906699" y="1126450"/>
                  <a:pt x="1058721" y="1278472"/>
                  <a:pt x="1246249" y="1278472"/>
                </a:cubicBezTo>
                <a:cubicBezTo>
                  <a:pt x="1433777" y="1278472"/>
                  <a:pt x="1585799" y="1126450"/>
                  <a:pt x="1585799" y="938922"/>
                </a:cubicBezTo>
                <a:cubicBezTo>
                  <a:pt x="1585799" y="751394"/>
                  <a:pt x="1433777" y="599372"/>
                  <a:pt x="1246249" y="599372"/>
                </a:cubicBezTo>
                <a:close/>
                <a:moveTo>
                  <a:pt x="1235050" y="0"/>
                </a:moveTo>
                <a:lnTo>
                  <a:pt x="1229544" y="1036"/>
                </a:lnTo>
                <a:cubicBezTo>
                  <a:pt x="1489347" y="133873"/>
                  <a:pt x="1749649" y="461397"/>
                  <a:pt x="1891856" y="690361"/>
                </a:cubicBezTo>
                <a:cubicBezTo>
                  <a:pt x="2013592" y="919326"/>
                  <a:pt x="2102003" y="1246061"/>
                  <a:pt x="2096831" y="1529628"/>
                </a:cubicBezTo>
                <a:cubicBezTo>
                  <a:pt x="2096831" y="1659128"/>
                  <a:pt x="2058845" y="1842372"/>
                  <a:pt x="2003408" y="2031213"/>
                </a:cubicBezTo>
                <a:lnTo>
                  <a:pt x="2224895" y="2166573"/>
                </a:lnTo>
                <a:lnTo>
                  <a:pt x="2487611" y="2896728"/>
                </a:lnTo>
                <a:lnTo>
                  <a:pt x="1777602" y="2632742"/>
                </a:lnTo>
                <a:cubicBezTo>
                  <a:pt x="1749049" y="2692676"/>
                  <a:pt x="1721557" y="2743254"/>
                  <a:pt x="1697050" y="2780722"/>
                </a:cubicBezTo>
                <a:lnTo>
                  <a:pt x="789847" y="2780722"/>
                </a:lnTo>
                <a:cubicBezTo>
                  <a:pt x="765372" y="2743301"/>
                  <a:pt x="737918" y="2692803"/>
                  <a:pt x="709405" y="2632967"/>
                </a:cubicBezTo>
                <a:lnTo>
                  <a:pt x="0" y="2896728"/>
                </a:lnTo>
                <a:lnTo>
                  <a:pt x="262716" y="2166573"/>
                </a:lnTo>
                <a:lnTo>
                  <a:pt x="483603" y="2031579"/>
                </a:lnTo>
                <a:cubicBezTo>
                  <a:pt x="428102" y="1842611"/>
                  <a:pt x="390066" y="1659212"/>
                  <a:pt x="390066" y="1529628"/>
                </a:cubicBezTo>
                <a:cubicBezTo>
                  <a:pt x="384894" y="1246061"/>
                  <a:pt x="473305" y="919326"/>
                  <a:pt x="595041" y="690361"/>
                </a:cubicBezTo>
                <a:cubicBezTo>
                  <a:pt x="737248" y="461397"/>
                  <a:pt x="957359" y="97388"/>
                  <a:pt x="12350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Isosceles Triangle 15">
            <a:extLst>
              <a:ext uri="{FF2B5EF4-FFF2-40B4-BE49-F238E27FC236}">
                <a16:creationId xmlns:a16="http://schemas.microsoft.com/office/drawing/2014/main" id="{1F0B127E-BAE3-4E96-A6B8-2E1D6C53BB7C}"/>
              </a:ext>
            </a:extLst>
          </p:cNvPr>
          <p:cNvSpPr/>
          <p:nvPr/>
        </p:nvSpPr>
        <p:spPr>
          <a:xfrm rot="2700000">
            <a:off x="1047942" y="2342625"/>
            <a:ext cx="325314" cy="388490"/>
          </a:xfrm>
          <a:custGeom>
            <a:avLst/>
            <a:gdLst>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3082"/>
              <a:gd name="connsiteY0" fmla="*/ 0 h 2717137"/>
              <a:gd name="connsiteX1" fmla="*/ 1297521 w 2273082"/>
              <a:gd name="connsiteY1" fmla="*/ 278058 h 2717137"/>
              <a:gd name="connsiteX2" fmla="*/ 1297521 w 2273082"/>
              <a:gd name="connsiteY2" fmla="*/ 1136177 h 2717137"/>
              <a:gd name="connsiteX3" fmla="*/ 2243605 w 2273082"/>
              <a:gd name="connsiteY3" fmla="*/ 1859882 h 2717137"/>
              <a:gd name="connsiteX4" fmla="*/ 2273082 w 2273082"/>
              <a:gd name="connsiteY4" fmla="*/ 2022587 h 2717137"/>
              <a:gd name="connsiteX5" fmla="*/ 1297521 w 2273082"/>
              <a:gd name="connsiteY5" fmla="*/ 1619844 h 2717137"/>
              <a:gd name="connsiteX6" fmla="*/ 1297521 w 2273082"/>
              <a:gd name="connsiteY6" fmla="*/ 1921812 h 2717137"/>
              <a:gd name="connsiteX7" fmla="*/ 1298247 w 2273082"/>
              <a:gd name="connsiteY7" fmla="*/ 1921812 h 2717137"/>
              <a:gd name="connsiteX8" fmla="*/ 1220288 w 2273082"/>
              <a:gd name="connsiteY8" fmla="*/ 2268335 h 2717137"/>
              <a:gd name="connsiteX9" fmla="*/ 1622045 w 2273082"/>
              <a:gd name="connsiteY9" fmla="*/ 2444341 h 2717137"/>
              <a:gd name="connsiteX10" fmla="*/ 1683005 w 2273082"/>
              <a:gd name="connsiteY10" fmla="*/ 2717137 h 2717137"/>
              <a:gd name="connsiteX11" fmla="*/ 1138503 w 2273082"/>
              <a:gd name="connsiteY11" fmla="*/ 2509111 h 2717137"/>
              <a:gd name="connsiteX12" fmla="*/ 594001 w 2273082"/>
              <a:gd name="connsiteY12" fmla="*/ 2717137 h 2717137"/>
              <a:gd name="connsiteX13" fmla="*/ 643531 w 2273082"/>
              <a:gd name="connsiteY13" fmla="*/ 2451961 h 2717137"/>
              <a:gd name="connsiteX14" fmla="*/ 1052704 w 2273082"/>
              <a:gd name="connsiteY14" fmla="*/ 2270546 h 2717137"/>
              <a:gd name="connsiteX15" fmla="*/ 974247 w 2273082"/>
              <a:gd name="connsiteY15" fmla="*/ 1921812 h 2717137"/>
              <a:gd name="connsiteX16" fmla="*/ 974974 w 2273082"/>
              <a:gd name="connsiteY16" fmla="*/ 1921812 h 2717137"/>
              <a:gd name="connsiteX17" fmla="*/ 974974 w 2273082"/>
              <a:gd name="connsiteY17" fmla="*/ 1620087 h 2717137"/>
              <a:gd name="connsiteX18" fmla="*/ 0 w 2273082"/>
              <a:gd name="connsiteY18" fmla="*/ 2022587 h 2717137"/>
              <a:gd name="connsiteX19" fmla="*/ 48527 w 2273082"/>
              <a:gd name="connsiteY19" fmla="*/ 1856072 h 2717137"/>
              <a:gd name="connsiteX20" fmla="*/ 974974 w 2273082"/>
              <a:gd name="connsiteY20" fmla="*/ 1136848 h 2717137"/>
              <a:gd name="connsiteX21" fmla="*/ 974974 w 2273082"/>
              <a:gd name="connsiteY21" fmla="*/ 278058 h 2717137"/>
              <a:gd name="connsiteX22" fmla="*/ 1136248 w 2273082"/>
              <a:gd name="connsiteY22" fmla="*/ 0 h 2717137"/>
              <a:gd name="connsiteX0" fmla="*/ 1136248 w 2274379"/>
              <a:gd name="connsiteY0" fmla="*/ 0 h 2717137"/>
              <a:gd name="connsiteX1" fmla="*/ 1297521 w 2274379"/>
              <a:gd name="connsiteY1" fmla="*/ 278058 h 2717137"/>
              <a:gd name="connsiteX2" fmla="*/ 1297521 w 2274379"/>
              <a:gd name="connsiteY2" fmla="*/ 1136177 h 2717137"/>
              <a:gd name="connsiteX3" fmla="*/ 2243605 w 2274379"/>
              <a:gd name="connsiteY3" fmla="*/ 1859882 h 2717137"/>
              <a:gd name="connsiteX4" fmla="*/ 2273082 w 2274379"/>
              <a:gd name="connsiteY4" fmla="*/ 2022587 h 2717137"/>
              <a:gd name="connsiteX5" fmla="*/ 1297521 w 2274379"/>
              <a:gd name="connsiteY5" fmla="*/ 1619844 h 2717137"/>
              <a:gd name="connsiteX6" fmla="*/ 1297521 w 2274379"/>
              <a:gd name="connsiteY6" fmla="*/ 1921812 h 2717137"/>
              <a:gd name="connsiteX7" fmla="*/ 1298247 w 2274379"/>
              <a:gd name="connsiteY7" fmla="*/ 1921812 h 2717137"/>
              <a:gd name="connsiteX8" fmla="*/ 1220288 w 2274379"/>
              <a:gd name="connsiteY8" fmla="*/ 2268335 h 2717137"/>
              <a:gd name="connsiteX9" fmla="*/ 1622045 w 2274379"/>
              <a:gd name="connsiteY9" fmla="*/ 2444341 h 2717137"/>
              <a:gd name="connsiteX10" fmla="*/ 1683005 w 2274379"/>
              <a:gd name="connsiteY10" fmla="*/ 2717137 h 2717137"/>
              <a:gd name="connsiteX11" fmla="*/ 1138503 w 2274379"/>
              <a:gd name="connsiteY11" fmla="*/ 2509111 h 2717137"/>
              <a:gd name="connsiteX12" fmla="*/ 594001 w 2274379"/>
              <a:gd name="connsiteY12" fmla="*/ 2717137 h 2717137"/>
              <a:gd name="connsiteX13" fmla="*/ 643531 w 2274379"/>
              <a:gd name="connsiteY13" fmla="*/ 2451961 h 2717137"/>
              <a:gd name="connsiteX14" fmla="*/ 1052704 w 2274379"/>
              <a:gd name="connsiteY14" fmla="*/ 2270546 h 2717137"/>
              <a:gd name="connsiteX15" fmla="*/ 974247 w 2274379"/>
              <a:gd name="connsiteY15" fmla="*/ 1921812 h 2717137"/>
              <a:gd name="connsiteX16" fmla="*/ 974974 w 2274379"/>
              <a:gd name="connsiteY16" fmla="*/ 1921812 h 2717137"/>
              <a:gd name="connsiteX17" fmla="*/ 974974 w 2274379"/>
              <a:gd name="connsiteY17" fmla="*/ 1620087 h 2717137"/>
              <a:gd name="connsiteX18" fmla="*/ 0 w 2274379"/>
              <a:gd name="connsiteY18" fmla="*/ 2022587 h 2717137"/>
              <a:gd name="connsiteX19" fmla="*/ 48527 w 2274379"/>
              <a:gd name="connsiteY19" fmla="*/ 1856072 h 2717137"/>
              <a:gd name="connsiteX20" fmla="*/ 974974 w 2274379"/>
              <a:gd name="connsiteY20" fmla="*/ 1136848 h 2717137"/>
              <a:gd name="connsiteX21" fmla="*/ 974974 w 2274379"/>
              <a:gd name="connsiteY21" fmla="*/ 278058 h 2717137"/>
              <a:gd name="connsiteX22" fmla="*/ 1136248 w 2274379"/>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 name="connsiteX0" fmla="*/ 1136248 w 2275272"/>
              <a:gd name="connsiteY0" fmla="*/ 0 h 2717137"/>
              <a:gd name="connsiteX1" fmla="*/ 1297521 w 2275272"/>
              <a:gd name="connsiteY1" fmla="*/ 278058 h 2717137"/>
              <a:gd name="connsiteX2" fmla="*/ 1297521 w 2275272"/>
              <a:gd name="connsiteY2" fmla="*/ 1136177 h 2717137"/>
              <a:gd name="connsiteX3" fmla="*/ 2243605 w 2275272"/>
              <a:gd name="connsiteY3" fmla="*/ 1859882 h 2717137"/>
              <a:gd name="connsiteX4" fmla="*/ 2273082 w 2275272"/>
              <a:gd name="connsiteY4" fmla="*/ 2022587 h 2717137"/>
              <a:gd name="connsiteX5" fmla="*/ 1297521 w 2275272"/>
              <a:gd name="connsiteY5" fmla="*/ 1619844 h 2717137"/>
              <a:gd name="connsiteX6" fmla="*/ 1297521 w 2275272"/>
              <a:gd name="connsiteY6" fmla="*/ 1921812 h 2717137"/>
              <a:gd name="connsiteX7" fmla="*/ 1298247 w 2275272"/>
              <a:gd name="connsiteY7" fmla="*/ 1921812 h 2717137"/>
              <a:gd name="connsiteX8" fmla="*/ 1220288 w 2275272"/>
              <a:gd name="connsiteY8" fmla="*/ 2268335 h 2717137"/>
              <a:gd name="connsiteX9" fmla="*/ 1622045 w 2275272"/>
              <a:gd name="connsiteY9" fmla="*/ 2444341 h 2717137"/>
              <a:gd name="connsiteX10" fmla="*/ 1683005 w 2275272"/>
              <a:gd name="connsiteY10" fmla="*/ 2717137 h 2717137"/>
              <a:gd name="connsiteX11" fmla="*/ 1138503 w 2275272"/>
              <a:gd name="connsiteY11" fmla="*/ 2509111 h 2717137"/>
              <a:gd name="connsiteX12" fmla="*/ 594001 w 2275272"/>
              <a:gd name="connsiteY12" fmla="*/ 2717137 h 2717137"/>
              <a:gd name="connsiteX13" fmla="*/ 643531 w 2275272"/>
              <a:gd name="connsiteY13" fmla="*/ 2451961 h 2717137"/>
              <a:gd name="connsiteX14" fmla="*/ 1052704 w 2275272"/>
              <a:gd name="connsiteY14" fmla="*/ 2270546 h 2717137"/>
              <a:gd name="connsiteX15" fmla="*/ 974247 w 2275272"/>
              <a:gd name="connsiteY15" fmla="*/ 1921812 h 2717137"/>
              <a:gd name="connsiteX16" fmla="*/ 974974 w 2275272"/>
              <a:gd name="connsiteY16" fmla="*/ 1921812 h 2717137"/>
              <a:gd name="connsiteX17" fmla="*/ 974974 w 2275272"/>
              <a:gd name="connsiteY17" fmla="*/ 1620087 h 2717137"/>
              <a:gd name="connsiteX18" fmla="*/ 0 w 2275272"/>
              <a:gd name="connsiteY18" fmla="*/ 2022587 h 2717137"/>
              <a:gd name="connsiteX19" fmla="*/ 48527 w 2275272"/>
              <a:gd name="connsiteY19" fmla="*/ 1856072 h 2717137"/>
              <a:gd name="connsiteX20" fmla="*/ 974974 w 2275272"/>
              <a:gd name="connsiteY20" fmla="*/ 1136848 h 2717137"/>
              <a:gd name="connsiteX21" fmla="*/ 974974 w 2275272"/>
              <a:gd name="connsiteY21" fmla="*/ 278058 h 2717137"/>
              <a:gd name="connsiteX22" fmla="*/ 1136248 w 2275272"/>
              <a:gd name="connsiteY22" fmla="*/ 0 h 271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5272" h="2717137">
                <a:moveTo>
                  <a:pt x="1136248" y="0"/>
                </a:moveTo>
                <a:cubicBezTo>
                  <a:pt x="1209824" y="92686"/>
                  <a:pt x="1256150" y="148214"/>
                  <a:pt x="1297521" y="278058"/>
                </a:cubicBezTo>
                <a:lnTo>
                  <a:pt x="1297521" y="1136177"/>
                </a:lnTo>
                <a:lnTo>
                  <a:pt x="2243605" y="1859882"/>
                </a:lnTo>
                <a:cubicBezTo>
                  <a:pt x="2268294" y="1919072"/>
                  <a:pt x="2280597" y="1951012"/>
                  <a:pt x="2273082" y="2022587"/>
                </a:cubicBezTo>
                <a:lnTo>
                  <a:pt x="1297521" y="1619844"/>
                </a:lnTo>
                <a:lnTo>
                  <a:pt x="1297521" y="1921812"/>
                </a:lnTo>
                <a:lnTo>
                  <a:pt x="1298247" y="1921812"/>
                </a:lnTo>
                <a:cubicBezTo>
                  <a:pt x="1272261" y="2037320"/>
                  <a:pt x="1273523" y="2135486"/>
                  <a:pt x="1220288" y="2268335"/>
                </a:cubicBezTo>
                <a:lnTo>
                  <a:pt x="1622045" y="2444341"/>
                </a:lnTo>
                <a:lnTo>
                  <a:pt x="1683005" y="2717137"/>
                </a:lnTo>
                <a:cubicBezTo>
                  <a:pt x="1508936" y="2640364"/>
                  <a:pt x="1332391" y="2561112"/>
                  <a:pt x="1138503" y="2509111"/>
                </a:cubicBezTo>
                <a:cubicBezTo>
                  <a:pt x="924798" y="2551203"/>
                  <a:pt x="777979" y="2630455"/>
                  <a:pt x="594001" y="2717137"/>
                </a:cubicBezTo>
                <a:lnTo>
                  <a:pt x="643531" y="2451961"/>
                </a:lnTo>
                <a:lnTo>
                  <a:pt x="1052704" y="2270546"/>
                </a:lnTo>
                <a:cubicBezTo>
                  <a:pt x="1001780" y="2159255"/>
                  <a:pt x="1000399" y="2038057"/>
                  <a:pt x="974247" y="1921812"/>
                </a:cubicBezTo>
                <a:lnTo>
                  <a:pt x="974974" y="1921812"/>
                </a:lnTo>
                <a:lnTo>
                  <a:pt x="974974" y="1620087"/>
                </a:lnTo>
                <a:lnTo>
                  <a:pt x="0" y="2022587"/>
                </a:lnTo>
                <a:cubicBezTo>
                  <a:pt x="6266" y="1947265"/>
                  <a:pt x="17488" y="1916531"/>
                  <a:pt x="48527" y="1856072"/>
                </a:cubicBezTo>
                <a:lnTo>
                  <a:pt x="974974" y="1136848"/>
                </a:lnTo>
                <a:lnTo>
                  <a:pt x="974974" y="278058"/>
                </a:lnTo>
                <a:cubicBezTo>
                  <a:pt x="1006436" y="163077"/>
                  <a:pt x="1057717" y="102595"/>
                  <a:pt x="113624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ounded Rectangle 23551">
            <a:extLst>
              <a:ext uri="{FF2B5EF4-FFF2-40B4-BE49-F238E27FC236}">
                <a16:creationId xmlns:a16="http://schemas.microsoft.com/office/drawing/2014/main" id="{83CC2625-913F-4001-A738-51DBB21F8464}"/>
              </a:ext>
            </a:extLst>
          </p:cNvPr>
          <p:cNvSpPr>
            <a:spLocks noChangeAspect="1"/>
          </p:cNvSpPr>
          <p:nvPr/>
        </p:nvSpPr>
        <p:spPr>
          <a:xfrm>
            <a:off x="3539503" y="1604344"/>
            <a:ext cx="413246" cy="217218"/>
          </a:xfrm>
          <a:custGeom>
            <a:avLst/>
            <a:gdLst/>
            <a:ahLst/>
            <a:cxnLst/>
            <a:rect l="l" t="t" r="r" b="b"/>
            <a:pathLst>
              <a:path w="3888432" h="1556502">
                <a:moveTo>
                  <a:pt x="1020793" y="1148393"/>
                </a:moveTo>
                <a:cubicBezTo>
                  <a:pt x="1088601" y="1148393"/>
                  <a:pt x="1143569" y="1203362"/>
                  <a:pt x="1143569" y="1271170"/>
                </a:cubicBezTo>
                <a:cubicBezTo>
                  <a:pt x="1143569" y="1338977"/>
                  <a:pt x="1088601" y="1393946"/>
                  <a:pt x="1020793" y="1393946"/>
                </a:cubicBezTo>
                <a:cubicBezTo>
                  <a:pt x="952985" y="1393946"/>
                  <a:pt x="898016" y="1338977"/>
                  <a:pt x="898016" y="1271170"/>
                </a:cubicBezTo>
                <a:cubicBezTo>
                  <a:pt x="898016" y="1203362"/>
                  <a:pt x="952985" y="1148393"/>
                  <a:pt x="1020793" y="1148393"/>
                </a:cubicBezTo>
                <a:close/>
                <a:moveTo>
                  <a:pt x="2976975" y="1148393"/>
                </a:moveTo>
                <a:cubicBezTo>
                  <a:pt x="3044783" y="1148393"/>
                  <a:pt x="3099752" y="1203362"/>
                  <a:pt x="3099752" y="1271170"/>
                </a:cubicBezTo>
                <a:cubicBezTo>
                  <a:pt x="3099752" y="1338978"/>
                  <a:pt x="3044783" y="1393946"/>
                  <a:pt x="2976975" y="1393946"/>
                </a:cubicBezTo>
                <a:cubicBezTo>
                  <a:pt x="2909167" y="1393946"/>
                  <a:pt x="2854198" y="1338978"/>
                  <a:pt x="2854198" y="1271170"/>
                </a:cubicBezTo>
                <a:cubicBezTo>
                  <a:pt x="2854198" y="1203362"/>
                  <a:pt x="2909167" y="1148393"/>
                  <a:pt x="2976975" y="1148393"/>
                </a:cubicBezTo>
                <a:close/>
                <a:moveTo>
                  <a:pt x="2971358" y="981192"/>
                </a:moveTo>
                <a:cubicBezTo>
                  <a:pt x="2812490" y="981192"/>
                  <a:pt x="2683702" y="1109979"/>
                  <a:pt x="2683702" y="1268847"/>
                </a:cubicBezTo>
                <a:cubicBezTo>
                  <a:pt x="2683702" y="1427715"/>
                  <a:pt x="2812490" y="1556502"/>
                  <a:pt x="2971358" y="1556502"/>
                </a:cubicBezTo>
                <a:cubicBezTo>
                  <a:pt x="3130226" y="1556502"/>
                  <a:pt x="3259013" y="1427715"/>
                  <a:pt x="3259013" y="1268847"/>
                </a:cubicBezTo>
                <a:cubicBezTo>
                  <a:pt x="3259013" y="1109979"/>
                  <a:pt x="3130226" y="981192"/>
                  <a:pt x="2971358" y="981192"/>
                </a:cubicBezTo>
                <a:close/>
                <a:moveTo>
                  <a:pt x="1015175" y="981191"/>
                </a:moveTo>
                <a:cubicBezTo>
                  <a:pt x="856308" y="981191"/>
                  <a:pt x="727520" y="1109979"/>
                  <a:pt x="727520" y="1268847"/>
                </a:cubicBezTo>
                <a:cubicBezTo>
                  <a:pt x="727520" y="1427715"/>
                  <a:pt x="856308" y="1556502"/>
                  <a:pt x="1015175" y="1556502"/>
                </a:cubicBezTo>
                <a:cubicBezTo>
                  <a:pt x="1174043" y="1556502"/>
                  <a:pt x="1302831" y="1427715"/>
                  <a:pt x="1302831" y="1268847"/>
                </a:cubicBezTo>
                <a:cubicBezTo>
                  <a:pt x="1302831" y="1109979"/>
                  <a:pt x="1174043" y="981191"/>
                  <a:pt x="1015175" y="981191"/>
                </a:cubicBezTo>
                <a:close/>
                <a:moveTo>
                  <a:pt x="2078038" y="174262"/>
                </a:moveTo>
                <a:lnTo>
                  <a:pt x="2078038" y="503839"/>
                </a:lnTo>
                <a:lnTo>
                  <a:pt x="1360941" y="503839"/>
                </a:lnTo>
                <a:lnTo>
                  <a:pt x="1717210" y="174262"/>
                </a:lnTo>
                <a:close/>
                <a:moveTo>
                  <a:pt x="2605475" y="174262"/>
                </a:moveTo>
                <a:lnTo>
                  <a:pt x="2961744" y="503839"/>
                </a:lnTo>
                <a:lnTo>
                  <a:pt x="2233507" y="503839"/>
                </a:lnTo>
                <a:lnTo>
                  <a:pt x="2233507" y="174262"/>
                </a:lnTo>
                <a:close/>
                <a:moveTo>
                  <a:pt x="2636232" y="0"/>
                </a:moveTo>
                <a:lnTo>
                  <a:pt x="1656145" y="0"/>
                </a:lnTo>
                <a:lnTo>
                  <a:pt x="1063172" y="515033"/>
                </a:lnTo>
                <a:lnTo>
                  <a:pt x="406409" y="515033"/>
                </a:lnTo>
                <a:cubicBezTo>
                  <a:pt x="249014" y="515033"/>
                  <a:pt x="121419" y="642628"/>
                  <a:pt x="121419" y="800023"/>
                </a:cubicBezTo>
                <a:lnTo>
                  <a:pt x="121419" y="889271"/>
                </a:lnTo>
                <a:cubicBezTo>
                  <a:pt x="121419" y="909592"/>
                  <a:pt x="123545" y="929417"/>
                  <a:pt x="127765" y="948497"/>
                </a:cubicBezTo>
                <a:cubicBezTo>
                  <a:pt x="54389" y="961341"/>
                  <a:pt x="0" y="1026124"/>
                  <a:pt x="0" y="1103610"/>
                </a:cubicBezTo>
                <a:lnTo>
                  <a:pt x="0" y="1109160"/>
                </a:lnTo>
                <a:cubicBezTo>
                  <a:pt x="0" y="1198648"/>
                  <a:pt x="72543" y="1271192"/>
                  <a:pt x="162031" y="1271192"/>
                </a:cubicBezTo>
                <a:lnTo>
                  <a:pt x="218719" y="1271192"/>
                </a:lnTo>
                <a:lnTo>
                  <a:pt x="218719" y="1274779"/>
                </a:lnTo>
                <a:lnTo>
                  <a:pt x="509289" y="1274779"/>
                </a:lnTo>
                <a:lnTo>
                  <a:pt x="509289" y="1273860"/>
                </a:lnTo>
                <a:lnTo>
                  <a:pt x="642206" y="1273860"/>
                </a:lnTo>
                <a:lnTo>
                  <a:pt x="641487" y="1266729"/>
                </a:lnTo>
                <a:cubicBezTo>
                  <a:pt x="641487" y="1188532"/>
                  <a:pt x="665232" y="1115881"/>
                  <a:pt x="705924" y="1055606"/>
                </a:cubicBezTo>
                <a:lnTo>
                  <a:pt x="706310" y="1055063"/>
                </a:lnTo>
                <a:lnTo>
                  <a:pt x="747091" y="1005636"/>
                </a:lnTo>
                <a:lnTo>
                  <a:pt x="758703" y="994078"/>
                </a:lnTo>
                <a:lnTo>
                  <a:pt x="793327" y="965510"/>
                </a:lnTo>
                <a:lnTo>
                  <a:pt x="819302" y="947229"/>
                </a:lnTo>
                <a:lnTo>
                  <a:pt x="840004" y="935993"/>
                </a:lnTo>
                <a:cubicBezTo>
                  <a:pt x="891959" y="907399"/>
                  <a:pt x="951737" y="891735"/>
                  <a:pt x="1015174" y="891735"/>
                </a:cubicBezTo>
                <a:cubicBezTo>
                  <a:pt x="1084098" y="891735"/>
                  <a:pt x="1148704" y="910225"/>
                  <a:pt x="1204246" y="942564"/>
                </a:cubicBezTo>
                <a:cubicBezTo>
                  <a:pt x="1149428" y="908365"/>
                  <a:pt x="1084703" y="889259"/>
                  <a:pt x="1015546" y="889127"/>
                </a:cubicBezTo>
                <a:cubicBezTo>
                  <a:pt x="1016856" y="888736"/>
                  <a:pt x="1018171" y="888729"/>
                  <a:pt x="1019487" y="888729"/>
                </a:cubicBezTo>
                <a:cubicBezTo>
                  <a:pt x="1228251" y="888729"/>
                  <a:pt x="1397487" y="1057965"/>
                  <a:pt x="1397487" y="1266729"/>
                </a:cubicBezTo>
                <a:cubicBezTo>
                  <a:pt x="1397487" y="1269424"/>
                  <a:pt x="1397459" y="1272113"/>
                  <a:pt x="1396675" y="1274779"/>
                </a:cubicBezTo>
                <a:lnTo>
                  <a:pt x="1485322" y="1274779"/>
                </a:lnTo>
                <a:lnTo>
                  <a:pt x="1485322" y="1271192"/>
                </a:lnTo>
                <a:lnTo>
                  <a:pt x="2594483" y="1271192"/>
                </a:lnTo>
                <a:cubicBezTo>
                  <a:pt x="2594248" y="1270411"/>
                  <a:pt x="2594246" y="1269629"/>
                  <a:pt x="2594246" y="1268846"/>
                </a:cubicBezTo>
                <a:cubicBezTo>
                  <a:pt x="2594246" y="1060573"/>
                  <a:pt x="2763083" y="891735"/>
                  <a:pt x="2971356" y="891735"/>
                </a:cubicBezTo>
                <a:cubicBezTo>
                  <a:pt x="3179630" y="891735"/>
                  <a:pt x="3348467" y="1060573"/>
                  <a:pt x="3348467" y="1268846"/>
                </a:cubicBezTo>
                <a:lnTo>
                  <a:pt x="3348230" y="1271192"/>
                </a:lnTo>
                <a:lnTo>
                  <a:pt x="3726400" y="1271192"/>
                </a:lnTo>
                <a:cubicBezTo>
                  <a:pt x="3815888" y="1271192"/>
                  <a:pt x="3888432" y="1198648"/>
                  <a:pt x="3888432" y="1109160"/>
                </a:cubicBezTo>
                <a:lnTo>
                  <a:pt x="3888432" y="1103610"/>
                </a:lnTo>
                <a:cubicBezTo>
                  <a:pt x="3888432" y="1035369"/>
                  <a:pt x="3846247" y="976982"/>
                  <a:pt x="3786305" y="953672"/>
                </a:cubicBezTo>
                <a:cubicBezTo>
                  <a:pt x="3791719" y="933075"/>
                  <a:pt x="3794257" y="911469"/>
                  <a:pt x="3794257" y="889271"/>
                </a:cubicBezTo>
                <a:lnTo>
                  <a:pt x="3794257" y="800023"/>
                </a:lnTo>
                <a:cubicBezTo>
                  <a:pt x="3794257" y="642628"/>
                  <a:pt x="3666662" y="515033"/>
                  <a:pt x="3509267" y="515033"/>
                </a:cubicBezTo>
                <a:lnTo>
                  <a:pt x="3229205" y="5150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Rectangle 23554">
            <a:extLst>
              <a:ext uri="{FF2B5EF4-FFF2-40B4-BE49-F238E27FC236}">
                <a16:creationId xmlns:a16="http://schemas.microsoft.com/office/drawing/2014/main" id="{FD59A94E-67B3-41AA-99C3-6B0B20911945}"/>
              </a:ext>
            </a:extLst>
          </p:cNvPr>
          <p:cNvSpPr>
            <a:spLocks noChangeAspect="1"/>
          </p:cNvSpPr>
          <p:nvPr/>
        </p:nvSpPr>
        <p:spPr>
          <a:xfrm flipH="1">
            <a:off x="990547" y="3669660"/>
            <a:ext cx="356871" cy="303202"/>
          </a:xfrm>
          <a:custGeom>
            <a:avLst/>
            <a:gdLst/>
            <a:ahLst/>
            <a:cxnLst/>
            <a:rect l="l" t="t" r="r" b="b"/>
            <a:pathLst>
              <a:path w="3960441" h="3364818">
                <a:moveTo>
                  <a:pt x="1333915" y="2579977"/>
                </a:moveTo>
                <a:cubicBezTo>
                  <a:pt x="1328835" y="2579977"/>
                  <a:pt x="1324717" y="2584094"/>
                  <a:pt x="1324717" y="2589174"/>
                </a:cubicBezTo>
                <a:lnTo>
                  <a:pt x="1324717" y="2625964"/>
                </a:lnTo>
                <a:cubicBezTo>
                  <a:pt x="1324717" y="2631044"/>
                  <a:pt x="1328835" y="2635161"/>
                  <a:pt x="1333915" y="2635161"/>
                </a:cubicBezTo>
                <a:lnTo>
                  <a:pt x="2639943" y="2635161"/>
                </a:lnTo>
                <a:cubicBezTo>
                  <a:pt x="2645023" y="2635161"/>
                  <a:pt x="2649141" y="2631044"/>
                  <a:pt x="2649141" y="2625964"/>
                </a:cubicBezTo>
                <a:lnTo>
                  <a:pt x="2649141" y="2589174"/>
                </a:lnTo>
                <a:cubicBezTo>
                  <a:pt x="2649141" y="2584094"/>
                  <a:pt x="2645023" y="2579977"/>
                  <a:pt x="2639943" y="2579977"/>
                </a:cubicBezTo>
                <a:close/>
                <a:moveTo>
                  <a:pt x="1333915" y="2420180"/>
                </a:moveTo>
                <a:cubicBezTo>
                  <a:pt x="1328835" y="2420180"/>
                  <a:pt x="1324717" y="2424297"/>
                  <a:pt x="1324717" y="2429377"/>
                </a:cubicBezTo>
                <a:lnTo>
                  <a:pt x="1324717" y="2466167"/>
                </a:lnTo>
                <a:cubicBezTo>
                  <a:pt x="1324717" y="2471247"/>
                  <a:pt x="1328835" y="2475364"/>
                  <a:pt x="1333915" y="2475364"/>
                </a:cubicBezTo>
                <a:lnTo>
                  <a:pt x="2639943" y="2475364"/>
                </a:lnTo>
                <a:cubicBezTo>
                  <a:pt x="2645023" y="2475364"/>
                  <a:pt x="2649141" y="2471247"/>
                  <a:pt x="2649141" y="2466167"/>
                </a:cubicBezTo>
                <a:lnTo>
                  <a:pt x="2649141" y="2429377"/>
                </a:lnTo>
                <a:cubicBezTo>
                  <a:pt x="2649141" y="2424297"/>
                  <a:pt x="2645023" y="2420180"/>
                  <a:pt x="2639943" y="2420180"/>
                </a:cubicBezTo>
                <a:close/>
                <a:moveTo>
                  <a:pt x="1333915" y="2260382"/>
                </a:moveTo>
                <a:cubicBezTo>
                  <a:pt x="1328835" y="2260382"/>
                  <a:pt x="1324717" y="2264499"/>
                  <a:pt x="1324717" y="2269579"/>
                </a:cubicBezTo>
                <a:lnTo>
                  <a:pt x="1324717" y="2306368"/>
                </a:lnTo>
                <a:cubicBezTo>
                  <a:pt x="1324717" y="2311448"/>
                  <a:pt x="1328835" y="2315566"/>
                  <a:pt x="1333915" y="2315566"/>
                </a:cubicBezTo>
                <a:lnTo>
                  <a:pt x="2639943" y="2315566"/>
                </a:lnTo>
                <a:cubicBezTo>
                  <a:pt x="2645023" y="2315566"/>
                  <a:pt x="2649141" y="2311448"/>
                  <a:pt x="2649141" y="2306368"/>
                </a:cubicBezTo>
                <a:lnTo>
                  <a:pt x="2649141" y="2269579"/>
                </a:lnTo>
                <a:cubicBezTo>
                  <a:pt x="2649141" y="2264499"/>
                  <a:pt x="2645023" y="2260382"/>
                  <a:pt x="2639943" y="2260382"/>
                </a:cubicBezTo>
                <a:close/>
                <a:moveTo>
                  <a:pt x="3126189" y="2223642"/>
                </a:moveTo>
                <a:cubicBezTo>
                  <a:pt x="3006895" y="2223642"/>
                  <a:pt x="2910189" y="2320348"/>
                  <a:pt x="2910189" y="2439642"/>
                </a:cubicBezTo>
                <a:cubicBezTo>
                  <a:pt x="2910189" y="2558936"/>
                  <a:pt x="3006895" y="2655642"/>
                  <a:pt x="3126189" y="2655642"/>
                </a:cubicBezTo>
                <a:cubicBezTo>
                  <a:pt x="3245483" y="2655642"/>
                  <a:pt x="3342189" y="2558936"/>
                  <a:pt x="3342189" y="2439642"/>
                </a:cubicBezTo>
                <a:cubicBezTo>
                  <a:pt x="3342189" y="2320348"/>
                  <a:pt x="3245483" y="2223642"/>
                  <a:pt x="3126189" y="2223642"/>
                </a:cubicBezTo>
                <a:close/>
                <a:moveTo>
                  <a:pt x="859578" y="2218523"/>
                </a:moveTo>
                <a:cubicBezTo>
                  <a:pt x="744527" y="2218523"/>
                  <a:pt x="651259" y="2311790"/>
                  <a:pt x="651259" y="2426842"/>
                </a:cubicBezTo>
                <a:cubicBezTo>
                  <a:pt x="651259" y="2541893"/>
                  <a:pt x="744527" y="2635161"/>
                  <a:pt x="859578" y="2635161"/>
                </a:cubicBezTo>
                <a:cubicBezTo>
                  <a:pt x="974630" y="2635161"/>
                  <a:pt x="1067897" y="2541893"/>
                  <a:pt x="1067897" y="2426842"/>
                </a:cubicBezTo>
                <a:cubicBezTo>
                  <a:pt x="1067897" y="2311790"/>
                  <a:pt x="974630" y="2218523"/>
                  <a:pt x="859578" y="2218523"/>
                </a:cubicBezTo>
                <a:close/>
                <a:moveTo>
                  <a:pt x="1871701" y="635200"/>
                </a:moveTo>
                <a:cubicBezTo>
                  <a:pt x="1381458" y="644736"/>
                  <a:pt x="1018694" y="716473"/>
                  <a:pt x="980424" y="801248"/>
                </a:cubicBezTo>
                <a:lnTo>
                  <a:pt x="979954" y="801248"/>
                </a:lnTo>
                <a:lnTo>
                  <a:pt x="977292" y="811895"/>
                </a:lnTo>
                <a:cubicBezTo>
                  <a:pt x="976157" y="813296"/>
                  <a:pt x="976066" y="814820"/>
                  <a:pt x="976180" y="816347"/>
                </a:cubicBezTo>
                <a:lnTo>
                  <a:pt x="795977" y="1537155"/>
                </a:lnTo>
                <a:lnTo>
                  <a:pt x="3168603" y="1537155"/>
                </a:lnTo>
                <a:lnTo>
                  <a:pt x="2984626" y="801248"/>
                </a:lnTo>
                <a:lnTo>
                  <a:pt x="2976093" y="801248"/>
                </a:lnTo>
                <a:cubicBezTo>
                  <a:pt x="2937858" y="717165"/>
                  <a:pt x="2580113" y="645145"/>
                  <a:pt x="2088410" y="635267"/>
                </a:cubicBezTo>
                <a:cubicBezTo>
                  <a:pt x="2016399" y="633822"/>
                  <a:pt x="1943738" y="633799"/>
                  <a:pt x="1871701" y="635200"/>
                </a:cubicBezTo>
                <a:close/>
                <a:moveTo>
                  <a:pt x="1462979" y="0"/>
                </a:moveTo>
                <a:lnTo>
                  <a:pt x="2510732" y="0"/>
                </a:lnTo>
                <a:cubicBezTo>
                  <a:pt x="2553905" y="0"/>
                  <a:pt x="2588903" y="34997"/>
                  <a:pt x="2588903" y="78170"/>
                </a:cubicBezTo>
                <a:lnTo>
                  <a:pt x="2588903" y="433797"/>
                </a:lnTo>
                <a:cubicBezTo>
                  <a:pt x="3038017" y="475961"/>
                  <a:pt x="3324934" y="564368"/>
                  <a:pt x="3312039" y="659853"/>
                </a:cubicBezTo>
                <a:lnTo>
                  <a:pt x="3314035" y="659853"/>
                </a:lnTo>
                <a:lnTo>
                  <a:pt x="3516885" y="1471251"/>
                </a:lnTo>
                <a:cubicBezTo>
                  <a:pt x="3530074" y="1447322"/>
                  <a:pt x="3549491" y="1432519"/>
                  <a:pt x="3571039" y="1432519"/>
                </a:cubicBezTo>
                <a:lnTo>
                  <a:pt x="3885785" y="1432519"/>
                </a:lnTo>
                <a:cubicBezTo>
                  <a:pt x="3927012" y="1432519"/>
                  <a:pt x="3960441" y="1486709"/>
                  <a:pt x="3960441" y="1553561"/>
                </a:cubicBezTo>
                <a:cubicBezTo>
                  <a:pt x="3960441" y="1620415"/>
                  <a:pt x="3927012" y="1674603"/>
                  <a:pt x="3885785" y="1674603"/>
                </a:cubicBezTo>
                <a:lnTo>
                  <a:pt x="3571039" y="1674603"/>
                </a:lnTo>
                <a:lnTo>
                  <a:pt x="3567428" y="1673421"/>
                </a:lnTo>
                <a:lnTo>
                  <a:pt x="3568671" y="1678393"/>
                </a:lnTo>
                <a:cubicBezTo>
                  <a:pt x="3672942" y="1773136"/>
                  <a:pt x="3737544" y="1910038"/>
                  <a:pt x="3737544" y="2062028"/>
                </a:cubicBezTo>
                <a:lnTo>
                  <a:pt x="3737544" y="2413961"/>
                </a:lnTo>
                <a:cubicBezTo>
                  <a:pt x="3737544" y="2629713"/>
                  <a:pt x="3607370" y="2815060"/>
                  <a:pt x="3420381" y="2892817"/>
                </a:cubicBezTo>
                <a:lnTo>
                  <a:pt x="3420381" y="3209197"/>
                </a:lnTo>
                <a:cubicBezTo>
                  <a:pt x="3420381" y="3295143"/>
                  <a:pt x="3350708" y="3364816"/>
                  <a:pt x="3264762" y="3364816"/>
                </a:cubicBezTo>
                <a:lnTo>
                  <a:pt x="2999936" y="3364816"/>
                </a:lnTo>
                <a:cubicBezTo>
                  <a:pt x="2913990" y="3364816"/>
                  <a:pt x="2844317" y="3295143"/>
                  <a:pt x="2844317" y="3209197"/>
                </a:cubicBezTo>
                <a:lnTo>
                  <a:pt x="2844317" y="2907616"/>
                </a:lnTo>
                <a:lnTo>
                  <a:pt x="1116125" y="2907616"/>
                </a:lnTo>
                <a:lnTo>
                  <a:pt x="1116125" y="3209199"/>
                </a:lnTo>
                <a:cubicBezTo>
                  <a:pt x="1116125" y="3295145"/>
                  <a:pt x="1046452" y="3364818"/>
                  <a:pt x="960506" y="3364818"/>
                </a:cubicBezTo>
                <a:lnTo>
                  <a:pt x="695680" y="3364818"/>
                </a:lnTo>
                <a:cubicBezTo>
                  <a:pt x="609734" y="3364818"/>
                  <a:pt x="540061" y="3295145"/>
                  <a:pt x="540061" y="3209199"/>
                </a:cubicBezTo>
                <a:lnTo>
                  <a:pt x="540061" y="2888789"/>
                </a:lnTo>
                <a:cubicBezTo>
                  <a:pt x="360356" y="2806419"/>
                  <a:pt x="236167" y="2624693"/>
                  <a:pt x="236167" y="2413961"/>
                </a:cubicBezTo>
                <a:lnTo>
                  <a:pt x="236167" y="2062028"/>
                </a:lnTo>
                <a:cubicBezTo>
                  <a:pt x="236167" y="1910038"/>
                  <a:pt x="300770" y="1773136"/>
                  <a:pt x="405042" y="1678393"/>
                </a:cubicBezTo>
                <a:lnTo>
                  <a:pt x="407467" y="1668691"/>
                </a:lnTo>
                <a:cubicBezTo>
                  <a:pt x="402272" y="1673244"/>
                  <a:pt x="395935" y="1674603"/>
                  <a:pt x="389402" y="1674603"/>
                </a:cubicBezTo>
                <a:lnTo>
                  <a:pt x="74658" y="1674603"/>
                </a:lnTo>
                <a:cubicBezTo>
                  <a:pt x="33429" y="1674603"/>
                  <a:pt x="0" y="1620415"/>
                  <a:pt x="0" y="1553561"/>
                </a:cubicBezTo>
                <a:cubicBezTo>
                  <a:pt x="0" y="1486709"/>
                  <a:pt x="33429" y="1432519"/>
                  <a:pt x="74658" y="1432519"/>
                </a:cubicBezTo>
                <a:lnTo>
                  <a:pt x="389402" y="1432519"/>
                </a:lnTo>
                <a:cubicBezTo>
                  <a:pt x="416427" y="1432519"/>
                  <a:pt x="440099" y="1455801"/>
                  <a:pt x="451844" y="1491180"/>
                </a:cubicBezTo>
                <a:lnTo>
                  <a:pt x="659676" y="659853"/>
                </a:lnTo>
                <a:lnTo>
                  <a:pt x="666048" y="659853"/>
                </a:lnTo>
                <a:cubicBezTo>
                  <a:pt x="653344" y="564084"/>
                  <a:pt x="940380" y="476400"/>
                  <a:pt x="1384809" y="434090"/>
                </a:cubicBezTo>
                <a:lnTo>
                  <a:pt x="1384809" y="78170"/>
                </a:lnTo>
                <a:cubicBezTo>
                  <a:pt x="1384809" y="34997"/>
                  <a:pt x="1419806" y="0"/>
                  <a:pt x="146297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Rounded Rectangle 1">
            <a:extLst>
              <a:ext uri="{FF2B5EF4-FFF2-40B4-BE49-F238E27FC236}">
                <a16:creationId xmlns:a16="http://schemas.microsoft.com/office/drawing/2014/main" id="{5F85DA63-D283-4D55-8453-10FE2BE354F8}"/>
              </a:ext>
            </a:extLst>
          </p:cNvPr>
          <p:cNvSpPr>
            <a:spLocks noChangeAspect="1"/>
          </p:cNvSpPr>
          <p:nvPr/>
        </p:nvSpPr>
        <p:spPr>
          <a:xfrm flipH="1">
            <a:off x="5434288" y="3187459"/>
            <a:ext cx="278980" cy="278988"/>
          </a:xfrm>
          <a:custGeom>
            <a:avLst/>
            <a:gdLst/>
            <a:ahLst/>
            <a:cxnLst/>
            <a:rect l="l" t="t" r="r" b="b"/>
            <a:pathLst>
              <a:path w="3946957" h="3947095">
                <a:moveTo>
                  <a:pt x="455702" y="3587095"/>
                </a:moveTo>
                <a:lnTo>
                  <a:pt x="1175702" y="3587095"/>
                </a:lnTo>
                <a:lnTo>
                  <a:pt x="1175702" y="3799441"/>
                </a:lnTo>
                <a:cubicBezTo>
                  <a:pt x="1175702" y="3880988"/>
                  <a:pt x="1109595" y="3947095"/>
                  <a:pt x="1028048" y="3947095"/>
                </a:cubicBezTo>
                <a:lnTo>
                  <a:pt x="603356" y="3947095"/>
                </a:lnTo>
                <a:cubicBezTo>
                  <a:pt x="521809" y="3947095"/>
                  <a:pt x="455702" y="3880988"/>
                  <a:pt x="455702" y="3799441"/>
                </a:cubicBezTo>
                <a:close/>
                <a:moveTo>
                  <a:pt x="2751999" y="3587094"/>
                </a:moveTo>
                <a:lnTo>
                  <a:pt x="3471999" y="3587094"/>
                </a:lnTo>
                <a:lnTo>
                  <a:pt x="3471999" y="3799440"/>
                </a:lnTo>
                <a:cubicBezTo>
                  <a:pt x="3471999" y="3880987"/>
                  <a:pt x="3405892" y="3947094"/>
                  <a:pt x="3324345" y="3947094"/>
                </a:cubicBezTo>
                <a:lnTo>
                  <a:pt x="2899653" y="3947094"/>
                </a:lnTo>
                <a:cubicBezTo>
                  <a:pt x="2818106" y="3947094"/>
                  <a:pt x="2751999" y="3880987"/>
                  <a:pt x="2751999" y="3799440"/>
                </a:cubicBezTo>
                <a:close/>
                <a:moveTo>
                  <a:pt x="1383221" y="3134113"/>
                </a:moveTo>
                <a:cubicBezTo>
                  <a:pt x="1353398" y="3134113"/>
                  <a:pt x="1329221" y="3158290"/>
                  <a:pt x="1329221" y="3188113"/>
                </a:cubicBezTo>
                <a:cubicBezTo>
                  <a:pt x="1329221" y="3217936"/>
                  <a:pt x="1353398" y="3242113"/>
                  <a:pt x="1383221" y="3242113"/>
                </a:cubicBezTo>
                <a:lnTo>
                  <a:pt x="2535221" y="3242113"/>
                </a:lnTo>
                <a:cubicBezTo>
                  <a:pt x="2565044" y="3242113"/>
                  <a:pt x="2589221" y="3217936"/>
                  <a:pt x="2589221" y="3188113"/>
                </a:cubicBezTo>
                <a:cubicBezTo>
                  <a:pt x="2589221" y="3158290"/>
                  <a:pt x="2565044" y="3134113"/>
                  <a:pt x="2535221" y="3134113"/>
                </a:cubicBezTo>
                <a:close/>
                <a:moveTo>
                  <a:pt x="1383221" y="2844258"/>
                </a:moveTo>
                <a:cubicBezTo>
                  <a:pt x="1353398" y="2844258"/>
                  <a:pt x="1329221" y="2868435"/>
                  <a:pt x="1329221" y="2898258"/>
                </a:cubicBezTo>
                <a:cubicBezTo>
                  <a:pt x="1329221" y="2928081"/>
                  <a:pt x="1353398" y="2952258"/>
                  <a:pt x="1383221" y="2952258"/>
                </a:cubicBezTo>
                <a:lnTo>
                  <a:pt x="2535221" y="2952258"/>
                </a:lnTo>
                <a:cubicBezTo>
                  <a:pt x="2565044" y="2952258"/>
                  <a:pt x="2589221" y="2928081"/>
                  <a:pt x="2589221" y="2898258"/>
                </a:cubicBezTo>
                <a:cubicBezTo>
                  <a:pt x="2589221" y="2868435"/>
                  <a:pt x="2565044" y="2844258"/>
                  <a:pt x="2535221" y="2844258"/>
                </a:cubicBezTo>
                <a:close/>
                <a:moveTo>
                  <a:pt x="1383221" y="2554402"/>
                </a:moveTo>
                <a:cubicBezTo>
                  <a:pt x="1353398" y="2554402"/>
                  <a:pt x="1329221" y="2578579"/>
                  <a:pt x="1329221" y="2608402"/>
                </a:cubicBezTo>
                <a:cubicBezTo>
                  <a:pt x="1329221" y="2638225"/>
                  <a:pt x="1353398" y="2662402"/>
                  <a:pt x="1383221" y="2662402"/>
                </a:cubicBezTo>
                <a:lnTo>
                  <a:pt x="2535221" y="2662402"/>
                </a:lnTo>
                <a:cubicBezTo>
                  <a:pt x="2565044" y="2662402"/>
                  <a:pt x="2589221" y="2638225"/>
                  <a:pt x="2589221" y="2608402"/>
                </a:cubicBezTo>
                <a:cubicBezTo>
                  <a:pt x="2589221" y="2578579"/>
                  <a:pt x="2565044" y="2554402"/>
                  <a:pt x="2535221" y="2554402"/>
                </a:cubicBezTo>
                <a:close/>
                <a:moveTo>
                  <a:pt x="3111999" y="2270017"/>
                </a:moveTo>
                <a:cubicBezTo>
                  <a:pt x="2985747" y="2270017"/>
                  <a:pt x="2883399" y="2372365"/>
                  <a:pt x="2883399" y="2498617"/>
                </a:cubicBezTo>
                <a:cubicBezTo>
                  <a:pt x="2883399" y="2624869"/>
                  <a:pt x="2985747" y="2727217"/>
                  <a:pt x="3111999" y="2727217"/>
                </a:cubicBezTo>
                <a:cubicBezTo>
                  <a:pt x="3238251" y="2727217"/>
                  <a:pt x="3340599" y="2624869"/>
                  <a:pt x="3340599" y="2498617"/>
                </a:cubicBezTo>
                <a:cubicBezTo>
                  <a:pt x="3340599" y="2372365"/>
                  <a:pt x="3238251" y="2270017"/>
                  <a:pt x="3111999" y="2270017"/>
                </a:cubicBezTo>
                <a:close/>
                <a:moveTo>
                  <a:pt x="760887" y="2270017"/>
                </a:moveTo>
                <a:cubicBezTo>
                  <a:pt x="634635" y="2270017"/>
                  <a:pt x="532287" y="2372365"/>
                  <a:pt x="532287" y="2498617"/>
                </a:cubicBezTo>
                <a:cubicBezTo>
                  <a:pt x="532287" y="2624869"/>
                  <a:pt x="634635" y="2727217"/>
                  <a:pt x="760887" y="2727217"/>
                </a:cubicBezTo>
                <a:cubicBezTo>
                  <a:pt x="887139" y="2727217"/>
                  <a:pt x="989487" y="2624869"/>
                  <a:pt x="989487" y="2498617"/>
                </a:cubicBezTo>
                <a:cubicBezTo>
                  <a:pt x="989487" y="2372365"/>
                  <a:pt x="887139" y="2270017"/>
                  <a:pt x="760887" y="2270017"/>
                </a:cubicBezTo>
                <a:close/>
                <a:moveTo>
                  <a:pt x="971207" y="829857"/>
                </a:moveTo>
                <a:cubicBezTo>
                  <a:pt x="870305" y="829857"/>
                  <a:pt x="788507" y="911655"/>
                  <a:pt x="788507" y="1012557"/>
                </a:cubicBezTo>
                <a:lnTo>
                  <a:pt x="788507" y="1926037"/>
                </a:lnTo>
                <a:lnTo>
                  <a:pt x="3156387" y="1926037"/>
                </a:lnTo>
                <a:lnTo>
                  <a:pt x="3156387" y="1012557"/>
                </a:lnTo>
                <a:cubicBezTo>
                  <a:pt x="3156387" y="911655"/>
                  <a:pt x="3074589" y="829857"/>
                  <a:pt x="2973687" y="829857"/>
                </a:cubicBezTo>
                <a:close/>
                <a:moveTo>
                  <a:pt x="1090121" y="237323"/>
                </a:moveTo>
                <a:cubicBezTo>
                  <a:pt x="1000767" y="237323"/>
                  <a:pt x="928331" y="309759"/>
                  <a:pt x="928331" y="399113"/>
                </a:cubicBezTo>
                <a:cubicBezTo>
                  <a:pt x="928331" y="488467"/>
                  <a:pt x="1000767" y="560903"/>
                  <a:pt x="1090121" y="560903"/>
                </a:cubicBezTo>
                <a:lnTo>
                  <a:pt x="2854773" y="560903"/>
                </a:lnTo>
                <a:cubicBezTo>
                  <a:pt x="2944127" y="560903"/>
                  <a:pt x="3016563" y="488467"/>
                  <a:pt x="3016563" y="399113"/>
                </a:cubicBezTo>
                <a:cubicBezTo>
                  <a:pt x="3016563" y="309759"/>
                  <a:pt x="2944127" y="237323"/>
                  <a:pt x="2854773" y="237323"/>
                </a:cubicBezTo>
                <a:close/>
                <a:moveTo>
                  <a:pt x="754613" y="0"/>
                </a:moveTo>
                <a:lnTo>
                  <a:pt x="1184466" y="0"/>
                </a:lnTo>
                <a:lnTo>
                  <a:pt x="2753503" y="0"/>
                </a:lnTo>
                <a:lnTo>
                  <a:pt x="3190281" y="0"/>
                </a:lnTo>
                <a:cubicBezTo>
                  <a:pt x="3392606" y="0"/>
                  <a:pt x="3556623" y="164017"/>
                  <a:pt x="3556623" y="366342"/>
                </a:cubicBezTo>
                <a:lnTo>
                  <a:pt x="3556623" y="2083289"/>
                </a:lnTo>
                <a:cubicBezTo>
                  <a:pt x="3623269" y="2093308"/>
                  <a:pt x="3680196" y="2132276"/>
                  <a:pt x="3715583" y="2186636"/>
                </a:cubicBezTo>
                <a:cubicBezTo>
                  <a:pt x="3751084" y="2177432"/>
                  <a:pt x="3776678" y="2144881"/>
                  <a:pt x="3776678" y="2106351"/>
                </a:cubicBezTo>
                <a:lnTo>
                  <a:pt x="3776678" y="2014806"/>
                </a:lnTo>
                <a:lnTo>
                  <a:pt x="3738736" y="2014806"/>
                </a:lnTo>
                <a:cubicBezTo>
                  <a:pt x="3694658" y="2014806"/>
                  <a:pt x="3658925" y="1979073"/>
                  <a:pt x="3658925" y="1934995"/>
                </a:cubicBezTo>
                <a:lnTo>
                  <a:pt x="3658925" y="1524592"/>
                </a:lnTo>
                <a:cubicBezTo>
                  <a:pt x="3658925" y="1480514"/>
                  <a:pt x="3694658" y="1444781"/>
                  <a:pt x="3738736" y="1444781"/>
                </a:cubicBezTo>
                <a:lnTo>
                  <a:pt x="3867146" y="1444781"/>
                </a:lnTo>
                <a:cubicBezTo>
                  <a:pt x="3911224" y="1444781"/>
                  <a:pt x="3946957" y="1480514"/>
                  <a:pt x="3946957" y="1524592"/>
                </a:cubicBezTo>
                <a:lnTo>
                  <a:pt x="3946957" y="1934995"/>
                </a:lnTo>
                <a:lnTo>
                  <a:pt x="3942009" y="1959504"/>
                </a:lnTo>
                <a:lnTo>
                  <a:pt x="3946957" y="1964452"/>
                </a:lnTo>
                <a:lnTo>
                  <a:pt x="3941010" y="1964452"/>
                </a:lnTo>
                <a:cubicBezTo>
                  <a:pt x="3932395" y="1986875"/>
                  <a:pt x="3913715" y="2004223"/>
                  <a:pt x="3890197" y="2010152"/>
                </a:cubicBezTo>
                <a:lnTo>
                  <a:pt x="3890197" y="2106351"/>
                </a:lnTo>
                <a:cubicBezTo>
                  <a:pt x="3890197" y="2194633"/>
                  <a:pt x="3832612" y="2269465"/>
                  <a:pt x="3752660" y="2294428"/>
                </a:cubicBezTo>
                <a:cubicBezTo>
                  <a:pt x="3754645" y="2302103"/>
                  <a:pt x="3755036" y="2310007"/>
                  <a:pt x="3755036" y="2318002"/>
                </a:cubicBezTo>
                <a:lnTo>
                  <a:pt x="3755036" y="3278100"/>
                </a:lnTo>
                <a:cubicBezTo>
                  <a:pt x="3755036" y="3410665"/>
                  <a:pt x="3647570" y="3518131"/>
                  <a:pt x="3515005" y="3518131"/>
                </a:cubicBezTo>
                <a:lnTo>
                  <a:pt x="422750" y="3518131"/>
                </a:lnTo>
                <a:cubicBezTo>
                  <a:pt x="290185" y="3518131"/>
                  <a:pt x="182719" y="3410665"/>
                  <a:pt x="182719" y="3278100"/>
                </a:cubicBezTo>
                <a:lnTo>
                  <a:pt x="182719" y="2318002"/>
                </a:lnTo>
                <a:lnTo>
                  <a:pt x="185375" y="2291659"/>
                </a:lnTo>
                <a:cubicBezTo>
                  <a:pt x="110118" y="2263849"/>
                  <a:pt x="56760" y="2191331"/>
                  <a:pt x="56760" y="2106351"/>
                </a:cubicBezTo>
                <a:lnTo>
                  <a:pt x="56760" y="2010152"/>
                </a:lnTo>
                <a:cubicBezTo>
                  <a:pt x="33242" y="2004223"/>
                  <a:pt x="14562" y="1986875"/>
                  <a:pt x="5947" y="1964452"/>
                </a:cubicBezTo>
                <a:lnTo>
                  <a:pt x="0" y="1964452"/>
                </a:lnTo>
                <a:lnTo>
                  <a:pt x="4948" y="1959504"/>
                </a:lnTo>
                <a:cubicBezTo>
                  <a:pt x="1383" y="1952016"/>
                  <a:pt x="0" y="1943667"/>
                  <a:pt x="0" y="1934995"/>
                </a:cubicBezTo>
                <a:lnTo>
                  <a:pt x="0" y="1524592"/>
                </a:lnTo>
                <a:cubicBezTo>
                  <a:pt x="0" y="1480514"/>
                  <a:pt x="35733" y="1444781"/>
                  <a:pt x="79811" y="1444781"/>
                </a:cubicBezTo>
                <a:lnTo>
                  <a:pt x="208221" y="1444781"/>
                </a:lnTo>
                <a:cubicBezTo>
                  <a:pt x="252299" y="1444781"/>
                  <a:pt x="288032" y="1480514"/>
                  <a:pt x="288032" y="1524592"/>
                </a:cubicBezTo>
                <a:lnTo>
                  <a:pt x="288032" y="1934995"/>
                </a:lnTo>
                <a:cubicBezTo>
                  <a:pt x="288032" y="1979073"/>
                  <a:pt x="252299" y="2014806"/>
                  <a:pt x="208221" y="2014806"/>
                </a:cubicBezTo>
                <a:lnTo>
                  <a:pt x="170279" y="2014806"/>
                </a:lnTo>
                <a:lnTo>
                  <a:pt x="170279" y="2106351"/>
                </a:lnTo>
                <a:cubicBezTo>
                  <a:pt x="170279" y="2141902"/>
                  <a:pt x="192068" y="2172363"/>
                  <a:pt x="223082" y="2184962"/>
                </a:cubicBezTo>
                <a:cubicBezTo>
                  <a:pt x="259935" y="2129570"/>
                  <a:pt x="319242" y="2090441"/>
                  <a:pt x="388271" y="2082340"/>
                </a:cubicBezTo>
                <a:lnTo>
                  <a:pt x="388271" y="366342"/>
                </a:lnTo>
                <a:cubicBezTo>
                  <a:pt x="388271" y="164017"/>
                  <a:pt x="552288" y="0"/>
                  <a:pt x="75461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ectangle 41">
            <a:extLst>
              <a:ext uri="{FF2B5EF4-FFF2-40B4-BE49-F238E27FC236}">
                <a16:creationId xmlns:a16="http://schemas.microsoft.com/office/drawing/2014/main" id="{8ADF80C3-1867-439D-B18C-584FB58ECCD5}"/>
              </a:ext>
            </a:extLst>
          </p:cNvPr>
          <p:cNvSpPr>
            <a:spLocks/>
          </p:cNvSpPr>
          <p:nvPr/>
        </p:nvSpPr>
        <p:spPr>
          <a:xfrm>
            <a:off x="3792820" y="1921285"/>
            <a:ext cx="274021" cy="274021"/>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Isosceles Triangle 3">
            <a:extLst>
              <a:ext uri="{FF2B5EF4-FFF2-40B4-BE49-F238E27FC236}">
                <a16:creationId xmlns:a16="http://schemas.microsoft.com/office/drawing/2014/main" id="{183AAA12-24BC-476F-A3EF-66A84BD8EC38}"/>
              </a:ext>
            </a:extLst>
          </p:cNvPr>
          <p:cNvSpPr>
            <a:spLocks noChangeAspect="1"/>
          </p:cNvSpPr>
          <p:nvPr/>
        </p:nvSpPr>
        <p:spPr>
          <a:xfrm>
            <a:off x="2912580" y="992448"/>
            <a:ext cx="273763" cy="274021"/>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Parallelogram 16">
            <a:extLst>
              <a:ext uri="{FF2B5EF4-FFF2-40B4-BE49-F238E27FC236}">
                <a16:creationId xmlns:a16="http://schemas.microsoft.com/office/drawing/2014/main" id="{18E16099-A8B0-45FF-A70B-4B08B5AAD615}"/>
              </a:ext>
            </a:extLst>
          </p:cNvPr>
          <p:cNvSpPr>
            <a:spLocks noChangeAspect="1"/>
          </p:cNvSpPr>
          <p:nvPr/>
        </p:nvSpPr>
        <p:spPr>
          <a:xfrm>
            <a:off x="5288852" y="4944107"/>
            <a:ext cx="316863" cy="284490"/>
          </a:xfrm>
          <a:custGeom>
            <a:avLst/>
            <a:gdLst/>
            <a:ahLst/>
            <a:cxnLst/>
            <a:rect l="l" t="t" r="r" b="b"/>
            <a:pathLst>
              <a:path w="3934640" h="3532656">
                <a:moveTo>
                  <a:pt x="2573592" y="1183599"/>
                </a:moveTo>
                <a:lnTo>
                  <a:pt x="2377693" y="2032131"/>
                </a:lnTo>
                <a:lnTo>
                  <a:pt x="2446949" y="2032131"/>
                </a:lnTo>
                <a:lnTo>
                  <a:pt x="2804808" y="1183599"/>
                </a:lnTo>
                <a:close/>
                <a:moveTo>
                  <a:pt x="2007316" y="1183599"/>
                </a:moveTo>
                <a:lnTo>
                  <a:pt x="1947980" y="2032131"/>
                </a:lnTo>
                <a:lnTo>
                  <a:pt x="2122757" y="2032131"/>
                </a:lnTo>
                <a:lnTo>
                  <a:pt x="2318656" y="1183599"/>
                </a:lnTo>
                <a:close/>
                <a:moveTo>
                  <a:pt x="1419083" y="1183599"/>
                </a:moveTo>
                <a:lnTo>
                  <a:pt x="1523269" y="2032131"/>
                </a:lnTo>
                <a:lnTo>
                  <a:pt x="1698972" y="2032131"/>
                </a:lnTo>
                <a:lnTo>
                  <a:pt x="1758307" y="1183599"/>
                </a:lnTo>
                <a:close/>
                <a:moveTo>
                  <a:pt x="877916" y="1183599"/>
                </a:moveTo>
                <a:lnTo>
                  <a:pt x="1073815" y="2032131"/>
                </a:lnTo>
                <a:lnTo>
                  <a:pt x="1273002" y="2032131"/>
                </a:lnTo>
                <a:lnTo>
                  <a:pt x="1168815" y="1183599"/>
                </a:lnTo>
                <a:close/>
                <a:moveTo>
                  <a:pt x="371286" y="1183599"/>
                </a:moveTo>
                <a:lnTo>
                  <a:pt x="697066" y="2032131"/>
                </a:lnTo>
                <a:lnTo>
                  <a:pt x="818879" y="2032131"/>
                </a:lnTo>
                <a:lnTo>
                  <a:pt x="622980" y="1183599"/>
                </a:lnTo>
                <a:close/>
                <a:moveTo>
                  <a:pt x="3322640" y="0"/>
                </a:moveTo>
                <a:lnTo>
                  <a:pt x="3934640" y="0"/>
                </a:lnTo>
                <a:lnTo>
                  <a:pt x="3934640" y="248402"/>
                </a:lnTo>
                <a:lnTo>
                  <a:pt x="3502713" y="248402"/>
                </a:lnTo>
                <a:lnTo>
                  <a:pt x="2335462" y="3016114"/>
                </a:lnTo>
                <a:cubicBezTo>
                  <a:pt x="2402764" y="3068355"/>
                  <a:pt x="2445341" y="3150225"/>
                  <a:pt x="2445341" y="3242039"/>
                </a:cubicBezTo>
                <a:cubicBezTo>
                  <a:pt x="2445341" y="3402542"/>
                  <a:pt x="2315227" y="3532656"/>
                  <a:pt x="2154724" y="3532656"/>
                </a:cubicBezTo>
                <a:cubicBezTo>
                  <a:pt x="1994221" y="3532656"/>
                  <a:pt x="1864107" y="3402542"/>
                  <a:pt x="1864107" y="3242039"/>
                </a:cubicBezTo>
                <a:lnTo>
                  <a:pt x="1868362" y="3199824"/>
                </a:lnTo>
                <a:lnTo>
                  <a:pt x="1016832" y="3199824"/>
                </a:lnTo>
                <a:cubicBezTo>
                  <a:pt x="1020041" y="3213488"/>
                  <a:pt x="1021088" y="3227641"/>
                  <a:pt x="1021088" y="3242039"/>
                </a:cubicBezTo>
                <a:cubicBezTo>
                  <a:pt x="1021088" y="3402542"/>
                  <a:pt x="890974" y="3532656"/>
                  <a:pt x="730471" y="3532656"/>
                </a:cubicBezTo>
                <a:cubicBezTo>
                  <a:pt x="569968" y="3532656"/>
                  <a:pt x="439854" y="3402542"/>
                  <a:pt x="439854" y="3242039"/>
                </a:cubicBezTo>
                <a:cubicBezTo>
                  <a:pt x="439854" y="3081536"/>
                  <a:pt x="569968" y="2951422"/>
                  <a:pt x="730471" y="2951422"/>
                </a:cubicBezTo>
                <a:lnTo>
                  <a:pt x="755059" y="2953901"/>
                </a:lnTo>
                <a:lnTo>
                  <a:pt x="755059" y="2951422"/>
                </a:lnTo>
                <a:lnTo>
                  <a:pt x="2059249" y="2951422"/>
                </a:lnTo>
                <a:lnTo>
                  <a:pt x="2342189" y="2280533"/>
                </a:lnTo>
                <a:lnTo>
                  <a:pt x="568448" y="2280533"/>
                </a:lnTo>
                <a:lnTo>
                  <a:pt x="568448" y="2279626"/>
                </a:lnTo>
                <a:lnTo>
                  <a:pt x="516172" y="2279626"/>
                </a:lnTo>
                <a:lnTo>
                  <a:pt x="95370" y="1183599"/>
                </a:lnTo>
                <a:lnTo>
                  <a:pt x="82280" y="1183599"/>
                </a:lnTo>
                <a:lnTo>
                  <a:pt x="82280" y="1149505"/>
                </a:lnTo>
                <a:lnTo>
                  <a:pt x="0" y="935197"/>
                </a:lnTo>
                <a:lnTo>
                  <a:pt x="82280" y="935197"/>
                </a:lnTo>
                <a:lnTo>
                  <a:pt x="275916" y="935197"/>
                </a:lnTo>
                <a:lnTo>
                  <a:pt x="2909569" y="935197"/>
                </a:lnTo>
                <a:lnTo>
                  <a:pt x="3297651" y="15001"/>
                </a:lnTo>
                <a:lnTo>
                  <a:pt x="3322640" y="150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Rectangle 2">
            <a:extLst>
              <a:ext uri="{FF2B5EF4-FFF2-40B4-BE49-F238E27FC236}">
                <a16:creationId xmlns:a16="http://schemas.microsoft.com/office/drawing/2014/main" id="{3A989944-BD14-4E13-90B5-1F397DE992ED}"/>
              </a:ext>
            </a:extLst>
          </p:cNvPr>
          <p:cNvSpPr>
            <a:spLocks/>
          </p:cNvSpPr>
          <p:nvPr/>
        </p:nvSpPr>
        <p:spPr>
          <a:xfrm>
            <a:off x="1437938" y="1687425"/>
            <a:ext cx="413246" cy="330597"/>
          </a:xfrm>
          <a:custGeom>
            <a:avLst/>
            <a:gdLst/>
            <a:ahLst/>
            <a:cxnLst/>
            <a:rect l="l" t="t" r="r" b="b"/>
            <a:pathLst>
              <a:path w="3964058" h="2401366">
                <a:moveTo>
                  <a:pt x="0" y="2185342"/>
                </a:moveTo>
                <a:lnTo>
                  <a:pt x="3964058" y="2185342"/>
                </a:lnTo>
                <a:lnTo>
                  <a:pt x="3964058" y="2401366"/>
                </a:lnTo>
                <a:lnTo>
                  <a:pt x="0" y="2401366"/>
                </a:lnTo>
                <a:close/>
                <a:moveTo>
                  <a:pt x="3366634" y="90453"/>
                </a:moveTo>
                <a:lnTo>
                  <a:pt x="3202377" y="155489"/>
                </a:lnTo>
                <a:lnTo>
                  <a:pt x="3241038" y="189472"/>
                </a:lnTo>
                <a:lnTo>
                  <a:pt x="3405296" y="124437"/>
                </a:lnTo>
                <a:close/>
                <a:moveTo>
                  <a:pt x="3670744" y="384"/>
                </a:moveTo>
                <a:cubicBezTo>
                  <a:pt x="3794484" y="2958"/>
                  <a:pt x="3900638" y="18267"/>
                  <a:pt x="3916429" y="40853"/>
                </a:cubicBezTo>
                <a:cubicBezTo>
                  <a:pt x="4006811" y="254939"/>
                  <a:pt x="3180239" y="539375"/>
                  <a:pt x="2656892" y="780145"/>
                </a:cubicBezTo>
                <a:lnTo>
                  <a:pt x="2287010" y="1217115"/>
                </a:lnTo>
                <a:lnTo>
                  <a:pt x="1812675" y="1059655"/>
                </a:lnTo>
                <a:cubicBezTo>
                  <a:pt x="1363417" y="1215884"/>
                  <a:pt x="1069413" y="1350282"/>
                  <a:pt x="479459" y="1460419"/>
                </a:cubicBezTo>
                <a:cubicBezTo>
                  <a:pt x="514059" y="1427544"/>
                  <a:pt x="497717" y="1409222"/>
                  <a:pt x="505635" y="1393328"/>
                </a:cubicBezTo>
                <a:cubicBezTo>
                  <a:pt x="352375" y="1237485"/>
                  <a:pt x="184559" y="1096199"/>
                  <a:pt x="9468" y="923375"/>
                </a:cubicBezTo>
                <a:cubicBezTo>
                  <a:pt x="172142" y="842599"/>
                  <a:pt x="354222" y="880689"/>
                  <a:pt x="667296" y="1112842"/>
                </a:cubicBezTo>
                <a:cubicBezTo>
                  <a:pt x="958235" y="1051014"/>
                  <a:pt x="1184590" y="920979"/>
                  <a:pt x="1379107" y="831375"/>
                </a:cubicBezTo>
                <a:lnTo>
                  <a:pt x="742785" y="342341"/>
                </a:lnTo>
                <a:lnTo>
                  <a:pt x="1019074" y="236619"/>
                </a:lnTo>
                <a:lnTo>
                  <a:pt x="2335346" y="437418"/>
                </a:lnTo>
                <a:lnTo>
                  <a:pt x="3319535" y="36327"/>
                </a:lnTo>
                <a:cubicBezTo>
                  <a:pt x="3405675" y="7972"/>
                  <a:pt x="3547003" y="-2190"/>
                  <a:pt x="3670744" y="38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8" name="Rectangle 1">
            <a:extLst>
              <a:ext uri="{FF2B5EF4-FFF2-40B4-BE49-F238E27FC236}">
                <a16:creationId xmlns:a16="http://schemas.microsoft.com/office/drawing/2014/main" id="{BEEDE253-F9B5-4F9D-B851-585833DBD99C}"/>
              </a:ext>
            </a:extLst>
          </p:cNvPr>
          <p:cNvSpPr>
            <a:spLocks/>
          </p:cNvSpPr>
          <p:nvPr/>
        </p:nvSpPr>
        <p:spPr>
          <a:xfrm>
            <a:off x="4615614" y="2118033"/>
            <a:ext cx="320246" cy="320246"/>
          </a:xfrm>
          <a:custGeom>
            <a:avLst/>
            <a:gdLst/>
            <a:ahLst/>
            <a:cxnLst/>
            <a:rect l="l" t="t" r="r" b="b"/>
            <a:pathLst>
              <a:path w="3964058" h="2918304">
                <a:moveTo>
                  <a:pt x="0" y="2702280"/>
                </a:moveTo>
                <a:lnTo>
                  <a:pt x="3964058" y="2702280"/>
                </a:lnTo>
                <a:lnTo>
                  <a:pt x="3964058" y="2918304"/>
                </a:lnTo>
                <a:lnTo>
                  <a:pt x="0" y="2918304"/>
                </a:lnTo>
                <a:close/>
                <a:moveTo>
                  <a:pt x="3246747" y="1714751"/>
                </a:moveTo>
                <a:lnTo>
                  <a:pt x="3250054" y="1766118"/>
                </a:lnTo>
                <a:lnTo>
                  <a:pt x="3412189" y="1836280"/>
                </a:lnTo>
                <a:lnTo>
                  <a:pt x="3408881" y="1784911"/>
                </a:lnTo>
                <a:close/>
                <a:moveTo>
                  <a:pt x="446042" y="0"/>
                </a:moveTo>
                <a:cubicBezTo>
                  <a:pt x="618186" y="57911"/>
                  <a:pt x="720003" y="213595"/>
                  <a:pt x="777223" y="599128"/>
                </a:cubicBezTo>
                <a:cubicBezTo>
                  <a:pt x="1026666" y="761134"/>
                  <a:pt x="1278673" y="829243"/>
                  <a:pt x="1479576" y="903428"/>
                </a:cubicBezTo>
                <a:lnTo>
                  <a:pt x="1375428" y="107681"/>
                </a:lnTo>
                <a:lnTo>
                  <a:pt x="1645551" y="228290"/>
                </a:lnTo>
                <a:lnTo>
                  <a:pt x="2434309" y="1301021"/>
                </a:lnTo>
                <a:lnTo>
                  <a:pt x="3413850" y="1713334"/>
                </a:lnTo>
                <a:cubicBezTo>
                  <a:pt x="3494810" y="1754194"/>
                  <a:pt x="3601930" y="1846942"/>
                  <a:pt x="3687608" y="1936260"/>
                </a:cubicBezTo>
                <a:cubicBezTo>
                  <a:pt x="3773285" y="2025578"/>
                  <a:pt x="3837521" y="2111465"/>
                  <a:pt x="3832717" y="2138602"/>
                </a:cubicBezTo>
                <a:cubicBezTo>
                  <a:pt x="3745245" y="2353893"/>
                  <a:pt x="2959644" y="1970545"/>
                  <a:pt x="2419332" y="1770733"/>
                </a:cubicBezTo>
                <a:lnTo>
                  <a:pt x="1848801" y="1818171"/>
                </a:lnTo>
                <a:lnTo>
                  <a:pt x="1624737" y="1371425"/>
                </a:lnTo>
                <a:cubicBezTo>
                  <a:pt x="1196592" y="1164222"/>
                  <a:pt x="893667" y="1051363"/>
                  <a:pt x="398628" y="712081"/>
                </a:cubicBezTo>
                <a:cubicBezTo>
                  <a:pt x="446340" y="713302"/>
                  <a:pt x="447739" y="688791"/>
                  <a:pt x="464577" y="683150"/>
                </a:cubicBezTo>
                <a:cubicBezTo>
                  <a:pt x="466403" y="464581"/>
                  <a:pt x="447644" y="246014"/>
                  <a:pt x="4460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Trapezoid 2">
            <a:extLst>
              <a:ext uri="{FF2B5EF4-FFF2-40B4-BE49-F238E27FC236}">
                <a16:creationId xmlns:a16="http://schemas.microsoft.com/office/drawing/2014/main" id="{245B93B4-1DBA-41E4-8F47-2D1E7D3F2915}"/>
              </a:ext>
            </a:extLst>
          </p:cNvPr>
          <p:cNvSpPr>
            <a:spLocks noChangeAspect="1"/>
          </p:cNvSpPr>
          <p:nvPr/>
        </p:nvSpPr>
        <p:spPr>
          <a:xfrm>
            <a:off x="5673799" y="2769498"/>
            <a:ext cx="266083" cy="329430"/>
          </a:xfrm>
          <a:custGeom>
            <a:avLst/>
            <a:gdLst/>
            <a:ahLst/>
            <a:cxnLst/>
            <a:rect l="l" t="t" r="r" b="b"/>
            <a:pathLst>
              <a:path w="3176916" h="3933269">
                <a:moveTo>
                  <a:pt x="1597126" y="1340437"/>
                </a:moveTo>
                <a:cubicBezTo>
                  <a:pt x="1516725" y="1340222"/>
                  <a:pt x="1389074" y="1393456"/>
                  <a:pt x="1340877" y="1496151"/>
                </a:cubicBezTo>
                <a:cubicBezTo>
                  <a:pt x="1343250" y="1522078"/>
                  <a:pt x="1343241" y="1512286"/>
                  <a:pt x="1347995" y="1554882"/>
                </a:cubicBezTo>
                <a:cubicBezTo>
                  <a:pt x="1416100" y="1454837"/>
                  <a:pt x="1524178" y="1437570"/>
                  <a:pt x="1593513" y="1429698"/>
                </a:cubicBezTo>
                <a:cubicBezTo>
                  <a:pt x="1662848" y="1421826"/>
                  <a:pt x="1796931" y="1484376"/>
                  <a:pt x="1831845" y="1544793"/>
                </a:cubicBezTo>
                <a:cubicBezTo>
                  <a:pt x="1835344" y="1495673"/>
                  <a:pt x="1834080" y="1513228"/>
                  <a:pt x="1837578" y="1468870"/>
                </a:cubicBezTo>
                <a:cubicBezTo>
                  <a:pt x="1774303" y="1383001"/>
                  <a:pt x="1677527" y="1340652"/>
                  <a:pt x="1597126" y="1340437"/>
                </a:cubicBezTo>
                <a:close/>
                <a:moveTo>
                  <a:pt x="2160240" y="1304708"/>
                </a:moveTo>
                <a:lnTo>
                  <a:pt x="3176916" y="1304708"/>
                </a:lnTo>
                <a:lnTo>
                  <a:pt x="3176916" y="1520732"/>
                </a:lnTo>
                <a:lnTo>
                  <a:pt x="2160240" y="1520732"/>
                </a:lnTo>
                <a:close/>
                <a:moveTo>
                  <a:pt x="0" y="1304708"/>
                </a:moveTo>
                <a:lnTo>
                  <a:pt x="1016676" y="1304708"/>
                </a:lnTo>
                <a:lnTo>
                  <a:pt x="1016676" y="1520732"/>
                </a:lnTo>
                <a:lnTo>
                  <a:pt x="0" y="1520732"/>
                </a:lnTo>
                <a:close/>
                <a:moveTo>
                  <a:pt x="1586368" y="1190405"/>
                </a:moveTo>
                <a:cubicBezTo>
                  <a:pt x="1742191" y="1188817"/>
                  <a:pt x="1896109" y="1256762"/>
                  <a:pt x="1914771" y="1391382"/>
                </a:cubicBezTo>
                <a:lnTo>
                  <a:pt x="2359597" y="3933269"/>
                </a:lnTo>
                <a:lnTo>
                  <a:pt x="847429" y="3933269"/>
                </a:lnTo>
                <a:lnTo>
                  <a:pt x="1246535" y="1406622"/>
                </a:lnTo>
                <a:cubicBezTo>
                  <a:pt x="1272818" y="1263112"/>
                  <a:pt x="1430545" y="1191992"/>
                  <a:pt x="1586368" y="1190405"/>
                </a:cubicBezTo>
                <a:close/>
                <a:moveTo>
                  <a:pt x="2642670" y="318729"/>
                </a:moveTo>
                <a:lnTo>
                  <a:pt x="2795422" y="471481"/>
                </a:lnTo>
                <a:lnTo>
                  <a:pt x="2076524" y="1190379"/>
                </a:lnTo>
                <a:lnTo>
                  <a:pt x="1923772" y="1037627"/>
                </a:lnTo>
                <a:close/>
                <a:moveTo>
                  <a:pt x="564355" y="318729"/>
                </a:moveTo>
                <a:lnTo>
                  <a:pt x="1283254" y="1037627"/>
                </a:lnTo>
                <a:lnTo>
                  <a:pt x="1130501" y="1190379"/>
                </a:lnTo>
                <a:lnTo>
                  <a:pt x="411603" y="471481"/>
                </a:lnTo>
                <a:close/>
                <a:moveTo>
                  <a:pt x="1495501" y="0"/>
                </a:moveTo>
                <a:lnTo>
                  <a:pt x="1711525" y="0"/>
                </a:lnTo>
                <a:lnTo>
                  <a:pt x="1711525" y="1016676"/>
                </a:lnTo>
                <a:lnTo>
                  <a:pt x="1495501" y="10166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0" name="Pie 2">
            <a:extLst>
              <a:ext uri="{FF2B5EF4-FFF2-40B4-BE49-F238E27FC236}">
                <a16:creationId xmlns:a16="http://schemas.microsoft.com/office/drawing/2014/main" id="{6496D44A-6E81-4299-B5FF-50CDA9195019}"/>
              </a:ext>
            </a:extLst>
          </p:cNvPr>
          <p:cNvSpPr>
            <a:spLocks noChangeAspect="1"/>
          </p:cNvSpPr>
          <p:nvPr/>
        </p:nvSpPr>
        <p:spPr>
          <a:xfrm>
            <a:off x="1701627" y="2124656"/>
            <a:ext cx="312121" cy="306896"/>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1" name="Rectangle 3">
            <a:extLst>
              <a:ext uri="{FF2B5EF4-FFF2-40B4-BE49-F238E27FC236}">
                <a16:creationId xmlns:a16="http://schemas.microsoft.com/office/drawing/2014/main" id="{278FE5F1-6212-40DA-B1A8-FD53F470AF7A}"/>
              </a:ext>
            </a:extLst>
          </p:cNvPr>
          <p:cNvSpPr/>
          <p:nvPr/>
        </p:nvSpPr>
        <p:spPr>
          <a:xfrm>
            <a:off x="1084006" y="4235649"/>
            <a:ext cx="239935" cy="245971"/>
          </a:xfrm>
          <a:custGeom>
            <a:avLst/>
            <a:gdLst/>
            <a:ahLst/>
            <a:cxnLst/>
            <a:rect l="l" t="t" r="r" b="b"/>
            <a:pathLst>
              <a:path w="3888432" h="3986242">
                <a:moveTo>
                  <a:pt x="1060704" y="2277639"/>
                </a:moveTo>
                <a:lnTo>
                  <a:pt x="1060704" y="3485989"/>
                </a:lnTo>
                <a:lnTo>
                  <a:pt x="520704" y="3485989"/>
                </a:lnTo>
                <a:lnTo>
                  <a:pt x="520704" y="2578397"/>
                </a:lnTo>
                <a:close/>
                <a:moveTo>
                  <a:pt x="1767636" y="1883906"/>
                </a:moveTo>
                <a:lnTo>
                  <a:pt x="1767636" y="3485989"/>
                </a:lnTo>
                <a:lnTo>
                  <a:pt x="1227636" y="3485989"/>
                </a:lnTo>
                <a:lnTo>
                  <a:pt x="1227636" y="2184664"/>
                </a:lnTo>
                <a:close/>
                <a:moveTo>
                  <a:pt x="2474568" y="1490174"/>
                </a:moveTo>
                <a:lnTo>
                  <a:pt x="2474568" y="3485989"/>
                </a:lnTo>
                <a:lnTo>
                  <a:pt x="1934568" y="3485989"/>
                </a:lnTo>
                <a:lnTo>
                  <a:pt x="1934568" y="1790932"/>
                </a:lnTo>
                <a:close/>
                <a:moveTo>
                  <a:pt x="3181500" y="1096441"/>
                </a:moveTo>
                <a:lnTo>
                  <a:pt x="3181500" y="3485989"/>
                </a:lnTo>
                <a:lnTo>
                  <a:pt x="2641500" y="3485989"/>
                </a:lnTo>
                <a:lnTo>
                  <a:pt x="2641500" y="1397199"/>
                </a:lnTo>
                <a:close/>
                <a:moveTo>
                  <a:pt x="3888432" y="702709"/>
                </a:moveTo>
                <a:lnTo>
                  <a:pt x="3888432" y="3485989"/>
                </a:lnTo>
                <a:lnTo>
                  <a:pt x="3348432" y="3485989"/>
                </a:lnTo>
                <a:lnTo>
                  <a:pt x="3348432" y="1003467"/>
                </a:lnTo>
                <a:close/>
                <a:moveTo>
                  <a:pt x="0" y="1427"/>
                </a:moveTo>
                <a:lnTo>
                  <a:pt x="360000" y="1427"/>
                </a:lnTo>
                <a:lnTo>
                  <a:pt x="360000" y="3626242"/>
                </a:lnTo>
                <a:lnTo>
                  <a:pt x="3888432" y="3626242"/>
                </a:lnTo>
                <a:lnTo>
                  <a:pt x="3888432" y="3986242"/>
                </a:lnTo>
                <a:lnTo>
                  <a:pt x="0" y="3986242"/>
                </a:lnTo>
                <a:lnTo>
                  <a:pt x="0" y="3889859"/>
                </a:lnTo>
                <a:lnTo>
                  <a:pt x="0" y="3626242"/>
                </a:lnTo>
                <a:close/>
                <a:moveTo>
                  <a:pt x="3116446" y="0"/>
                </a:moveTo>
                <a:lnTo>
                  <a:pt x="3874383" y="16355"/>
                </a:lnTo>
                <a:lnTo>
                  <a:pt x="3507531" y="679701"/>
                </a:lnTo>
                <a:lnTo>
                  <a:pt x="3394003" y="482392"/>
                </a:lnTo>
                <a:lnTo>
                  <a:pt x="568716" y="2113573"/>
                </a:lnTo>
                <a:lnTo>
                  <a:pt x="388716" y="1801804"/>
                </a:lnTo>
                <a:lnTo>
                  <a:pt x="3214465" y="17035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Rectangle 14">
            <a:extLst>
              <a:ext uri="{FF2B5EF4-FFF2-40B4-BE49-F238E27FC236}">
                <a16:creationId xmlns:a16="http://schemas.microsoft.com/office/drawing/2014/main" id="{FB7BF892-8044-4BEA-9439-42A57FF68335}"/>
              </a:ext>
            </a:extLst>
          </p:cNvPr>
          <p:cNvSpPr>
            <a:spLocks noChangeAspect="1"/>
          </p:cNvSpPr>
          <p:nvPr/>
        </p:nvSpPr>
        <p:spPr>
          <a:xfrm>
            <a:off x="4751182" y="1723189"/>
            <a:ext cx="249227" cy="254070"/>
          </a:xfrm>
          <a:custGeom>
            <a:avLst/>
            <a:gdLst/>
            <a:ahLst/>
            <a:cxnLst/>
            <a:rect l="l" t="t" r="r" b="b"/>
            <a:pathLst>
              <a:path w="3908866" h="3984815">
                <a:moveTo>
                  <a:pt x="3299723" y="2249687"/>
                </a:moveTo>
                <a:lnTo>
                  <a:pt x="3839723" y="2550445"/>
                </a:lnTo>
                <a:lnTo>
                  <a:pt x="3839723" y="3458037"/>
                </a:lnTo>
                <a:lnTo>
                  <a:pt x="3299723" y="3458037"/>
                </a:lnTo>
                <a:close/>
                <a:moveTo>
                  <a:pt x="2592791" y="1855954"/>
                </a:moveTo>
                <a:lnTo>
                  <a:pt x="3132791" y="2156712"/>
                </a:lnTo>
                <a:lnTo>
                  <a:pt x="3132791" y="3458037"/>
                </a:lnTo>
                <a:lnTo>
                  <a:pt x="2592791" y="3458037"/>
                </a:lnTo>
                <a:close/>
                <a:moveTo>
                  <a:pt x="1885859" y="1462222"/>
                </a:moveTo>
                <a:lnTo>
                  <a:pt x="2425859" y="1762980"/>
                </a:lnTo>
                <a:lnTo>
                  <a:pt x="2425859" y="3458037"/>
                </a:lnTo>
                <a:lnTo>
                  <a:pt x="1885859" y="3458037"/>
                </a:lnTo>
                <a:close/>
                <a:moveTo>
                  <a:pt x="1178927" y="1068489"/>
                </a:moveTo>
                <a:lnTo>
                  <a:pt x="1718927" y="1369247"/>
                </a:lnTo>
                <a:lnTo>
                  <a:pt x="1718927" y="3458037"/>
                </a:lnTo>
                <a:lnTo>
                  <a:pt x="1178927" y="3458037"/>
                </a:lnTo>
                <a:close/>
                <a:moveTo>
                  <a:pt x="471995" y="674757"/>
                </a:moveTo>
                <a:lnTo>
                  <a:pt x="1011995" y="975515"/>
                </a:lnTo>
                <a:lnTo>
                  <a:pt x="1011995" y="3458037"/>
                </a:lnTo>
                <a:lnTo>
                  <a:pt x="471995" y="3458037"/>
                </a:lnTo>
                <a:close/>
                <a:moveTo>
                  <a:pt x="756196" y="9210"/>
                </a:moveTo>
                <a:lnTo>
                  <a:pt x="3466058" y="1521082"/>
                </a:lnTo>
                <a:lnTo>
                  <a:pt x="3562058" y="1349580"/>
                </a:lnTo>
                <a:lnTo>
                  <a:pt x="3908866" y="1993248"/>
                </a:lnTo>
                <a:lnTo>
                  <a:pt x="3179028" y="2033852"/>
                </a:lnTo>
                <a:lnTo>
                  <a:pt x="3290216" y="1835216"/>
                </a:lnTo>
                <a:lnTo>
                  <a:pt x="580798" y="323591"/>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Rectangle 14">
            <a:extLst>
              <a:ext uri="{FF2B5EF4-FFF2-40B4-BE49-F238E27FC236}">
                <a16:creationId xmlns:a16="http://schemas.microsoft.com/office/drawing/2014/main" id="{1B56D73A-F74F-490C-B3A2-91EE98B2D7A3}"/>
              </a:ext>
            </a:extLst>
          </p:cNvPr>
          <p:cNvSpPr/>
          <p:nvPr/>
        </p:nvSpPr>
        <p:spPr>
          <a:xfrm>
            <a:off x="3638553" y="1246550"/>
            <a:ext cx="250131" cy="256331"/>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Rounded Rectangle 4">
            <a:extLst>
              <a:ext uri="{FF2B5EF4-FFF2-40B4-BE49-F238E27FC236}">
                <a16:creationId xmlns:a16="http://schemas.microsoft.com/office/drawing/2014/main" id="{A5E8D466-CC64-444F-9B40-1A37FCD01C69}"/>
              </a:ext>
            </a:extLst>
          </p:cNvPr>
          <p:cNvSpPr>
            <a:spLocks noChangeAspect="1"/>
          </p:cNvSpPr>
          <p:nvPr/>
        </p:nvSpPr>
        <p:spPr>
          <a:xfrm>
            <a:off x="1881615" y="2587423"/>
            <a:ext cx="348897" cy="247399"/>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Rectangle 5">
            <a:extLst>
              <a:ext uri="{FF2B5EF4-FFF2-40B4-BE49-F238E27FC236}">
                <a16:creationId xmlns:a16="http://schemas.microsoft.com/office/drawing/2014/main" id="{00AC4C59-A077-4373-A880-03865E08D802}"/>
              </a:ext>
            </a:extLst>
          </p:cNvPr>
          <p:cNvSpPr>
            <a:spLocks noChangeAspect="1"/>
          </p:cNvSpPr>
          <p:nvPr/>
        </p:nvSpPr>
        <p:spPr>
          <a:xfrm>
            <a:off x="5371910" y="2117966"/>
            <a:ext cx="245204" cy="245022"/>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Rectangle 15">
            <a:extLst>
              <a:ext uri="{FF2B5EF4-FFF2-40B4-BE49-F238E27FC236}">
                <a16:creationId xmlns:a16="http://schemas.microsoft.com/office/drawing/2014/main" id="{18950DD0-7926-4C49-B629-B8AE3AB0B1D8}"/>
              </a:ext>
            </a:extLst>
          </p:cNvPr>
          <p:cNvSpPr>
            <a:spLocks noChangeAspect="1"/>
          </p:cNvSpPr>
          <p:nvPr/>
        </p:nvSpPr>
        <p:spPr>
          <a:xfrm>
            <a:off x="5454038" y="2712659"/>
            <a:ext cx="249229" cy="196508"/>
          </a:xfrm>
          <a:custGeom>
            <a:avLst/>
            <a:gdLst/>
            <a:ahLst/>
            <a:cxnLst/>
            <a:rect l="l" t="t" r="r" b="b"/>
            <a:pathLst>
              <a:path w="3744416" h="2952328">
                <a:moveTo>
                  <a:pt x="184806" y="576064"/>
                </a:moveTo>
                <a:lnTo>
                  <a:pt x="895314" y="576064"/>
                </a:lnTo>
                <a:cubicBezTo>
                  <a:pt x="997380" y="576064"/>
                  <a:pt x="1080120" y="658804"/>
                  <a:pt x="1080120" y="760870"/>
                </a:cubicBezTo>
                <a:lnTo>
                  <a:pt x="1080120" y="792088"/>
                </a:lnTo>
                <a:lnTo>
                  <a:pt x="3312368" y="792088"/>
                </a:lnTo>
                <a:lnTo>
                  <a:pt x="3312368" y="2952328"/>
                </a:lnTo>
                <a:lnTo>
                  <a:pt x="0" y="2952328"/>
                </a:lnTo>
                <a:lnTo>
                  <a:pt x="0" y="1072569"/>
                </a:lnTo>
                <a:lnTo>
                  <a:pt x="0" y="792088"/>
                </a:lnTo>
                <a:lnTo>
                  <a:pt x="0" y="760870"/>
                </a:lnTo>
                <a:cubicBezTo>
                  <a:pt x="0" y="658804"/>
                  <a:pt x="82740" y="576064"/>
                  <a:pt x="184806" y="576064"/>
                </a:cubicBezTo>
                <a:close/>
                <a:moveTo>
                  <a:pt x="616854" y="0"/>
                </a:moveTo>
                <a:lnTo>
                  <a:pt x="1327362" y="0"/>
                </a:lnTo>
                <a:cubicBezTo>
                  <a:pt x="1429428" y="0"/>
                  <a:pt x="1512168" y="82740"/>
                  <a:pt x="1512168" y="184806"/>
                </a:cubicBezTo>
                <a:lnTo>
                  <a:pt x="1512168" y="216024"/>
                </a:lnTo>
                <a:lnTo>
                  <a:pt x="3744416" y="216024"/>
                </a:lnTo>
                <a:lnTo>
                  <a:pt x="3744416" y="2376264"/>
                </a:lnTo>
                <a:lnTo>
                  <a:pt x="3464768" y="2376264"/>
                </a:lnTo>
                <a:lnTo>
                  <a:pt x="3464768" y="648072"/>
                </a:lnTo>
                <a:lnTo>
                  <a:pt x="1232520" y="648072"/>
                </a:lnTo>
                <a:lnTo>
                  <a:pt x="1232520" y="616854"/>
                </a:lnTo>
                <a:cubicBezTo>
                  <a:pt x="1232520" y="514788"/>
                  <a:pt x="1149780" y="432048"/>
                  <a:pt x="1047714" y="432048"/>
                </a:cubicBezTo>
                <a:lnTo>
                  <a:pt x="432048" y="432048"/>
                </a:lnTo>
                <a:lnTo>
                  <a:pt x="432048" y="216024"/>
                </a:lnTo>
                <a:lnTo>
                  <a:pt x="432048" y="184806"/>
                </a:lnTo>
                <a:cubicBezTo>
                  <a:pt x="432048" y="82740"/>
                  <a:pt x="514788" y="0"/>
                  <a:pt x="6168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Rounded Rectangle 15">
            <a:extLst>
              <a:ext uri="{FF2B5EF4-FFF2-40B4-BE49-F238E27FC236}">
                <a16:creationId xmlns:a16="http://schemas.microsoft.com/office/drawing/2014/main" id="{808BB162-34DD-44E4-B276-0BEA31F62310}"/>
              </a:ext>
            </a:extLst>
          </p:cNvPr>
          <p:cNvSpPr>
            <a:spLocks noChangeAspect="1"/>
          </p:cNvSpPr>
          <p:nvPr/>
        </p:nvSpPr>
        <p:spPr>
          <a:xfrm>
            <a:off x="5544597" y="4040152"/>
            <a:ext cx="220067" cy="348897"/>
          </a:xfrm>
          <a:custGeom>
            <a:avLst/>
            <a:gdLst/>
            <a:ahLst/>
            <a:cxnLst/>
            <a:rect l="l" t="t" r="r" b="b"/>
            <a:pathLst>
              <a:path w="2448272" h="3881510">
                <a:moveTo>
                  <a:pt x="543085" y="3318905"/>
                </a:moveTo>
                <a:cubicBezTo>
                  <a:pt x="520356" y="3318905"/>
                  <a:pt x="501931" y="3337330"/>
                  <a:pt x="501931" y="3360059"/>
                </a:cubicBezTo>
                <a:lnTo>
                  <a:pt x="501931" y="3385751"/>
                </a:lnTo>
                <a:cubicBezTo>
                  <a:pt x="501931" y="3408480"/>
                  <a:pt x="520356" y="3426905"/>
                  <a:pt x="543085" y="3426905"/>
                </a:cubicBezTo>
                <a:lnTo>
                  <a:pt x="1900777" y="3426905"/>
                </a:lnTo>
                <a:cubicBezTo>
                  <a:pt x="1923506" y="3426905"/>
                  <a:pt x="1941931" y="3408480"/>
                  <a:pt x="1941931" y="3385751"/>
                </a:cubicBezTo>
                <a:lnTo>
                  <a:pt x="1941931" y="3360059"/>
                </a:lnTo>
                <a:cubicBezTo>
                  <a:pt x="1941931" y="3337330"/>
                  <a:pt x="1923506" y="3318905"/>
                  <a:pt x="1900777" y="3318905"/>
                </a:cubicBezTo>
                <a:close/>
                <a:moveTo>
                  <a:pt x="543085" y="3058505"/>
                </a:moveTo>
                <a:cubicBezTo>
                  <a:pt x="520356" y="3058505"/>
                  <a:pt x="501931" y="3076930"/>
                  <a:pt x="501931" y="3099659"/>
                </a:cubicBezTo>
                <a:lnTo>
                  <a:pt x="501931" y="3125351"/>
                </a:lnTo>
                <a:cubicBezTo>
                  <a:pt x="501931" y="3148080"/>
                  <a:pt x="520356" y="3166505"/>
                  <a:pt x="543085" y="3166505"/>
                </a:cubicBezTo>
                <a:lnTo>
                  <a:pt x="1900777" y="3166505"/>
                </a:lnTo>
                <a:cubicBezTo>
                  <a:pt x="1923506" y="3166505"/>
                  <a:pt x="1941931" y="3148080"/>
                  <a:pt x="1941931" y="3125351"/>
                </a:cubicBezTo>
                <a:lnTo>
                  <a:pt x="1941931" y="3099659"/>
                </a:lnTo>
                <a:cubicBezTo>
                  <a:pt x="1941931" y="3076930"/>
                  <a:pt x="1923506" y="3058505"/>
                  <a:pt x="1900777" y="3058505"/>
                </a:cubicBezTo>
                <a:close/>
                <a:moveTo>
                  <a:pt x="543085" y="2798105"/>
                </a:moveTo>
                <a:cubicBezTo>
                  <a:pt x="520356" y="2798105"/>
                  <a:pt x="501931" y="2816530"/>
                  <a:pt x="501931" y="2839259"/>
                </a:cubicBezTo>
                <a:lnTo>
                  <a:pt x="501931" y="2864951"/>
                </a:lnTo>
                <a:cubicBezTo>
                  <a:pt x="501931" y="2887680"/>
                  <a:pt x="520356" y="2906105"/>
                  <a:pt x="543085" y="2906105"/>
                </a:cubicBezTo>
                <a:lnTo>
                  <a:pt x="1900777" y="2906105"/>
                </a:lnTo>
                <a:cubicBezTo>
                  <a:pt x="1923506" y="2906105"/>
                  <a:pt x="1941931" y="2887680"/>
                  <a:pt x="1941931" y="2864951"/>
                </a:cubicBezTo>
                <a:lnTo>
                  <a:pt x="1941931" y="2839259"/>
                </a:lnTo>
                <a:cubicBezTo>
                  <a:pt x="1941931" y="2816530"/>
                  <a:pt x="1923506" y="2798105"/>
                  <a:pt x="1900777" y="2798105"/>
                </a:cubicBezTo>
                <a:close/>
                <a:moveTo>
                  <a:pt x="543085" y="2537705"/>
                </a:moveTo>
                <a:cubicBezTo>
                  <a:pt x="520356" y="2537705"/>
                  <a:pt x="501931" y="2556130"/>
                  <a:pt x="501931" y="2578859"/>
                </a:cubicBezTo>
                <a:lnTo>
                  <a:pt x="501931" y="2604551"/>
                </a:lnTo>
                <a:cubicBezTo>
                  <a:pt x="501931" y="2627280"/>
                  <a:pt x="520356" y="2645705"/>
                  <a:pt x="543085" y="2645705"/>
                </a:cubicBezTo>
                <a:lnTo>
                  <a:pt x="1900777" y="2645705"/>
                </a:lnTo>
                <a:cubicBezTo>
                  <a:pt x="1923506" y="2645705"/>
                  <a:pt x="1941931" y="2627280"/>
                  <a:pt x="1941931" y="2604551"/>
                </a:cubicBezTo>
                <a:lnTo>
                  <a:pt x="1941931" y="2578859"/>
                </a:lnTo>
                <a:cubicBezTo>
                  <a:pt x="1941931" y="2556130"/>
                  <a:pt x="1923506" y="2537705"/>
                  <a:pt x="1900777" y="2537705"/>
                </a:cubicBezTo>
                <a:close/>
                <a:moveTo>
                  <a:pt x="1407963" y="1741759"/>
                </a:moveTo>
                <a:lnTo>
                  <a:pt x="1648053" y="1843688"/>
                </a:lnTo>
                <a:lnTo>
                  <a:pt x="1645107" y="1848987"/>
                </a:lnTo>
                <a:lnTo>
                  <a:pt x="1652185" y="1848987"/>
                </a:lnTo>
                <a:lnTo>
                  <a:pt x="1734988" y="2200120"/>
                </a:lnTo>
                <a:lnTo>
                  <a:pt x="1162614" y="2200120"/>
                </a:lnTo>
                <a:lnTo>
                  <a:pt x="1208622" y="1885046"/>
                </a:lnTo>
                <a:lnTo>
                  <a:pt x="1201960" y="1885046"/>
                </a:lnTo>
                <a:lnTo>
                  <a:pt x="1181260" y="1814733"/>
                </a:lnTo>
                <a:lnTo>
                  <a:pt x="1235452" y="1771276"/>
                </a:lnTo>
                <a:lnTo>
                  <a:pt x="1289644" y="1814733"/>
                </a:lnTo>
                <a:lnTo>
                  <a:pt x="1268945" y="1885046"/>
                </a:lnTo>
                <a:lnTo>
                  <a:pt x="1259625" y="1885046"/>
                </a:lnTo>
                <a:lnTo>
                  <a:pt x="1305086" y="2196367"/>
                </a:lnTo>
                <a:lnTo>
                  <a:pt x="1318623" y="2137060"/>
                </a:lnTo>
                <a:lnTo>
                  <a:pt x="1317360" y="2137060"/>
                </a:lnTo>
                <a:close/>
                <a:moveTo>
                  <a:pt x="1044150" y="1737444"/>
                </a:moveTo>
                <a:lnTo>
                  <a:pt x="1144370" y="2137060"/>
                </a:lnTo>
                <a:lnTo>
                  <a:pt x="1142987" y="2137060"/>
                </a:lnTo>
                <a:lnTo>
                  <a:pt x="1158737" y="2200120"/>
                </a:lnTo>
                <a:lnTo>
                  <a:pt x="969555" y="2200120"/>
                </a:lnTo>
                <a:lnTo>
                  <a:pt x="969555" y="2205317"/>
                </a:lnTo>
                <a:lnTo>
                  <a:pt x="801444" y="2205317"/>
                </a:lnTo>
                <a:lnTo>
                  <a:pt x="801444" y="2200120"/>
                </a:lnTo>
                <a:lnTo>
                  <a:pt x="708875" y="2200120"/>
                </a:lnTo>
                <a:lnTo>
                  <a:pt x="791678" y="1848987"/>
                </a:lnTo>
                <a:lnTo>
                  <a:pt x="796841" y="1848987"/>
                </a:lnTo>
                <a:lnTo>
                  <a:pt x="793895" y="1843688"/>
                </a:lnTo>
                <a:close/>
                <a:moveTo>
                  <a:pt x="1418147" y="1592214"/>
                </a:moveTo>
                <a:lnTo>
                  <a:pt x="1417993" y="1592480"/>
                </a:lnTo>
                <a:lnTo>
                  <a:pt x="1417532" y="1592480"/>
                </a:lnTo>
                <a:close/>
                <a:moveTo>
                  <a:pt x="1175822" y="1169553"/>
                </a:moveTo>
                <a:lnTo>
                  <a:pt x="1284798" y="1169553"/>
                </a:lnTo>
                <a:cubicBezTo>
                  <a:pt x="1357903" y="1169553"/>
                  <a:pt x="1418253" y="1224159"/>
                  <a:pt x="1426606" y="1294895"/>
                </a:cubicBezTo>
                <a:lnTo>
                  <a:pt x="1428452" y="1294895"/>
                </a:lnTo>
                <a:lnTo>
                  <a:pt x="1428452" y="1313203"/>
                </a:lnTo>
                <a:lnTo>
                  <a:pt x="1428452" y="1373838"/>
                </a:lnTo>
                <a:cubicBezTo>
                  <a:pt x="1455007" y="1380394"/>
                  <a:pt x="1475468" y="1402726"/>
                  <a:pt x="1479456" y="1431026"/>
                </a:cubicBezTo>
                <a:cubicBezTo>
                  <a:pt x="1484416" y="1466221"/>
                  <a:pt x="1462341" y="1499586"/>
                  <a:pt x="1428010" y="1508785"/>
                </a:cubicBezTo>
                <a:lnTo>
                  <a:pt x="1427342" y="1504048"/>
                </a:lnTo>
                <a:lnTo>
                  <a:pt x="1423287" y="1530397"/>
                </a:lnTo>
                <a:cubicBezTo>
                  <a:pt x="1423194" y="1625698"/>
                  <a:pt x="1345902" y="1702920"/>
                  <a:pt x="1250574" y="1702920"/>
                </a:cubicBezTo>
                <a:lnTo>
                  <a:pt x="1212759" y="1702920"/>
                </a:lnTo>
                <a:cubicBezTo>
                  <a:pt x="1124641" y="1702920"/>
                  <a:pt x="1051933" y="1636936"/>
                  <a:pt x="1042181" y="1551580"/>
                </a:cubicBezTo>
                <a:cubicBezTo>
                  <a:pt x="1036298" y="1535297"/>
                  <a:pt x="1033353" y="1517836"/>
                  <a:pt x="1032845" y="1499760"/>
                </a:cubicBezTo>
                <a:cubicBezTo>
                  <a:pt x="1009566" y="1485946"/>
                  <a:pt x="996357" y="1459067"/>
                  <a:pt x="1000309" y="1431026"/>
                </a:cubicBezTo>
                <a:cubicBezTo>
                  <a:pt x="1003240" y="1410221"/>
                  <a:pt x="1015076" y="1392641"/>
                  <a:pt x="1032167" y="1382743"/>
                </a:cubicBezTo>
                <a:lnTo>
                  <a:pt x="1032167" y="1313207"/>
                </a:lnTo>
                <a:lnTo>
                  <a:pt x="1032167" y="1294895"/>
                </a:lnTo>
                <a:lnTo>
                  <a:pt x="1034013" y="1294895"/>
                </a:lnTo>
                <a:cubicBezTo>
                  <a:pt x="1042367" y="1224159"/>
                  <a:pt x="1102717" y="1169553"/>
                  <a:pt x="1175822" y="1169553"/>
                </a:cubicBezTo>
                <a:close/>
                <a:moveTo>
                  <a:pt x="537855" y="927758"/>
                </a:moveTo>
                <a:lnTo>
                  <a:pt x="537855" y="2309705"/>
                </a:lnTo>
                <a:lnTo>
                  <a:pt x="1906007" y="2309705"/>
                </a:lnTo>
                <a:lnTo>
                  <a:pt x="1906007" y="927758"/>
                </a:lnTo>
                <a:close/>
                <a:moveTo>
                  <a:pt x="408053" y="253635"/>
                </a:moveTo>
                <a:lnTo>
                  <a:pt x="899721" y="253635"/>
                </a:lnTo>
                <a:lnTo>
                  <a:pt x="899721" y="441670"/>
                </a:lnTo>
                <a:cubicBezTo>
                  <a:pt x="847459" y="456941"/>
                  <a:pt x="810090" y="505588"/>
                  <a:pt x="810090" y="562964"/>
                </a:cubicBezTo>
                <a:lnTo>
                  <a:pt x="810090" y="608858"/>
                </a:lnTo>
                <a:cubicBezTo>
                  <a:pt x="810090" y="680271"/>
                  <a:pt x="867981" y="738162"/>
                  <a:pt x="939394" y="738162"/>
                </a:cubicBezTo>
                <a:lnTo>
                  <a:pt x="1508878" y="738162"/>
                </a:lnTo>
                <a:cubicBezTo>
                  <a:pt x="1580291" y="738162"/>
                  <a:pt x="1638182" y="680271"/>
                  <a:pt x="1638182" y="608858"/>
                </a:cubicBezTo>
                <a:lnTo>
                  <a:pt x="1638182" y="562964"/>
                </a:lnTo>
                <a:cubicBezTo>
                  <a:pt x="1638182" y="492319"/>
                  <a:pt x="1581530" y="434907"/>
                  <a:pt x="1511170" y="434123"/>
                </a:cubicBezTo>
                <a:lnTo>
                  <a:pt x="1511170" y="253635"/>
                </a:lnTo>
                <a:lnTo>
                  <a:pt x="2040219" y="253635"/>
                </a:lnTo>
                <a:cubicBezTo>
                  <a:pt x="2265580" y="253635"/>
                  <a:pt x="2448272" y="436327"/>
                  <a:pt x="2448272" y="661688"/>
                </a:cubicBezTo>
                <a:lnTo>
                  <a:pt x="2448272" y="3473457"/>
                </a:lnTo>
                <a:cubicBezTo>
                  <a:pt x="2448272" y="3698818"/>
                  <a:pt x="2265580" y="3881510"/>
                  <a:pt x="2040219" y="3881510"/>
                </a:cubicBezTo>
                <a:lnTo>
                  <a:pt x="408053" y="3881510"/>
                </a:lnTo>
                <a:cubicBezTo>
                  <a:pt x="182692" y="3881510"/>
                  <a:pt x="0" y="3698818"/>
                  <a:pt x="0" y="3473457"/>
                </a:cubicBezTo>
                <a:lnTo>
                  <a:pt x="0" y="661688"/>
                </a:lnTo>
                <a:cubicBezTo>
                  <a:pt x="0" y="436327"/>
                  <a:pt x="182692" y="253635"/>
                  <a:pt x="408053" y="253635"/>
                </a:cubicBezTo>
                <a:close/>
                <a:moveTo>
                  <a:pt x="1008112" y="0"/>
                </a:moveTo>
                <a:lnTo>
                  <a:pt x="1431181" y="0"/>
                </a:lnTo>
                <a:lnTo>
                  <a:pt x="1431181" y="593489"/>
                </a:lnTo>
                <a:lnTo>
                  <a:pt x="1008112" y="59348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Rounded Rectangle 16">
            <a:extLst>
              <a:ext uri="{FF2B5EF4-FFF2-40B4-BE49-F238E27FC236}">
                <a16:creationId xmlns:a16="http://schemas.microsoft.com/office/drawing/2014/main" id="{F3868E19-6218-4BA1-B69A-C2531AF32318}"/>
              </a:ext>
            </a:extLst>
          </p:cNvPr>
          <p:cNvSpPr>
            <a:spLocks noChangeAspect="1"/>
          </p:cNvSpPr>
          <p:nvPr/>
        </p:nvSpPr>
        <p:spPr>
          <a:xfrm>
            <a:off x="1263490" y="4719876"/>
            <a:ext cx="348897" cy="245520"/>
          </a:xfrm>
          <a:custGeom>
            <a:avLst/>
            <a:gdLst/>
            <a:ahLst/>
            <a:cxnLst/>
            <a:rect l="l" t="t" r="r" b="b"/>
            <a:pathLst>
              <a:path w="3888432" h="2736304">
                <a:moveTo>
                  <a:pt x="1324542" y="1693069"/>
                </a:moveTo>
                <a:lnTo>
                  <a:pt x="1371242" y="1693069"/>
                </a:lnTo>
                <a:cubicBezTo>
                  <a:pt x="1385857" y="1693069"/>
                  <a:pt x="1397704" y="1704917"/>
                  <a:pt x="1397704" y="1719531"/>
                </a:cubicBezTo>
                <a:lnTo>
                  <a:pt x="1397704" y="1766231"/>
                </a:lnTo>
                <a:cubicBezTo>
                  <a:pt x="1397704" y="1780846"/>
                  <a:pt x="1385857" y="1792693"/>
                  <a:pt x="1371242" y="1792693"/>
                </a:cubicBezTo>
                <a:lnTo>
                  <a:pt x="1324542" y="1792693"/>
                </a:lnTo>
                <a:cubicBezTo>
                  <a:pt x="1309928" y="1792693"/>
                  <a:pt x="1298080" y="1780846"/>
                  <a:pt x="1298080" y="1766231"/>
                </a:cubicBezTo>
                <a:lnTo>
                  <a:pt x="1298080" y="1719531"/>
                </a:lnTo>
                <a:cubicBezTo>
                  <a:pt x="1298080" y="1704917"/>
                  <a:pt x="1309928" y="1693069"/>
                  <a:pt x="1324542" y="1693069"/>
                </a:cubicBezTo>
                <a:close/>
                <a:moveTo>
                  <a:pt x="1174792" y="1693069"/>
                </a:moveTo>
                <a:lnTo>
                  <a:pt x="1221492" y="1693069"/>
                </a:lnTo>
                <a:cubicBezTo>
                  <a:pt x="1236107" y="1693069"/>
                  <a:pt x="1247954" y="1704917"/>
                  <a:pt x="1247954" y="1719531"/>
                </a:cubicBezTo>
                <a:lnTo>
                  <a:pt x="1247954" y="1766231"/>
                </a:lnTo>
                <a:cubicBezTo>
                  <a:pt x="1247954" y="1780846"/>
                  <a:pt x="1236107" y="1792693"/>
                  <a:pt x="1221492" y="1792693"/>
                </a:cubicBezTo>
                <a:lnTo>
                  <a:pt x="1174792" y="1792693"/>
                </a:lnTo>
                <a:cubicBezTo>
                  <a:pt x="1160178" y="1792693"/>
                  <a:pt x="1148330" y="1780846"/>
                  <a:pt x="1148330" y="1766231"/>
                </a:cubicBezTo>
                <a:lnTo>
                  <a:pt x="1148330" y="1719531"/>
                </a:lnTo>
                <a:cubicBezTo>
                  <a:pt x="1148330" y="1704917"/>
                  <a:pt x="1160178" y="1693069"/>
                  <a:pt x="1174792" y="1693069"/>
                </a:cubicBezTo>
                <a:close/>
                <a:moveTo>
                  <a:pt x="1025670" y="1693069"/>
                </a:moveTo>
                <a:lnTo>
                  <a:pt x="1072369" y="1693069"/>
                </a:lnTo>
                <a:cubicBezTo>
                  <a:pt x="1086984" y="1693069"/>
                  <a:pt x="1098832" y="1704917"/>
                  <a:pt x="1098832" y="1719531"/>
                </a:cubicBezTo>
                <a:lnTo>
                  <a:pt x="1098832" y="1766231"/>
                </a:lnTo>
                <a:cubicBezTo>
                  <a:pt x="1098832" y="1780846"/>
                  <a:pt x="1086984" y="1792693"/>
                  <a:pt x="1072369" y="1792693"/>
                </a:cubicBezTo>
                <a:lnTo>
                  <a:pt x="1025670" y="1792693"/>
                </a:lnTo>
                <a:cubicBezTo>
                  <a:pt x="1011055" y="1792693"/>
                  <a:pt x="999207" y="1780846"/>
                  <a:pt x="999207" y="1766231"/>
                </a:cubicBezTo>
                <a:lnTo>
                  <a:pt x="999207" y="1719531"/>
                </a:lnTo>
                <a:cubicBezTo>
                  <a:pt x="999207" y="1704917"/>
                  <a:pt x="1011055" y="1693069"/>
                  <a:pt x="1025670" y="1693069"/>
                </a:cubicBezTo>
                <a:close/>
                <a:moveTo>
                  <a:pt x="2538530" y="1609316"/>
                </a:moveTo>
                <a:lnTo>
                  <a:pt x="2133002" y="1939195"/>
                </a:lnTo>
                <a:lnTo>
                  <a:pt x="3272021" y="1939195"/>
                </a:lnTo>
                <a:lnTo>
                  <a:pt x="2866494" y="1609316"/>
                </a:lnTo>
                <a:close/>
                <a:moveTo>
                  <a:pt x="1324542" y="1547147"/>
                </a:moveTo>
                <a:lnTo>
                  <a:pt x="1371242" y="1547147"/>
                </a:lnTo>
                <a:cubicBezTo>
                  <a:pt x="1385857" y="1547147"/>
                  <a:pt x="1397704" y="1558995"/>
                  <a:pt x="1397704" y="1573609"/>
                </a:cubicBezTo>
                <a:lnTo>
                  <a:pt x="1397704" y="1620309"/>
                </a:lnTo>
                <a:cubicBezTo>
                  <a:pt x="1397704" y="1634924"/>
                  <a:pt x="1385857" y="1646771"/>
                  <a:pt x="1371242" y="1646771"/>
                </a:cubicBezTo>
                <a:lnTo>
                  <a:pt x="1324542" y="1646771"/>
                </a:lnTo>
                <a:cubicBezTo>
                  <a:pt x="1309928" y="1646771"/>
                  <a:pt x="1298080" y="1634924"/>
                  <a:pt x="1298080" y="1620309"/>
                </a:cubicBezTo>
                <a:lnTo>
                  <a:pt x="1298080" y="1573609"/>
                </a:lnTo>
                <a:cubicBezTo>
                  <a:pt x="1298080" y="1558995"/>
                  <a:pt x="1309928" y="1547147"/>
                  <a:pt x="1324542" y="1547147"/>
                </a:cubicBezTo>
                <a:close/>
                <a:moveTo>
                  <a:pt x="1174792" y="1547147"/>
                </a:moveTo>
                <a:lnTo>
                  <a:pt x="1221492" y="1547147"/>
                </a:lnTo>
                <a:cubicBezTo>
                  <a:pt x="1236107" y="1547147"/>
                  <a:pt x="1247954" y="1558995"/>
                  <a:pt x="1247954" y="1573609"/>
                </a:cubicBezTo>
                <a:lnTo>
                  <a:pt x="1247954" y="1620309"/>
                </a:lnTo>
                <a:cubicBezTo>
                  <a:pt x="1247954" y="1634924"/>
                  <a:pt x="1236107" y="1646771"/>
                  <a:pt x="1221492" y="1646771"/>
                </a:cubicBezTo>
                <a:lnTo>
                  <a:pt x="1174792" y="1646771"/>
                </a:lnTo>
                <a:cubicBezTo>
                  <a:pt x="1160178" y="1646771"/>
                  <a:pt x="1148330" y="1634924"/>
                  <a:pt x="1148330" y="1620309"/>
                </a:cubicBezTo>
                <a:lnTo>
                  <a:pt x="1148330" y="1573609"/>
                </a:lnTo>
                <a:cubicBezTo>
                  <a:pt x="1148330" y="1558995"/>
                  <a:pt x="1160178" y="1547147"/>
                  <a:pt x="1174792" y="1547147"/>
                </a:cubicBezTo>
                <a:close/>
                <a:moveTo>
                  <a:pt x="1025670" y="1547147"/>
                </a:moveTo>
                <a:lnTo>
                  <a:pt x="1072369" y="1547147"/>
                </a:lnTo>
                <a:cubicBezTo>
                  <a:pt x="1086984" y="1547147"/>
                  <a:pt x="1098832" y="1558995"/>
                  <a:pt x="1098832" y="1573609"/>
                </a:cubicBezTo>
                <a:lnTo>
                  <a:pt x="1098832" y="1620309"/>
                </a:lnTo>
                <a:cubicBezTo>
                  <a:pt x="1098832" y="1634924"/>
                  <a:pt x="1086984" y="1646771"/>
                  <a:pt x="1072369" y="1646771"/>
                </a:cubicBezTo>
                <a:lnTo>
                  <a:pt x="1025670" y="1646771"/>
                </a:lnTo>
                <a:cubicBezTo>
                  <a:pt x="1011055" y="1646771"/>
                  <a:pt x="999207" y="1634924"/>
                  <a:pt x="999207" y="1620309"/>
                </a:cubicBezTo>
                <a:lnTo>
                  <a:pt x="999207" y="1573609"/>
                </a:lnTo>
                <a:cubicBezTo>
                  <a:pt x="999207" y="1558995"/>
                  <a:pt x="1011055" y="1547147"/>
                  <a:pt x="1025670" y="1547147"/>
                </a:cubicBezTo>
                <a:close/>
                <a:moveTo>
                  <a:pt x="2504665" y="1505875"/>
                </a:moveTo>
                <a:cubicBezTo>
                  <a:pt x="2501347" y="1505875"/>
                  <a:pt x="2498657" y="1508565"/>
                  <a:pt x="2498657" y="1511883"/>
                </a:cubicBezTo>
                <a:lnTo>
                  <a:pt x="2498657" y="1535912"/>
                </a:lnTo>
                <a:cubicBezTo>
                  <a:pt x="2498657" y="1539230"/>
                  <a:pt x="2501347" y="1541920"/>
                  <a:pt x="2504665" y="1541920"/>
                </a:cubicBezTo>
                <a:lnTo>
                  <a:pt x="2893211" y="1541920"/>
                </a:lnTo>
                <a:cubicBezTo>
                  <a:pt x="2896529" y="1541920"/>
                  <a:pt x="2899219" y="1539230"/>
                  <a:pt x="2899219" y="1535912"/>
                </a:cubicBezTo>
                <a:lnTo>
                  <a:pt x="2899219" y="1511883"/>
                </a:lnTo>
                <a:cubicBezTo>
                  <a:pt x="2899219" y="1508565"/>
                  <a:pt x="2896529" y="1505875"/>
                  <a:pt x="2893211" y="1505875"/>
                </a:cubicBezTo>
                <a:close/>
                <a:moveTo>
                  <a:pt x="2504665" y="1422733"/>
                </a:moveTo>
                <a:cubicBezTo>
                  <a:pt x="2501347" y="1422733"/>
                  <a:pt x="2498657" y="1425422"/>
                  <a:pt x="2498657" y="1428740"/>
                </a:cubicBezTo>
                <a:lnTo>
                  <a:pt x="2498657" y="1452770"/>
                </a:lnTo>
                <a:cubicBezTo>
                  <a:pt x="2498657" y="1456088"/>
                  <a:pt x="2501347" y="1458777"/>
                  <a:pt x="2504665" y="1458777"/>
                </a:cubicBezTo>
                <a:lnTo>
                  <a:pt x="2893211" y="1458777"/>
                </a:lnTo>
                <a:cubicBezTo>
                  <a:pt x="2896529" y="1458777"/>
                  <a:pt x="2899219" y="1456088"/>
                  <a:pt x="2899219" y="1452770"/>
                </a:cubicBezTo>
                <a:lnTo>
                  <a:pt x="2899219" y="1428740"/>
                </a:lnTo>
                <a:cubicBezTo>
                  <a:pt x="2899219" y="1425422"/>
                  <a:pt x="2896529" y="1422733"/>
                  <a:pt x="2893211" y="1422733"/>
                </a:cubicBezTo>
                <a:close/>
                <a:moveTo>
                  <a:pt x="1324542" y="1401225"/>
                </a:moveTo>
                <a:lnTo>
                  <a:pt x="1371242" y="1401225"/>
                </a:lnTo>
                <a:cubicBezTo>
                  <a:pt x="1385857" y="1401225"/>
                  <a:pt x="1397704" y="1413073"/>
                  <a:pt x="1397704" y="1427687"/>
                </a:cubicBezTo>
                <a:lnTo>
                  <a:pt x="1397704" y="1474387"/>
                </a:lnTo>
                <a:cubicBezTo>
                  <a:pt x="1397704" y="1489001"/>
                  <a:pt x="1385857" y="1500849"/>
                  <a:pt x="1371242" y="1500849"/>
                </a:cubicBezTo>
                <a:lnTo>
                  <a:pt x="1324542" y="1500849"/>
                </a:lnTo>
                <a:cubicBezTo>
                  <a:pt x="1309928" y="1500849"/>
                  <a:pt x="1298080" y="1489001"/>
                  <a:pt x="1298080" y="1474387"/>
                </a:cubicBezTo>
                <a:lnTo>
                  <a:pt x="1298080" y="1427687"/>
                </a:lnTo>
                <a:cubicBezTo>
                  <a:pt x="1298080" y="1413073"/>
                  <a:pt x="1309928" y="1401225"/>
                  <a:pt x="1324542" y="1401225"/>
                </a:cubicBezTo>
                <a:close/>
                <a:moveTo>
                  <a:pt x="1174792" y="1401225"/>
                </a:moveTo>
                <a:lnTo>
                  <a:pt x="1221492" y="1401225"/>
                </a:lnTo>
                <a:cubicBezTo>
                  <a:pt x="1236107" y="1401225"/>
                  <a:pt x="1247954" y="1413073"/>
                  <a:pt x="1247954" y="1427687"/>
                </a:cubicBezTo>
                <a:lnTo>
                  <a:pt x="1247954" y="1474387"/>
                </a:lnTo>
                <a:cubicBezTo>
                  <a:pt x="1247954" y="1489001"/>
                  <a:pt x="1236107" y="1500849"/>
                  <a:pt x="1221492" y="1500849"/>
                </a:cubicBezTo>
                <a:lnTo>
                  <a:pt x="1174792" y="1500849"/>
                </a:lnTo>
                <a:cubicBezTo>
                  <a:pt x="1160178" y="1500849"/>
                  <a:pt x="1148330" y="1489001"/>
                  <a:pt x="1148330" y="1474387"/>
                </a:cubicBezTo>
                <a:lnTo>
                  <a:pt x="1148330" y="1427687"/>
                </a:lnTo>
                <a:cubicBezTo>
                  <a:pt x="1148330" y="1413073"/>
                  <a:pt x="1160178" y="1401225"/>
                  <a:pt x="1174792" y="1401225"/>
                </a:cubicBezTo>
                <a:close/>
                <a:moveTo>
                  <a:pt x="1025670" y="1401225"/>
                </a:moveTo>
                <a:lnTo>
                  <a:pt x="1072369" y="1401225"/>
                </a:lnTo>
                <a:cubicBezTo>
                  <a:pt x="1086984" y="1401225"/>
                  <a:pt x="1098832" y="1413073"/>
                  <a:pt x="1098832" y="1427687"/>
                </a:cubicBezTo>
                <a:lnTo>
                  <a:pt x="1098832" y="1474387"/>
                </a:lnTo>
                <a:cubicBezTo>
                  <a:pt x="1098832" y="1489001"/>
                  <a:pt x="1086984" y="1500849"/>
                  <a:pt x="1072369" y="1500849"/>
                </a:cubicBezTo>
                <a:lnTo>
                  <a:pt x="1025670" y="1500849"/>
                </a:lnTo>
                <a:cubicBezTo>
                  <a:pt x="1011055" y="1500849"/>
                  <a:pt x="999207" y="1489001"/>
                  <a:pt x="999207" y="1474387"/>
                </a:cubicBezTo>
                <a:lnTo>
                  <a:pt x="999207" y="1427687"/>
                </a:lnTo>
                <a:cubicBezTo>
                  <a:pt x="999207" y="1413073"/>
                  <a:pt x="1011055" y="1401225"/>
                  <a:pt x="1025670" y="1401225"/>
                </a:cubicBezTo>
                <a:close/>
                <a:moveTo>
                  <a:pt x="2504665" y="1339590"/>
                </a:moveTo>
                <a:cubicBezTo>
                  <a:pt x="2501347" y="1339590"/>
                  <a:pt x="2498657" y="1342280"/>
                  <a:pt x="2498657" y="1345598"/>
                </a:cubicBezTo>
                <a:lnTo>
                  <a:pt x="2498657" y="1369628"/>
                </a:lnTo>
                <a:cubicBezTo>
                  <a:pt x="2498657" y="1372945"/>
                  <a:pt x="2501347" y="1375635"/>
                  <a:pt x="2504665" y="1375635"/>
                </a:cubicBezTo>
                <a:lnTo>
                  <a:pt x="2893211" y="1375635"/>
                </a:lnTo>
                <a:cubicBezTo>
                  <a:pt x="2896529" y="1375635"/>
                  <a:pt x="2899219" y="1372945"/>
                  <a:pt x="2899219" y="1369628"/>
                </a:cubicBezTo>
                <a:lnTo>
                  <a:pt x="2899219" y="1345598"/>
                </a:lnTo>
                <a:cubicBezTo>
                  <a:pt x="2899219" y="1342280"/>
                  <a:pt x="2896529" y="1339590"/>
                  <a:pt x="2893211" y="1339590"/>
                </a:cubicBezTo>
                <a:close/>
                <a:moveTo>
                  <a:pt x="2088232" y="1285358"/>
                </a:moveTo>
                <a:lnTo>
                  <a:pt x="2088232" y="1938513"/>
                </a:lnTo>
                <a:lnTo>
                  <a:pt x="2504773" y="1611936"/>
                </a:lnTo>
                <a:close/>
                <a:moveTo>
                  <a:pt x="3314199" y="1280118"/>
                </a:moveTo>
                <a:lnTo>
                  <a:pt x="2897658" y="1608841"/>
                </a:lnTo>
                <a:lnTo>
                  <a:pt x="3314199" y="1937564"/>
                </a:lnTo>
                <a:close/>
                <a:moveTo>
                  <a:pt x="1527230" y="1221901"/>
                </a:moveTo>
                <a:cubicBezTo>
                  <a:pt x="1521727" y="1221901"/>
                  <a:pt x="1517267" y="1226362"/>
                  <a:pt x="1517267" y="1231864"/>
                </a:cubicBezTo>
                <a:lnTo>
                  <a:pt x="1517267" y="1271713"/>
                </a:lnTo>
                <a:cubicBezTo>
                  <a:pt x="1517267" y="1277215"/>
                  <a:pt x="1521727" y="1281676"/>
                  <a:pt x="1527230" y="1281676"/>
                </a:cubicBezTo>
                <a:lnTo>
                  <a:pt x="1732319" y="1281676"/>
                </a:lnTo>
                <a:cubicBezTo>
                  <a:pt x="1737821" y="1281676"/>
                  <a:pt x="1742281" y="1277215"/>
                  <a:pt x="1742281" y="1271713"/>
                </a:cubicBezTo>
                <a:lnTo>
                  <a:pt x="1742281" y="1231864"/>
                </a:lnTo>
                <a:cubicBezTo>
                  <a:pt x="1742281" y="1226362"/>
                  <a:pt x="1737821" y="1221901"/>
                  <a:pt x="1732319" y="1221901"/>
                </a:cubicBezTo>
                <a:close/>
                <a:moveTo>
                  <a:pt x="666834" y="1221901"/>
                </a:moveTo>
                <a:cubicBezTo>
                  <a:pt x="661332" y="1221901"/>
                  <a:pt x="656871" y="1226362"/>
                  <a:pt x="656871" y="1231864"/>
                </a:cubicBezTo>
                <a:lnTo>
                  <a:pt x="656871" y="1271713"/>
                </a:lnTo>
                <a:cubicBezTo>
                  <a:pt x="656871" y="1277215"/>
                  <a:pt x="661332" y="1281676"/>
                  <a:pt x="666834" y="1281676"/>
                </a:cubicBezTo>
                <a:lnTo>
                  <a:pt x="871923" y="1281676"/>
                </a:lnTo>
                <a:cubicBezTo>
                  <a:pt x="877425" y="1281676"/>
                  <a:pt x="881885" y="1277215"/>
                  <a:pt x="881885" y="1271713"/>
                </a:cubicBezTo>
                <a:lnTo>
                  <a:pt x="881885" y="1231864"/>
                </a:lnTo>
                <a:cubicBezTo>
                  <a:pt x="881885" y="1226362"/>
                  <a:pt x="877425" y="1221901"/>
                  <a:pt x="871923" y="1221901"/>
                </a:cubicBezTo>
                <a:close/>
                <a:moveTo>
                  <a:pt x="1052149" y="1111644"/>
                </a:moveTo>
                <a:cubicBezTo>
                  <a:pt x="1044919" y="1111644"/>
                  <a:pt x="1039057" y="1117506"/>
                  <a:pt x="1039057" y="1124736"/>
                </a:cubicBezTo>
                <a:lnTo>
                  <a:pt x="1039057" y="1168203"/>
                </a:lnTo>
                <a:lnTo>
                  <a:pt x="1009466" y="1168203"/>
                </a:lnTo>
                <a:cubicBezTo>
                  <a:pt x="969193" y="1174775"/>
                  <a:pt x="956437" y="1243393"/>
                  <a:pt x="940007" y="1277093"/>
                </a:cubicBezTo>
                <a:cubicBezTo>
                  <a:pt x="776268" y="1309492"/>
                  <a:pt x="775043" y="1328679"/>
                  <a:pt x="736793" y="1421744"/>
                </a:cubicBezTo>
                <a:lnTo>
                  <a:pt x="648072" y="1812480"/>
                </a:lnTo>
                <a:cubicBezTo>
                  <a:pt x="648072" y="1882463"/>
                  <a:pt x="704805" y="1939195"/>
                  <a:pt x="774788" y="1939195"/>
                </a:cubicBezTo>
                <a:lnTo>
                  <a:pt x="1183772" y="1939195"/>
                </a:lnTo>
                <a:lnTo>
                  <a:pt x="1198456" y="1939195"/>
                </a:lnTo>
                <a:lnTo>
                  <a:pt x="1607440" y="1939195"/>
                </a:lnTo>
                <a:cubicBezTo>
                  <a:pt x="1677423" y="1939195"/>
                  <a:pt x="1734156" y="1882463"/>
                  <a:pt x="1734156" y="1812480"/>
                </a:cubicBezTo>
                <a:lnTo>
                  <a:pt x="1645435" y="1421744"/>
                </a:lnTo>
                <a:cubicBezTo>
                  <a:pt x="1607185" y="1328679"/>
                  <a:pt x="1605960" y="1309492"/>
                  <a:pt x="1442221" y="1277093"/>
                </a:cubicBezTo>
                <a:cubicBezTo>
                  <a:pt x="1425791" y="1243393"/>
                  <a:pt x="1413035" y="1174775"/>
                  <a:pt x="1372762" y="1168203"/>
                </a:cubicBezTo>
                <a:lnTo>
                  <a:pt x="1357854" y="1168203"/>
                </a:lnTo>
                <a:lnTo>
                  <a:pt x="1357854" y="1124736"/>
                </a:lnTo>
                <a:cubicBezTo>
                  <a:pt x="1357854" y="1117506"/>
                  <a:pt x="1351993" y="1111644"/>
                  <a:pt x="1344762" y="1111644"/>
                </a:cubicBezTo>
                <a:lnTo>
                  <a:pt x="1268702" y="1111644"/>
                </a:lnTo>
                <a:cubicBezTo>
                  <a:pt x="1261471" y="1111644"/>
                  <a:pt x="1255610" y="1117506"/>
                  <a:pt x="1255610" y="1124736"/>
                </a:cubicBezTo>
                <a:lnTo>
                  <a:pt x="1255610" y="1168203"/>
                </a:lnTo>
                <a:lnTo>
                  <a:pt x="1198456" y="1168203"/>
                </a:lnTo>
                <a:lnTo>
                  <a:pt x="1183772" y="1168203"/>
                </a:lnTo>
                <a:lnTo>
                  <a:pt x="1141302" y="1168203"/>
                </a:lnTo>
                <a:lnTo>
                  <a:pt x="1141302" y="1124736"/>
                </a:lnTo>
                <a:cubicBezTo>
                  <a:pt x="1141302" y="1117506"/>
                  <a:pt x="1135440" y="1111644"/>
                  <a:pt x="1128210" y="1111644"/>
                </a:cubicBezTo>
                <a:close/>
                <a:moveTo>
                  <a:pt x="2705133" y="840243"/>
                </a:moveTo>
                <a:lnTo>
                  <a:pt x="2088233" y="1255464"/>
                </a:lnTo>
                <a:lnTo>
                  <a:pt x="2299068" y="1414858"/>
                </a:lnTo>
                <a:lnTo>
                  <a:pt x="2299068" y="1228076"/>
                </a:lnTo>
                <a:lnTo>
                  <a:pt x="3108494" y="1228076"/>
                </a:lnTo>
                <a:lnTo>
                  <a:pt x="3108494" y="1416902"/>
                </a:lnTo>
                <a:lnTo>
                  <a:pt x="3322033" y="1255464"/>
                </a:lnTo>
                <a:lnTo>
                  <a:pt x="3322033" y="1255464"/>
                </a:lnTo>
                <a:close/>
                <a:moveTo>
                  <a:pt x="1195706" y="835207"/>
                </a:moveTo>
                <a:lnTo>
                  <a:pt x="1195706" y="835221"/>
                </a:lnTo>
                <a:cubicBezTo>
                  <a:pt x="866618" y="834160"/>
                  <a:pt x="692194" y="969423"/>
                  <a:pt x="665970" y="1132153"/>
                </a:cubicBezTo>
                <a:cubicBezTo>
                  <a:pt x="665970" y="1145595"/>
                  <a:pt x="659622" y="1181725"/>
                  <a:pt x="663418" y="1194550"/>
                </a:cubicBezTo>
                <a:lnTo>
                  <a:pt x="878440" y="1194550"/>
                </a:lnTo>
                <a:cubicBezTo>
                  <a:pt x="887485" y="1007425"/>
                  <a:pt x="1085027" y="1006045"/>
                  <a:pt x="1195706" y="1007712"/>
                </a:cubicBezTo>
                <a:lnTo>
                  <a:pt x="1195706" y="1007714"/>
                </a:lnTo>
                <a:cubicBezTo>
                  <a:pt x="1195809" y="1007712"/>
                  <a:pt x="1195911" y="1007710"/>
                  <a:pt x="1196014" y="1007712"/>
                </a:cubicBezTo>
                <a:lnTo>
                  <a:pt x="1196322" y="1007714"/>
                </a:lnTo>
                <a:lnTo>
                  <a:pt x="1196322" y="1007712"/>
                </a:lnTo>
                <a:cubicBezTo>
                  <a:pt x="1307001" y="1006045"/>
                  <a:pt x="1504542" y="1007425"/>
                  <a:pt x="1513587" y="1194550"/>
                </a:cubicBezTo>
                <a:lnTo>
                  <a:pt x="1728609" y="1194550"/>
                </a:lnTo>
                <a:cubicBezTo>
                  <a:pt x="1732405" y="1181725"/>
                  <a:pt x="1726057" y="1145595"/>
                  <a:pt x="1726057" y="1132153"/>
                </a:cubicBezTo>
                <a:cubicBezTo>
                  <a:pt x="1699834" y="969423"/>
                  <a:pt x="1525410" y="834160"/>
                  <a:pt x="1196322" y="835221"/>
                </a:cubicBezTo>
                <a:lnTo>
                  <a:pt x="1196322" y="835207"/>
                </a:lnTo>
                <a:cubicBezTo>
                  <a:pt x="1196219" y="835207"/>
                  <a:pt x="1196117" y="835206"/>
                  <a:pt x="1196014" y="835214"/>
                </a:cubicBezTo>
                <a:close/>
                <a:moveTo>
                  <a:pt x="713043" y="263029"/>
                </a:moveTo>
                <a:lnTo>
                  <a:pt x="3158596" y="263029"/>
                </a:lnTo>
                <a:cubicBezTo>
                  <a:pt x="3365555" y="263029"/>
                  <a:pt x="3533328" y="430802"/>
                  <a:pt x="3533328" y="637761"/>
                </a:cubicBezTo>
                <a:lnTo>
                  <a:pt x="3533328" y="2136642"/>
                </a:lnTo>
                <a:cubicBezTo>
                  <a:pt x="3533328" y="2343601"/>
                  <a:pt x="3365555" y="2511374"/>
                  <a:pt x="3158596" y="2511374"/>
                </a:cubicBezTo>
                <a:lnTo>
                  <a:pt x="713043" y="2511374"/>
                </a:lnTo>
                <a:cubicBezTo>
                  <a:pt x="506084" y="2511374"/>
                  <a:pt x="338311" y="2343601"/>
                  <a:pt x="338311" y="2136642"/>
                </a:cubicBezTo>
                <a:lnTo>
                  <a:pt x="338311" y="637761"/>
                </a:lnTo>
                <a:cubicBezTo>
                  <a:pt x="338311" y="430802"/>
                  <a:pt x="506084" y="263029"/>
                  <a:pt x="713043" y="263029"/>
                </a:cubicBezTo>
                <a:close/>
                <a:moveTo>
                  <a:pt x="593824" y="142875"/>
                </a:moveTo>
                <a:cubicBezTo>
                  <a:pt x="365814" y="142875"/>
                  <a:pt x="180975" y="327714"/>
                  <a:pt x="180975" y="555724"/>
                </a:cubicBezTo>
                <a:lnTo>
                  <a:pt x="180975" y="2207068"/>
                </a:lnTo>
                <a:cubicBezTo>
                  <a:pt x="180975" y="2435078"/>
                  <a:pt x="365814" y="2619917"/>
                  <a:pt x="593824" y="2619917"/>
                </a:cubicBezTo>
                <a:lnTo>
                  <a:pt x="3288134" y="2619917"/>
                </a:lnTo>
                <a:cubicBezTo>
                  <a:pt x="3516144" y="2619917"/>
                  <a:pt x="3700983" y="2435078"/>
                  <a:pt x="3700983" y="2207068"/>
                </a:cubicBezTo>
                <a:lnTo>
                  <a:pt x="3700983" y="555724"/>
                </a:lnTo>
                <a:cubicBezTo>
                  <a:pt x="3700983" y="327714"/>
                  <a:pt x="3516144" y="142875"/>
                  <a:pt x="3288134" y="142875"/>
                </a:cubicBezTo>
                <a:close/>
                <a:moveTo>
                  <a:pt x="456060" y="0"/>
                </a:moveTo>
                <a:lnTo>
                  <a:pt x="3432372" y="0"/>
                </a:lnTo>
                <a:cubicBezTo>
                  <a:pt x="3684247" y="0"/>
                  <a:pt x="3888432" y="204185"/>
                  <a:pt x="3888432" y="456060"/>
                </a:cubicBezTo>
                <a:lnTo>
                  <a:pt x="3888432" y="2280244"/>
                </a:lnTo>
                <a:cubicBezTo>
                  <a:pt x="3888432" y="2532119"/>
                  <a:pt x="3684247" y="2736304"/>
                  <a:pt x="3432372" y="2736304"/>
                </a:cubicBezTo>
                <a:lnTo>
                  <a:pt x="456060" y="2736304"/>
                </a:lnTo>
                <a:cubicBezTo>
                  <a:pt x="204185" y="2736304"/>
                  <a:pt x="0" y="2532119"/>
                  <a:pt x="0" y="2280244"/>
                </a:cubicBezTo>
                <a:lnTo>
                  <a:pt x="0" y="456060"/>
                </a:lnTo>
                <a:cubicBezTo>
                  <a:pt x="0" y="204185"/>
                  <a:pt x="204185" y="0"/>
                  <a:pt x="4560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Donut 21">
            <a:extLst>
              <a:ext uri="{FF2B5EF4-FFF2-40B4-BE49-F238E27FC236}">
                <a16:creationId xmlns:a16="http://schemas.microsoft.com/office/drawing/2014/main" id="{B64C54AE-84BB-4382-B0A6-C6DDEE405934}"/>
              </a:ext>
            </a:extLst>
          </p:cNvPr>
          <p:cNvSpPr>
            <a:spLocks/>
          </p:cNvSpPr>
          <p:nvPr/>
        </p:nvSpPr>
        <p:spPr>
          <a:xfrm>
            <a:off x="5237021" y="4459583"/>
            <a:ext cx="249227" cy="249227"/>
          </a:xfrm>
          <a:custGeom>
            <a:avLst/>
            <a:gdLst/>
            <a:ahLst/>
            <a:cxnLst/>
            <a:rect l="l" t="t" r="r" b="b"/>
            <a:pathLst>
              <a:path w="3934148" h="3956624">
                <a:moveTo>
                  <a:pt x="3047194" y="2259765"/>
                </a:moveTo>
                <a:cubicBezTo>
                  <a:pt x="2802268" y="2259765"/>
                  <a:pt x="2603717" y="2540344"/>
                  <a:pt x="2603717" y="2886456"/>
                </a:cubicBezTo>
                <a:cubicBezTo>
                  <a:pt x="2603717" y="3232568"/>
                  <a:pt x="2802268" y="3513147"/>
                  <a:pt x="3047194" y="3513147"/>
                </a:cubicBezTo>
                <a:cubicBezTo>
                  <a:pt x="3292120" y="3513147"/>
                  <a:pt x="3490671" y="3232568"/>
                  <a:pt x="3490671" y="2886456"/>
                </a:cubicBezTo>
                <a:cubicBezTo>
                  <a:pt x="3490671" y="2540344"/>
                  <a:pt x="3292120" y="2259765"/>
                  <a:pt x="3047194" y="2259765"/>
                </a:cubicBezTo>
                <a:close/>
                <a:moveTo>
                  <a:pt x="3047194" y="1816288"/>
                </a:moveTo>
                <a:cubicBezTo>
                  <a:pt x="3537045" y="1816288"/>
                  <a:pt x="3934148" y="2295419"/>
                  <a:pt x="3934148" y="2886456"/>
                </a:cubicBezTo>
                <a:cubicBezTo>
                  <a:pt x="3934148" y="3477493"/>
                  <a:pt x="3537045" y="3956624"/>
                  <a:pt x="3047194" y="3956624"/>
                </a:cubicBezTo>
                <a:cubicBezTo>
                  <a:pt x="2557343" y="3956624"/>
                  <a:pt x="2160240" y="3477493"/>
                  <a:pt x="2160240" y="2886456"/>
                </a:cubicBezTo>
                <a:cubicBezTo>
                  <a:pt x="2160240" y="2295419"/>
                  <a:pt x="2557343" y="1816288"/>
                  <a:pt x="3047194" y="1816288"/>
                </a:cubicBezTo>
                <a:close/>
                <a:moveTo>
                  <a:pt x="886954" y="443477"/>
                </a:moveTo>
                <a:cubicBezTo>
                  <a:pt x="642028" y="443477"/>
                  <a:pt x="443477" y="724056"/>
                  <a:pt x="443477" y="1070168"/>
                </a:cubicBezTo>
                <a:cubicBezTo>
                  <a:pt x="443477" y="1416280"/>
                  <a:pt x="642028" y="1696859"/>
                  <a:pt x="886954" y="1696859"/>
                </a:cubicBezTo>
                <a:cubicBezTo>
                  <a:pt x="1131880" y="1696859"/>
                  <a:pt x="1330431" y="1416280"/>
                  <a:pt x="1330431" y="1070168"/>
                </a:cubicBezTo>
                <a:cubicBezTo>
                  <a:pt x="1330431" y="724056"/>
                  <a:pt x="1131880" y="443477"/>
                  <a:pt x="886954" y="443477"/>
                </a:cubicBezTo>
                <a:close/>
                <a:moveTo>
                  <a:pt x="2992326" y="5291"/>
                </a:moveTo>
                <a:lnTo>
                  <a:pt x="3531059" y="5291"/>
                </a:lnTo>
                <a:lnTo>
                  <a:pt x="896107" y="3919534"/>
                </a:lnTo>
                <a:lnTo>
                  <a:pt x="357374" y="3919534"/>
                </a:lnTo>
                <a:close/>
                <a:moveTo>
                  <a:pt x="886954" y="0"/>
                </a:moveTo>
                <a:cubicBezTo>
                  <a:pt x="1376805" y="0"/>
                  <a:pt x="1773908" y="479131"/>
                  <a:pt x="1773908" y="1070168"/>
                </a:cubicBezTo>
                <a:cubicBezTo>
                  <a:pt x="1773908" y="1661205"/>
                  <a:pt x="1376805" y="2140336"/>
                  <a:pt x="886954" y="2140336"/>
                </a:cubicBezTo>
                <a:cubicBezTo>
                  <a:pt x="397103" y="2140336"/>
                  <a:pt x="0" y="1661205"/>
                  <a:pt x="0" y="1070168"/>
                </a:cubicBezTo>
                <a:cubicBezTo>
                  <a:pt x="0" y="479131"/>
                  <a:pt x="397103" y="0"/>
                  <a:pt x="8869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0" name="Round Same Side Corner Rectangle 20">
            <a:extLst>
              <a:ext uri="{FF2B5EF4-FFF2-40B4-BE49-F238E27FC236}">
                <a16:creationId xmlns:a16="http://schemas.microsoft.com/office/drawing/2014/main" id="{7040DCD6-F382-47E5-A007-7CBF79844003}"/>
              </a:ext>
            </a:extLst>
          </p:cNvPr>
          <p:cNvSpPr>
            <a:spLocks noChangeAspect="1"/>
          </p:cNvSpPr>
          <p:nvPr/>
        </p:nvSpPr>
        <p:spPr>
          <a:xfrm>
            <a:off x="1426714" y="3317601"/>
            <a:ext cx="325577" cy="348895"/>
          </a:xfrm>
          <a:custGeom>
            <a:avLst/>
            <a:gdLst/>
            <a:ahLst/>
            <a:cxnLst/>
            <a:rect l="l" t="t" r="r" b="b"/>
            <a:pathLst>
              <a:path w="3693941" h="3958524">
                <a:moveTo>
                  <a:pt x="1259659" y="1763929"/>
                </a:moveTo>
                <a:lnTo>
                  <a:pt x="1093043" y="1930546"/>
                </a:lnTo>
                <a:lnTo>
                  <a:pt x="1097397" y="2187994"/>
                </a:lnTo>
                <a:lnTo>
                  <a:pt x="1266879" y="2190860"/>
                </a:lnTo>
                <a:close/>
                <a:moveTo>
                  <a:pt x="1949135" y="1602992"/>
                </a:moveTo>
                <a:lnTo>
                  <a:pt x="1831095" y="1721032"/>
                </a:lnTo>
                <a:lnTo>
                  <a:pt x="1780848" y="1670785"/>
                </a:lnTo>
                <a:lnTo>
                  <a:pt x="1789784" y="2199254"/>
                </a:lnTo>
                <a:lnTo>
                  <a:pt x="1959266" y="2202120"/>
                </a:lnTo>
                <a:close/>
                <a:moveTo>
                  <a:pt x="1486555" y="1537034"/>
                </a:moveTo>
                <a:lnTo>
                  <a:pt x="1319938" y="1703650"/>
                </a:lnTo>
                <a:lnTo>
                  <a:pt x="1328203" y="2192344"/>
                </a:lnTo>
                <a:lnTo>
                  <a:pt x="1497685" y="2195210"/>
                </a:lnTo>
                <a:close/>
                <a:moveTo>
                  <a:pt x="1555241" y="1445177"/>
                </a:moveTo>
                <a:lnTo>
                  <a:pt x="1546449" y="1453969"/>
                </a:lnTo>
                <a:lnTo>
                  <a:pt x="1558993" y="2195799"/>
                </a:lnTo>
                <a:lnTo>
                  <a:pt x="1728476" y="2198665"/>
                </a:lnTo>
                <a:lnTo>
                  <a:pt x="1718495" y="1608431"/>
                </a:lnTo>
                <a:close/>
                <a:moveTo>
                  <a:pt x="2176261" y="1389700"/>
                </a:moveTo>
                <a:lnTo>
                  <a:pt x="2009815" y="1566435"/>
                </a:lnTo>
                <a:lnTo>
                  <a:pt x="2020575" y="2202709"/>
                </a:lnTo>
                <a:lnTo>
                  <a:pt x="2190057" y="2205575"/>
                </a:lnTo>
                <a:close/>
                <a:moveTo>
                  <a:pt x="2359564" y="1195064"/>
                </a:moveTo>
                <a:lnTo>
                  <a:pt x="2236479" y="1325759"/>
                </a:lnTo>
                <a:lnTo>
                  <a:pt x="2251397" y="2207956"/>
                </a:lnTo>
                <a:lnTo>
                  <a:pt x="2420879" y="2210822"/>
                </a:lnTo>
                <a:lnTo>
                  <a:pt x="2404462" y="1239962"/>
                </a:lnTo>
                <a:close/>
                <a:moveTo>
                  <a:pt x="2155383" y="876720"/>
                </a:moveTo>
                <a:lnTo>
                  <a:pt x="2212254" y="933591"/>
                </a:lnTo>
                <a:lnTo>
                  <a:pt x="1826009" y="1319836"/>
                </a:lnTo>
                <a:lnTo>
                  <a:pt x="1563397" y="1057223"/>
                </a:lnTo>
                <a:lnTo>
                  <a:pt x="1560389" y="1060231"/>
                </a:lnTo>
                <a:lnTo>
                  <a:pt x="1557198" y="1057040"/>
                </a:lnTo>
                <a:lnTo>
                  <a:pt x="1092172" y="1522067"/>
                </a:lnTo>
                <a:lnTo>
                  <a:pt x="1091115" y="1816522"/>
                </a:lnTo>
                <a:lnTo>
                  <a:pt x="1091395" y="1816802"/>
                </a:lnTo>
                <a:lnTo>
                  <a:pt x="1565094" y="1343103"/>
                </a:lnTo>
                <a:lnTo>
                  <a:pt x="1829645" y="1607654"/>
                </a:lnTo>
                <a:lnTo>
                  <a:pt x="1971736" y="1465563"/>
                </a:lnTo>
                <a:lnTo>
                  <a:pt x="1971389" y="1465216"/>
                </a:lnTo>
                <a:lnTo>
                  <a:pt x="2357634" y="1078971"/>
                </a:lnTo>
                <a:lnTo>
                  <a:pt x="2414505" y="1135842"/>
                </a:lnTo>
                <a:lnTo>
                  <a:pt x="2411278" y="879947"/>
                </a:lnTo>
                <a:close/>
                <a:moveTo>
                  <a:pt x="2527403" y="872992"/>
                </a:moveTo>
                <a:cubicBezTo>
                  <a:pt x="2497077" y="872479"/>
                  <a:pt x="2472908" y="896648"/>
                  <a:pt x="2473421" y="926974"/>
                </a:cubicBezTo>
                <a:lnTo>
                  <a:pt x="2496340" y="2282330"/>
                </a:lnTo>
                <a:lnTo>
                  <a:pt x="1148248" y="2259534"/>
                </a:lnTo>
                <a:cubicBezTo>
                  <a:pt x="1117921" y="2259021"/>
                  <a:pt x="1093753" y="2283189"/>
                  <a:pt x="1094266" y="2313516"/>
                </a:cubicBezTo>
                <a:cubicBezTo>
                  <a:pt x="1094778" y="2343843"/>
                  <a:pt x="1119778" y="2368843"/>
                  <a:pt x="1150105" y="2369356"/>
                </a:cubicBezTo>
                <a:lnTo>
                  <a:pt x="2498197" y="2392152"/>
                </a:lnTo>
                <a:lnTo>
                  <a:pt x="2608020" y="2394009"/>
                </a:lnTo>
                <a:lnTo>
                  <a:pt x="2606162" y="2284187"/>
                </a:lnTo>
                <a:lnTo>
                  <a:pt x="2583243" y="928832"/>
                </a:lnTo>
                <a:cubicBezTo>
                  <a:pt x="2582730" y="898505"/>
                  <a:pt x="2557730" y="873505"/>
                  <a:pt x="2527403" y="872992"/>
                </a:cubicBezTo>
                <a:close/>
                <a:moveTo>
                  <a:pt x="1814377" y="0"/>
                </a:moveTo>
                <a:lnTo>
                  <a:pt x="1927791" y="0"/>
                </a:lnTo>
                <a:cubicBezTo>
                  <a:pt x="2022725" y="0"/>
                  <a:pt x="2099684" y="76959"/>
                  <a:pt x="2099684" y="171893"/>
                </a:cubicBezTo>
                <a:lnTo>
                  <a:pt x="2099684" y="220828"/>
                </a:lnTo>
                <a:lnTo>
                  <a:pt x="3593525" y="220828"/>
                </a:lnTo>
                <a:cubicBezTo>
                  <a:pt x="3636470" y="220828"/>
                  <a:pt x="3671284" y="255642"/>
                  <a:pt x="3671284" y="298587"/>
                </a:cubicBezTo>
                <a:lnTo>
                  <a:pt x="3671284" y="436388"/>
                </a:lnTo>
                <a:cubicBezTo>
                  <a:pt x="3671284" y="479333"/>
                  <a:pt x="3636470" y="514147"/>
                  <a:pt x="3593525" y="514147"/>
                </a:cubicBezTo>
                <a:lnTo>
                  <a:pt x="2099684" y="514147"/>
                </a:lnTo>
                <a:lnTo>
                  <a:pt x="2099684" y="584283"/>
                </a:lnTo>
                <a:lnTo>
                  <a:pt x="3485177" y="584283"/>
                </a:lnTo>
                <a:lnTo>
                  <a:pt x="3485177" y="2592297"/>
                </a:lnTo>
                <a:lnTo>
                  <a:pt x="2099684" y="2592297"/>
                </a:lnTo>
                <a:lnTo>
                  <a:pt x="2099684" y="2648596"/>
                </a:lnTo>
                <a:lnTo>
                  <a:pt x="3522641" y="2648596"/>
                </a:lnTo>
                <a:cubicBezTo>
                  <a:pt x="3565586" y="2648596"/>
                  <a:pt x="3600400" y="2683410"/>
                  <a:pt x="3600400" y="2726355"/>
                </a:cubicBezTo>
                <a:lnTo>
                  <a:pt x="3600400" y="2864156"/>
                </a:lnTo>
                <a:cubicBezTo>
                  <a:pt x="3600400" y="2907101"/>
                  <a:pt x="3565586" y="2941915"/>
                  <a:pt x="3522641" y="2941915"/>
                </a:cubicBezTo>
                <a:lnTo>
                  <a:pt x="2832113" y="2941915"/>
                </a:lnTo>
                <a:lnTo>
                  <a:pt x="3693941" y="3958522"/>
                </a:lnTo>
                <a:lnTo>
                  <a:pt x="3372650" y="3958522"/>
                </a:lnTo>
                <a:lnTo>
                  <a:pt x="2510822" y="2941915"/>
                </a:lnTo>
                <a:lnTo>
                  <a:pt x="1183121" y="2941915"/>
                </a:lnTo>
                <a:lnTo>
                  <a:pt x="321291" y="3958524"/>
                </a:lnTo>
                <a:lnTo>
                  <a:pt x="0" y="3958524"/>
                </a:lnTo>
                <a:lnTo>
                  <a:pt x="861830" y="2941915"/>
                </a:lnTo>
                <a:lnTo>
                  <a:pt x="77759" y="2941915"/>
                </a:lnTo>
                <a:cubicBezTo>
                  <a:pt x="34814" y="2941915"/>
                  <a:pt x="0" y="2907101"/>
                  <a:pt x="0" y="2864156"/>
                </a:cubicBezTo>
                <a:lnTo>
                  <a:pt x="0" y="2726355"/>
                </a:lnTo>
                <a:cubicBezTo>
                  <a:pt x="0" y="2683410"/>
                  <a:pt x="34814" y="2648596"/>
                  <a:pt x="77759" y="2648596"/>
                </a:cubicBezTo>
                <a:lnTo>
                  <a:pt x="1642484" y="2648596"/>
                </a:lnTo>
                <a:lnTo>
                  <a:pt x="1642484" y="2592297"/>
                </a:lnTo>
                <a:lnTo>
                  <a:pt x="100801" y="2592297"/>
                </a:lnTo>
                <a:lnTo>
                  <a:pt x="100801" y="584283"/>
                </a:lnTo>
                <a:lnTo>
                  <a:pt x="1642484" y="584283"/>
                </a:lnTo>
                <a:lnTo>
                  <a:pt x="1642484" y="514147"/>
                </a:lnTo>
                <a:lnTo>
                  <a:pt x="148643" y="514147"/>
                </a:lnTo>
                <a:cubicBezTo>
                  <a:pt x="105698" y="514147"/>
                  <a:pt x="70884" y="479333"/>
                  <a:pt x="70884" y="436388"/>
                </a:cubicBezTo>
                <a:lnTo>
                  <a:pt x="70884" y="298587"/>
                </a:lnTo>
                <a:cubicBezTo>
                  <a:pt x="70884" y="255642"/>
                  <a:pt x="105698" y="220828"/>
                  <a:pt x="148643" y="220828"/>
                </a:cubicBezTo>
                <a:lnTo>
                  <a:pt x="1642484" y="220828"/>
                </a:lnTo>
                <a:lnTo>
                  <a:pt x="1642484" y="171893"/>
                </a:lnTo>
                <a:cubicBezTo>
                  <a:pt x="1642484" y="76959"/>
                  <a:pt x="1719443" y="0"/>
                  <a:pt x="181437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Round Same Side Corner Rectangle 3">
            <a:extLst>
              <a:ext uri="{FF2B5EF4-FFF2-40B4-BE49-F238E27FC236}">
                <a16:creationId xmlns:a16="http://schemas.microsoft.com/office/drawing/2014/main" id="{383159BD-4D42-4175-856E-F66EC3A0F276}"/>
              </a:ext>
            </a:extLst>
          </p:cNvPr>
          <p:cNvSpPr>
            <a:spLocks noChangeAspect="1"/>
          </p:cNvSpPr>
          <p:nvPr/>
        </p:nvSpPr>
        <p:spPr>
          <a:xfrm rot="10800000">
            <a:off x="1053454" y="2799490"/>
            <a:ext cx="243847" cy="245204"/>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2" name="Donut 2">
            <a:extLst>
              <a:ext uri="{FF2B5EF4-FFF2-40B4-BE49-F238E27FC236}">
                <a16:creationId xmlns:a16="http://schemas.microsoft.com/office/drawing/2014/main" id="{43F30CBE-F220-4BFE-B67C-183C51AF84EF}"/>
              </a:ext>
            </a:extLst>
          </p:cNvPr>
          <p:cNvSpPr>
            <a:spLocks noChangeAspect="1"/>
          </p:cNvSpPr>
          <p:nvPr/>
        </p:nvSpPr>
        <p:spPr>
          <a:xfrm>
            <a:off x="5197950" y="2909228"/>
            <a:ext cx="273004" cy="296797"/>
          </a:xfrm>
          <a:custGeom>
            <a:avLst/>
            <a:gdLst/>
            <a:ahLst/>
            <a:cxnLst/>
            <a:rect l="l" t="t" r="r" b="b"/>
            <a:pathLst>
              <a:path w="3708000" h="4031150">
                <a:moveTo>
                  <a:pt x="2226025" y="2078010"/>
                </a:moveTo>
                <a:lnTo>
                  <a:pt x="1976753" y="2339372"/>
                </a:lnTo>
                <a:lnTo>
                  <a:pt x="1976910" y="2339581"/>
                </a:lnTo>
                <a:lnTo>
                  <a:pt x="1976204" y="2339948"/>
                </a:lnTo>
                <a:lnTo>
                  <a:pt x="1975656" y="2340523"/>
                </a:lnTo>
                <a:lnTo>
                  <a:pt x="1975499" y="2340314"/>
                </a:lnTo>
                <a:lnTo>
                  <a:pt x="1688579" y="2489240"/>
                </a:lnTo>
                <a:cubicBezTo>
                  <a:pt x="1740712" y="2519877"/>
                  <a:pt x="1801557" y="2536438"/>
                  <a:pt x="1866270" y="2536438"/>
                </a:cubicBezTo>
                <a:cubicBezTo>
                  <a:pt x="2071258" y="2536438"/>
                  <a:pt x="2237434" y="2370262"/>
                  <a:pt x="2237434" y="2165274"/>
                </a:cubicBezTo>
                <a:cubicBezTo>
                  <a:pt x="2237434" y="2135129"/>
                  <a:pt x="2233840" y="2105822"/>
                  <a:pt x="2226025" y="2078010"/>
                </a:cubicBezTo>
                <a:close/>
                <a:moveTo>
                  <a:pt x="1866270" y="1794110"/>
                </a:moveTo>
                <a:cubicBezTo>
                  <a:pt x="1661282" y="1794110"/>
                  <a:pt x="1495106" y="1960286"/>
                  <a:pt x="1495106" y="2165274"/>
                </a:cubicBezTo>
                <a:cubicBezTo>
                  <a:pt x="1495106" y="2194876"/>
                  <a:pt x="1498572" y="2223668"/>
                  <a:pt x="1506052" y="2251046"/>
                </a:cubicBezTo>
                <a:lnTo>
                  <a:pt x="1731247" y="2014929"/>
                </a:lnTo>
                <a:lnTo>
                  <a:pt x="1731090" y="2014720"/>
                </a:lnTo>
                <a:lnTo>
                  <a:pt x="1731796" y="2014353"/>
                </a:lnTo>
                <a:lnTo>
                  <a:pt x="1732344" y="2013778"/>
                </a:lnTo>
                <a:lnTo>
                  <a:pt x="1732501" y="2013987"/>
                </a:lnTo>
                <a:lnTo>
                  <a:pt x="2054335" y="1846939"/>
                </a:lnTo>
                <a:cubicBezTo>
                  <a:pt x="1999773" y="1812909"/>
                  <a:pt x="1935217" y="1794110"/>
                  <a:pt x="1866270" y="1794110"/>
                </a:cubicBezTo>
                <a:close/>
                <a:moveTo>
                  <a:pt x="1866270" y="1281021"/>
                </a:moveTo>
                <a:lnTo>
                  <a:pt x="1995916" y="1728077"/>
                </a:lnTo>
                <a:cubicBezTo>
                  <a:pt x="2049420" y="1742880"/>
                  <a:pt x="2098387" y="1768442"/>
                  <a:pt x="2141027" y="1801941"/>
                </a:cubicBezTo>
                <a:lnTo>
                  <a:pt x="2830781" y="1443923"/>
                </a:lnTo>
                <a:lnTo>
                  <a:pt x="2293677" y="2007077"/>
                </a:lnTo>
                <a:lnTo>
                  <a:pt x="2302169" y="2036187"/>
                </a:lnTo>
                <a:lnTo>
                  <a:pt x="2755181" y="2167560"/>
                </a:lnTo>
                <a:lnTo>
                  <a:pt x="2301207" y="2299213"/>
                </a:lnTo>
                <a:cubicBezTo>
                  <a:pt x="2288949" y="2340747"/>
                  <a:pt x="2270868" y="2379745"/>
                  <a:pt x="2246307" y="2414255"/>
                </a:cubicBezTo>
                <a:lnTo>
                  <a:pt x="2368615" y="2636476"/>
                </a:lnTo>
                <a:lnTo>
                  <a:pt x="2152396" y="2517472"/>
                </a:lnTo>
                <a:cubicBezTo>
                  <a:pt x="2112986" y="2553805"/>
                  <a:pt x="2065424" y="2580505"/>
                  <a:pt x="2013636" y="2598144"/>
                </a:cubicBezTo>
                <a:lnTo>
                  <a:pt x="1875846" y="3073280"/>
                </a:lnTo>
                <a:lnTo>
                  <a:pt x="1739624" y="2603548"/>
                </a:lnTo>
                <a:cubicBezTo>
                  <a:pt x="1688445" y="2589723"/>
                  <a:pt x="1641302" y="2566161"/>
                  <a:pt x="1599709" y="2535368"/>
                </a:cubicBezTo>
                <a:lnTo>
                  <a:pt x="877219" y="2910378"/>
                </a:lnTo>
                <a:lnTo>
                  <a:pt x="1438400" y="2321979"/>
                </a:lnTo>
                <a:lnTo>
                  <a:pt x="1437655" y="2319411"/>
                </a:lnTo>
                <a:lnTo>
                  <a:pt x="963153" y="2181805"/>
                </a:lnTo>
                <a:lnTo>
                  <a:pt x="1425898" y="2047609"/>
                </a:lnTo>
                <a:cubicBezTo>
                  <a:pt x="1440318" y="1991458"/>
                  <a:pt x="1465316" y="1939627"/>
                  <a:pt x="1501635" y="1896529"/>
                </a:cubicBezTo>
                <a:lnTo>
                  <a:pt x="1375628" y="1667588"/>
                </a:lnTo>
                <a:lnTo>
                  <a:pt x="1605635" y="1794181"/>
                </a:lnTo>
                <a:cubicBezTo>
                  <a:pt x="1643852" y="1764149"/>
                  <a:pt x="1688437" y="1742763"/>
                  <a:pt x="1736328" y="1729097"/>
                </a:cubicBezTo>
                <a:close/>
                <a:moveTo>
                  <a:pt x="1801446" y="873772"/>
                </a:moveTo>
                <a:cubicBezTo>
                  <a:pt x="1122607" y="899096"/>
                  <a:pt x="577020" y="1443990"/>
                  <a:pt x="550657" y="2122563"/>
                </a:cubicBezTo>
                <a:lnTo>
                  <a:pt x="754935" y="2181804"/>
                </a:lnTo>
                <a:lnTo>
                  <a:pt x="551187" y="2240891"/>
                </a:lnTo>
                <a:cubicBezTo>
                  <a:pt x="582476" y="2925954"/>
                  <a:pt x="1143118" y="3472541"/>
                  <a:pt x="1833783" y="3482192"/>
                </a:cubicBezTo>
                <a:lnTo>
                  <a:pt x="1883029" y="3312376"/>
                </a:lnTo>
                <a:lnTo>
                  <a:pt x="1931451" y="3479348"/>
                </a:lnTo>
                <a:cubicBezTo>
                  <a:pt x="2602724" y="3441618"/>
                  <a:pt x="3137685" y="2895457"/>
                  <a:pt x="3157888" y="2219621"/>
                </a:cubicBezTo>
                <a:lnTo>
                  <a:pt x="2970483" y="2165273"/>
                </a:lnTo>
                <a:lnTo>
                  <a:pt x="3156785" y="2111246"/>
                </a:lnTo>
                <a:cubicBezTo>
                  <a:pt x="3124894" y="1437932"/>
                  <a:pt x="2581609" y="898954"/>
                  <a:pt x="1906553" y="873772"/>
                </a:cubicBezTo>
                <a:lnTo>
                  <a:pt x="1853999" y="1054992"/>
                </a:lnTo>
                <a:close/>
                <a:moveTo>
                  <a:pt x="1842112" y="204015"/>
                </a:moveTo>
                <a:cubicBezTo>
                  <a:pt x="1750186" y="208331"/>
                  <a:pt x="1671595" y="261235"/>
                  <a:pt x="1631665" y="337724"/>
                </a:cubicBezTo>
                <a:cubicBezTo>
                  <a:pt x="1704451" y="327639"/>
                  <a:pt x="1778701" y="323150"/>
                  <a:pt x="1854000" y="323150"/>
                </a:cubicBezTo>
                <a:cubicBezTo>
                  <a:pt x="1929687" y="323150"/>
                  <a:pt x="2004315" y="327685"/>
                  <a:pt x="2077458" y="337895"/>
                </a:cubicBezTo>
                <a:cubicBezTo>
                  <a:pt x="2032849" y="253989"/>
                  <a:pt x="1942703" y="199292"/>
                  <a:pt x="1842112" y="204015"/>
                </a:cubicBezTo>
                <a:close/>
                <a:moveTo>
                  <a:pt x="1832557" y="511"/>
                </a:moveTo>
                <a:cubicBezTo>
                  <a:pt x="2064724" y="-10390"/>
                  <a:pt x="2266043" y="154192"/>
                  <a:pt x="2302551" y="380077"/>
                </a:cubicBezTo>
                <a:cubicBezTo>
                  <a:pt x="3110034" y="578670"/>
                  <a:pt x="3708000" y="1308079"/>
                  <a:pt x="3708000" y="2177150"/>
                </a:cubicBezTo>
                <a:cubicBezTo>
                  <a:pt x="3708000" y="3201086"/>
                  <a:pt x="2877936" y="4031150"/>
                  <a:pt x="1854000" y="4031150"/>
                </a:cubicBezTo>
                <a:cubicBezTo>
                  <a:pt x="830064" y="4031150"/>
                  <a:pt x="0" y="3201086"/>
                  <a:pt x="0" y="2177150"/>
                </a:cubicBezTo>
                <a:cubicBezTo>
                  <a:pt x="0" y="1308490"/>
                  <a:pt x="597400" y="579361"/>
                  <a:pt x="1404307" y="380371"/>
                </a:cubicBezTo>
                <a:cubicBezTo>
                  <a:pt x="1438620" y="172028"/>
                  <a:pt x="1614858" y="10733"/>
                  <a:pt x="1832557" y="51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3" name="Rectangle 19">
            <a:extLst>
              <a:ext uri="{FF2B5EF4-FFF2-40B4-BE49-F238E27FC236}">
                <a16:creationId xmlns:a16="http://schemas.microsoft.com/office/drawing/2014/main" id="{CF5AA673-0BDF-4DE7-ABD3-A22D0FE64ACC}"/>
              </a:ext>
            </a:extLst>
          </p:cNvPr>
          <p:cNvSpPr>
            <a:spLocks noChangeAspect="1"/>
          </p:cNvSpPr>
          <p:nvPr/>
        </p:nvSpPr>
        <p:spPr>
          <a:xfrm>
            <a:off x="1472694" y="4277668"/>
            <a:ext cx="270957" cy="348895"/>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4" name="Rectangle 3">
            <a:extLst>
              <a:ext uri="{FF2B5EF4-FFF2-40B4-BE49-F238E27FC236}">
                <a16:creationId xmlns:a16="http://schemas.microsoft.com/office/drawing/2014/main" id="{0BA495ED-8F56-4FD5-8532-D9F68F8A9AD0}"/>
              </a:ext>
            </a:extLst>
          </p:cNvPr>
          <p:cNvSpPr>
            <a:spLocks noChangeAspect="1"/>
          </p:cNvSpPr>
          <p:nvPr/>
        </p:nvSpPr>
        <p:spPr>
          <a:xfrm>
            <a:off x="5827747" y="3472879"/>
            <a:ext cx="244056" cy="250103"/>
          </a:xfrm>
          <a:custGeom>
            <a:avLst/>
            <a:gdLst/>
            <a:ahLst/>
            <a:cxnLst/>
            <a:rect l="l" t="t" r="r" b="b"/>
            <a:pathLst>
              <a:path w="3888432" h="3984815">
                <a:moveTo>
                  <a:pt x="1060704" y="2605404"/>
                </a:moveTo>
                <a:lnTo>
                  <a:pt x="1060704" y="3484562"/>
                </a:lnTo>
                <a:lnTo>
                  <a:pt x="520704" y="3484562"/>
                </a:lnTo>
                <a:lnTo>
                  <a:pt x="520704" y="2921369"/>
                </a:lnTo>
                <a:close/>
                <a:moveTo>
                  <a:pt x="1767636" y="2191764"/>
                </a:moveTo>
                <a:lnTo>
                  <a:pt x="1767636" y="3484562"/>
                </a:lnTo>
                <a:lnTo>
                  <a:pt x="1227636" y="3484562"/>
                </a:lnTo>
                <a:lnTo>
                  <a:pt x="1227636" y="2507729"/>
                </a:lnTo>
                <a:close/>
                <a:moveTo>
                  <a:pt x="727824" y="1898926"/>
                </a:moveTo>
                <a:cubicBezTo>
                  <a:pt x="778935" y="1901797"/>
                  <a:pt x="823008" y="1922133"/>
                  <a:pt x="848185" y="1959270"/>
                </a:cubicBezTo>
                <a:lnTo>
                  <a:pt x="709850" y="2046427"/>
                </a:lnTo>
                <a:cubicBezTo>
                  <a:pt x="695418" y="2025141"/>
                  <a:pt x="659325" y="2023114"/>
                  <a:pt x="628755" y="2041873"/>
                </a:cubicBezTo>
                <a:cubicBezTo>
                  <a:pt x="598186" y="2060633"/>
                  <a:pt x="584435" y="2093247"/>
                  <a:pt x="597859" y="2115152"/>
                </a:cubicBezTo>
                <a:cubicBezTo>
                  <a:pt x="611284" y="2137057"/>
                  <a:pt x="646923" y="2140159"/>
                  <a:pt x="677935" y="2122121"/>
                </a:cubicBezTo>
                <a:lnTo>
                  <a:pt x="677897" y="2122055"/>
                </a:lnTo>
                <a:cubicBezTo>
                  <a:pt x="786104" y="2059118"/>
                  <a:pt x="910457" y="2069940"/>
                  <a:pt x="957298" y="2146370"/>
                </a:cubicBezTo>
                <a:cubicBezTo>
                  <a:pt x="1004139" y="2222801"/>
                  <a:pt x="956160" y="2336598"/>
                  <a:pt x="849496" y="2402054"/>
                </a:cubicBezTo>
                <a:cubicBezTo>
                  <a:pt x="742833" y="2467510"/>
                  <a:pt x="616898" y="2460438"/>
                  <a:pt x="566543" y="2386164"/>
                </a:cubicBezTo>
                <a:lnTo>
                  <a:pt x="704879" y="2299007"/>
                </a:lnTo>
                <a:cubicBezTo>
                  <a:pt x="719311" y="2320294"/>
                  <a:pt x="755403" y="2322320"/>
                  <a:pt x="785973" y="2303561"/>
                </a:cubicBezTo>
                <a:cubicBezTo>
                  <a:pt x="816543" y="2284801"/>
                  <a:pt x="830294" y="2252187"/>
                  <a:pt x="816869" y="2230282"/>
                </a:cubicBezTo>
                <a:cubicBezTo>
                  <a:pt x="803444" y="2208377"/>
                  <a:pt x="767805" y="2205275"/>
                  <a:pt x="736793" y="2223313"/>
                </a:cubicBezTo>
                <a:lnTo>
                  <a:pt x="736831" y="2223379"/>
                </a:lnTo>
                <a:cubicBezTo>
                  <a:pt x="628624" y="2286317"/>
                  <a:pt x="504271" y="2275495"/>
                  <a:pt x="457430" y="2199064"/>
                </a:cubicBezTo>
                <a:cubicBezTo>
                  <a:pt x="410589" y="2122633"/>
                  <a:pt x="458569" y="2008836"/>
                  <a:pt x="565232" y="1943380"/>
                </a:cubicBezTo>
                <a:cubicBezTo>
                  <a:pt x="618564" y="1910652"/>
                  <a:pt x="676713" y="1896056"/>
                  <a:pt x="727824" y="1898926"/>
                </a:cubicBezTo>
                <a:close/>
                <a:moveTo>
                  <a:pt x="2474568" y="1778124"/>
                </a:moveTo>
                <a:lnTo>
                  <a:pt x="2474568" y="3484562"/>
                </a:lnTo>
                <a:lnTo>
                  <a:pt x="1934568" y="3484562"/>
                </a:lnTo>
                <a:lnTo>
                  <a:pt x="1934568" y="2094088"/>
                </a:lnTo>
                <a:close/>
                <a:moveTo>
                  <a:pt x="1224767" y="1559663"/>
                </a:moveTo>
                <a:lnTo>
                  <a:pt x="1357901" y="1788558"/>
                </a:lnTo>
                <a:lnTo>
                  <a:pt x="1360429" y="1792904"/>
                </a:lnTo>
                <a:lnTo>
                  <a:pt x="1360300" y="1792978"/>
                </a:lnTo>
                <a:cubicBezTo>
                  <a:pt x="1407585" y="1877153"/>
                  <a:pt x="1412196" y="1977076"/>
                  <a:pt x="1372257" y="2055997"/>
                </a:cubicBezTo>
                <a:cubicBezTo>
                  <a:pt x="1331625" y="2136287"/>
                  <a:pt x="1251098" y="2182566"/>
                  <a:pt x="1161171" y="2177306"/>
                </a:cubicBezTo>
                <a:cubicBezTo>
                  <a:pt x="1073551" y="2172181"/>
                  <a:pt x="990060" y="2118890"/>
                  <a:pt x="940792" y="2036981"/>
                </a:cubicBezTo>
                <a:lnTo>
                  <a:pt x="940643" y="2037067"/>
                </a:lnTo>
                <a:lnTo>
                  <a:pt x="804981" y="1803827"/>
                </a:lnTo>
                <a:lnTo>
                  <a:pt x="919468" y="1737237"/>
                </a:lnTo>
                <a:lnTo>
                  <a:pt x="1052024" y="1965138"/>
                </a:lnTo>
                <a:lnTo>
                  <a:pt x="1052135" y="1965075"/>
                </a:lnTo>
                <a:cubicBezTo>
                  <a:pt x="1074300" y="2003905"/>
                  <a:pt x="1113155" y="2029329"/>
                  <a:pt x="1153985" y="2031717"/>
                </a:cubicBezTo>
                <a:cubicBezTo>
                  <a:pt x="1194815" y="2034105"/>
                  <a:pt x="1231378" y="2013093"/>
                  <a:pt x="1249826" y="1976638"/>
                </a:cubicBezTo>
                <a:cubicBezTo>
                  <a:pt x="1268275" y="1940183"/>
                  <a:pt x="1265788" y="1893859"/>
                  <a:pt x="1243308" y="1855210"/>
                </a:cubicBezTo>
                <a:lnTo>
                  <a:pt x="1243414" y="1855148"/>
                </a:lnTo>
                <a:lnTo>
                  <a:pt x="1110280" y="1626253"/>
                </a:lnTo>
                <a:close/>
                <a:moveTo>
                  <a:pt x="1640138" y="1367306"/>
                </a:moveTo>
                <a:cubicBezTo>
                  <a:pt x="1702502" y="1369961"/>
                  <a:pt x="1763949" y="1394172"/>
                  <a:pt x="1812541" y="1439430"/>
                </a:cubicBezTo>
                <a:lnTo>
                  <a:pt x="1703977" y="1555990"/>
                </a:lnTo>
                <a:cubicBezTo>
                  <a:pt x="1664170" y="1518915"/>
                  <a:pt x="1603302" y="1516323"/>
                  <a:pt x="1560488" y="1549881"/>
                </a:cubicBezTo>
                <a:cubicBezTo>
                  <a:pt x="1517674" y="1583438"/>
                  <a:pt x="1505649" y="1643162"/>
                  <a:pt x="1532141" y="1690673"/>
                </a:cubicBezTo>
                <a:cubicBezTo>
                  <a:pt x="1558633" y="1738185"/>
                  <a:pt x="1615761" y="1759350"/>
                  <a:pt x="1666814" y="1740568"/>
                </a:cubicBezTo>
                <a:cubicBezTo>
                  <a:pt x="1717867" y="1721786"/>
                  <a:pt x="1747658" y="1668643"/>
                  <a:pt x="1737042" y="1615291"/>
                </a:cubicBezTo>
                <a:lnTo>
                  <a:pt x="1893267" y="1584208"/>
                </a:lnTo>
                <a:cubicBezTo>
                  <a:pt x="1919183" y="1714462"/>
                  <a:pt x="1846451" y="1844204"/>
                  <a:pt x="1721811" y="1890058"/>
                </a:cubicBezTo>
                <a:cubicBezTo>
                  <a:pt x="1597171" y="1935912"/>
                  <a:pt x="1457698" y="1884239"/>
                  <a:pt x="1393021" y="1768245"/>
                </a:cubicBezTo>
                <a:cubicBezTo>
                  <a:pt x="1328344" y="1652252"/>
                  <a:pt x="1357701" y="1506440"/>
                  <a:pt x="1462228" y="1424513"/>
                </a:cubicBezTo>
                <a:cubicBezTo>
                  <a:pt x="1514491" y="1383550"/>
                  <a:pt x="1577773" y="1364650"/>
                  <a:pt x="1640138" y="1367306"/>
                </a:cubicBezTo>
                <a:close/>
                <a:moveTo>
                  <a:pt x="3181500" y="1364483"/>
                </a:moveTo>
                <a:lnTo>
                  <a:pt x="3181500" y="3484562"/>
                </a:lnTo>
                <a:lnTo>
                  <a:pt x="2641500" y="3484562"/>
                </a:lnTo>
                <a:lnTo>
                  <a:pt x="2641500" y="1680448"/>
                </a:lnTo>
                <a:close/>
                <a:moveTo>
                  <a:pt x="2141599" y="1075636"/>
                </a:moveTo>
                <a:cubicBezTo>
                  <a:pt x="2203963" y="1078291"/>
                  <a:pt x="2265410" y="1102502"/>
                  <a:pt x="2314002" y="1147760"/>
                </a:cubicBezTo>
                <a:lnTo>
                  <a:pt x="2205438" y="1264320"/>
                </a:lnTo>
                <a:cubicBezTo>
                  <a:pt x="2165631" y="1227245"/>
                  <a:pt x="2104763" y="1224653"/>
                  <a:pt x="2061949" y="1258211"/>
                </a:cubicBezTo>
                <a:cubicBezTo>
                  <a:pt x="2019135" y="1291768"/>
                  <a:pt x="2007110" y="1351492"/>
                  <a:pt x="2033602" y="1399003"/>
                </a:cubicBezTo>
                <a:cubicBezTo>
                  <a:pt x="2060094" y="1446515"/>
                  <a:pt x="2117222" y="1467680"/>
                  <a:pt x="2168275" y="1448898"/>
                </a:cubicBezTo>
                <a:cubicBezTo>
                  <a:pt x="2219328" y="1430116"/>
                  <a:pt x="2249119" y="1376973"/>
                  <a:pt x="2238503" y="1323621"/>
                </a:cubicBezTo>
                <a:lnTo>
                  <a:pt x="2394728" y="1292538"/>
                </a:lnTo>
                <a:cubicBezTo>
                  <a:pt x="2420644" y="1422792"/>
                  <a:pt x="2347912" y="1552534"/>
                  <a:pt x="2223272" y="1598388"/>
                </a:cubicBezTo>
                <a:cubicBezTo>
                  <a:pt x="2098632" y="1644242"/>
                  <a:pt x="1959159" y="1592569"/>
                  <a:pt x="1894482" y="1476575"/>
                </a:cubicBezTo>
                <a:cubicBezTo>
                  <a:pt x="1829805" y="1360582"/>
                  <a:pt x="1859162" y="1214770"/>
                  <a:pt x="1963689" y="1132843"/>
                </a:cubicBezTo>
                <a:cubicBezTo>
                  <a:pt x="2015952" y="1091880"/>
                  <a:pt x="2079234" y="1072980"/>
                  <a:pt x="2141599" y="1075636"/>
                </a:cubicBezTo>
                <a:close/>
                <a:moveTo>
                  <a:pt x="3888432" y="950843"/>
                </a:moveTo>
                <a:lnTo>
                  <a:pt x="3888432" y="3484562"/>
                </a:lnTo>
                <a:lnTo>
                  <a:pt x="3348432" y="3484562"/>
                </a:lnTo>
                <a:lnTo>
                  <a:pt x="3348432" y="1266808"/>
                </a:lnTo>
                <a:close/>
                <a:moveTo>
                  <a:pt x="2612541" y="752479"/>
                </a:moveTo>
                <a:lnTo>
                  <a:pt x="2676292" y="862085"/>
                </a:lnTo>
                <a:lnTo>
                  <a:pt x="2428666" y="1006115"/>
                </a:lnTo>
                <a:lnTo>
                  <a:pt x="2468686" y="1074919"/>
                </a:lnTo>
                <a:lnTo>
                  <a:pt x="2716312" y="930890"/>
                </a:lnTo>
                <a:lnTo>
                  <a:pt x="2780063" y="1040496"/>
                </a:lnTo>
                <a:lnTo>
                  <a:pt x="2532437" y="1184525"/>
                </a:lnTo>
                <a:lnTo>
                  <a:pt x="2572457" y="1253330"/>
                </a:lnTo>
                <a:lnTo>
                  <a:pt x="2820083" y="1109301"/>
                </a:lnTo>
                <a:lnTo>
                  <a:pt x="2883834" y="1218907"/>
                </a:lnTo>
                <a:lnTo>
                  <a:pt x="2534013" y="1422377"/>
                </a:lnTo>
                <a:lnTo>
                  <a:pt x="2470261" y="1312771"/>
                </a:lnTo>
                <a:lnTo>
                  <a:pt x="2470262" y="1312771"/>
                </a:lnTo>
                <a:lnTo>
                  <a:pt x="2430242" y="1243966"/>
                </a:lnTo>
                <a:lnTo>
                  <a:pt x="2366491" y="1134360"/>
                </a:lnTo>
                <a:lnTo>
                  <a:pt x="2366491" y="1134360"/>
                </a:lnTo>
                <a:lnTo>
                  <a:pt x="2326471" y="1065555"/>
                </a:lnTo>
                <a:lnTo>
                  <a:pt x="2262720" y="955949"/>
                </a:lnTo>
                <a:close/>
                <a:moveTo>
                  <a:pt x="3001911" y="576226"/>
                </a:moveTo>
                <a:cubicBezTo>
                  <a:pt x="3053022" y="579097"/>
                  <a:pt x="3097095" y="599433"/>
                  <a:pt x="3122273" y="636570"/>
                </a:cubicBezTo>
                <a:lnTo>
                  <a:pt x="2983937" y="723727"/>
                </a:lnTo>
                <a:cubicBezTo>
                  <a:pt x="2969505" y="702441"/>
                  <a:pt x="2933412" y="700414"/>
                  <a:pt x="2902842" y="719173"/>
                </a:cubicBezTo>
                <a:cubicBezTo>
                  <a:pt x="2872273" y="737933"/>
                  <a:pt x="2858522" y="770547"/>
                  <a:pt x="2871946" y="792452"/>
                </a:cubicBezTo>
                <a:cubicBezTo>
                  <a:pt x="2885371" y="814357"/>
                  <a:pt x="2921011" y="817459"/>
                  <a:pt x="2952022" y="799421"/>
                </a:cubicBezTo>
                <a:lnTo>
                  <a:pt x="2951984" y="799355"/>
                </a:lnTo>
                <a:cubicBezTo>
                  <a:pt x="3060191" y="736418"/>
                  <a:pt x="3184544" y="747240"/>
                  <a:pt x="3231385" y="823670"/>
                </a:cubicBezTo>
                <a:cubicBezTo>
                  <a:pt x="3278226" y="900101"/>
                  <a:pt x="3230247" y="1013898"/>
                  <a:pt x="3123583" y="1079354"/>
                </a:cubicBezTo>
                <a:cubicBezTo>
                  <a:pt x="3016920" y="1144810"/>
                  <a:pt x="2890986" y="1137738"/>
                  <a:pt x="2840630" y="1063464"/>
                </a:cubicBezTo>
                <a:lnTo>
                  <a:pt x="2978966" y="976307"/>
                </a:lnTo>
                <a:cubicBezTo>
                  <a:pt x="2993398" y="997594"/>
                  <a:pt x="3029490" y="999620"/>
                  <a:pt x="3060060" y="980861"/>
                </a:cubicBezTo>
                <a:cubicBezTo>
                  <a:pt x="3090630" y="962101"/>
                  <a:pt x="3104381" y="929487"/>
                  <a:pt x="3090956" y="907582"/>
                </a:cubicBezTo>
                <a:cubicBezTo>
                  <a:pt x="3077531" y="885677"/>
                  <a:pt x="3041892" y="882575"/>
                  <a:pt x="3010880" y="900613"/>
                </a:cubicBezTo>
                <a:lnTo>
                  <a:pt x="3010918" y="900679"/>
                </a:lnTo>
                <a:cubicBezTo>
                  <a:pt x="2902711" y="963617"/>
                  <a:pt x="2778358" y="952795"/>
                  <a:pt x="2731517" y="876364"/>
                </a:cubicBezTo>
                <a:cubicBezTo>
                  <a:pt x="2684676" y="799933"/>
                  <a:pt x="2732656" y="686136"/>
                  <a:pt x="2839319" y="620680"/>
                </a:cubicBezTo>
                <a:cubicBezTo>
                  <a:pt x="2892651" y="587952"/>
                  <a:pt x="2950800" y="573356"/>
                  <a:pt x="3001911" y="576226"/>
                </a:cubicBezTo>
                <a:close/>
                <a:moveTo>
                  <a:pt x="3433408" y="325251"/>
                </a:moveTo>
                <a:cubicBezTo>
                  <a:pt x="3484519" y="328122"/>
                  <a:pt x="3528592" y="348458"/>
                  <a:pt x="3553770" y="385595"/>
                </a:cubicBezTo>
                <a:lnTo>
                  <a:pt x="3415434" y="472752"/>
                </a:lnTo>
                <a:cubicBezTo>
                  <a:pt x="3401002" y="451466"/>
                  <a:pt x="3364909" y="449439"/>
                  <a:pt x="3334339" y="468198"/>
                </a:cubicBezTo>
                <a:cubicBezTo>
                  <a:pt x="3303770" y="486958"/>
                  <a:pt x="3290019" y="519572"/>
                  <a:pt x="3303443" y="541477"/>
                </a:cubicBezTo>
                <a:cubicBezTo>
                  <a:pt x="3316868" y="563382"/>
                  <a:pt x="3352508" y="566484"/>
                  <a:pt x="3383519" y="548446"/>
                </a:cubicBezTo>
                <a:lnTo>
                  <a:pt x="3383481" y="548380"/>
                </a:lnTo>
                <a:cubicBezTo>
                  <a:pt x="3491688" y="485443"/>
                  <a:pt x="3616041" y="496264"/>
                  <a:pt x="3662882" y="572695"/>
                </a:cubicBezTo>
                <a:cubicBezTo>
                  <a:pt x="3709723" y="649126"/>
                  <a:pt x="3661744" y="762923"/>
                  <a:pt x="3555080" y="828379"/>
                </a:cubicBezTo>
                <a:cubicBezTo>
                  <a:pt x="3448417" y="893835"/>
                  <a:pt x="3322483" y="886763"/>
                  <a:pt x="3272127" y="812489"/>
                </a:cubicBezTo>
                <a:lnTo>
                  <a:pt x="3410463" y="725332"/>
                </a:lnTo>
                <a:cubicBezTo>
                  <a:pt x="3424895" y="746619"/>
                  <a:pt x="3460987" y="748645"/>
                  <a:pt x="3491557" y="729886"/>
                </a:cubicBezTo>
                <a:cubicBezTo>
                  <a:pt x="3522127" y="711126"/>
                  <a:pt x="3535878" y="678512"/>
                  <a:pt x="3522453" y="656607"/>
                </a:cubicBezTo>
                <a:cubicBezTo>
                  <a:pt x="3509028" y="634702"/>
                  <a:pt x="3473389" y="631600"/>
                  <a:pt x="3442377" y="649638"/>
                </a:cubicBezTo>
                <a:lnTo>
                  <a:pt x="3442415" y="649704"/>
                </a:lnTo>
                <a:cubicBezTo>
                  <a:pt x="3334208" y="712642"/>
                  <a:pt x="3209855" y="701820"/>
                  <a:pt x="3163014" y="625389"/>
                </a:cubicBezTo>
                <a:cubicBezTo>
                  <a:pt x="3116173" y="548958"/>
                  <a:pt x="3164153" y="435161"/>
                  <a:pt x="3270816" y="369705"/>
                </a:cubicBezTo>
                <a:cubicBezTo>
                  <a:pt x="3324148" y="336977"/>
                  <a:pt x="3382297" y="322381"/>
                  <a:pt x="3433408" y="325251"/>
                </a:cubicBez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5" name="Block Arc 21">
            <a:extLst>
              <a:ext uri="{FF2B5EF4-FFF2-40B4-BE49-F238E27FC236}">
                <a16:creationId xmlns:a16="http://schemas.microsoft.com/office/drawing/2014/main" id="{1810B446-8AE5-49B0-9CC5-AC06A908079D}"/>
              </a:ext>
            </a:extLst>
          </p:cNvPr>
          <p:cNvSpPr>
            <a:spLocks noChangeAspect="1"/>
          </p:cNvSpPr>
          <p:nvPr/>
        </p:nvSpPr>
        <p:spPr>
          <a:xfrm>
            <a:off x="4099013" y="1676452"/>
            <a:ext cx="205791" cy="282024"/>
          </a:xfrm>
          <a:custGeom>
            <a:avLst/>
            <a:gdLst>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641823 w 1649823"/>
              <a:gd name="connsiteY16" fmla="*/ 1880682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3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26019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4171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4171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41714 w 1649823"/>
              <a:gd name="connsiteY16" fmla="*/ 1888529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10531 w 1649823"/>
              <a:gd name="connsiteY19" fmla="*/ 2276682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73104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504494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504494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76682"/>
              <a:gd name="connsiteX1" fmla="*/ 1299369 w 1649823"/>
              <a:gd name="connsiteY1" fmla="*/ 94365 h 2276682"/>
              <a:gd name="connsiteX2" fmla="*/ 1649823 w 1649823"/>
              <a:gd name="connsiteY2" fmla="*/ 702944 h 2276682"/>
              <a:gd name="connsiteX3" fmla="*/ 1257111 w 1649823"/>
              <a:gd name="connsiteY3" fmla="*/ 702416 h 2276682"/>
              <a:gd name="connsiteX4" fmla="*/ 1102708 w 1649823"/>
              <a:gd name="connsiteY4" fmla="*/ 434288 h 2276682"/>
              <a:gd name="connsiteX5" fmla="*/ 793301 w 1649823"/>
              <a:gd name="connsiteY5" fmla="*/ 434080 h 2276682"/>
              <a:gd name="connsiteX6" fmla="*/ 639582 w 1649823"/>
              <a:gd name="connsiteY6" fmla="*/ 694124 h 2276682"/>
              <a:gd name="connsiteX7" fmla="*/ 641823 w 1649823"/>
              <a:gd name="connsiteY7" fmla="*/ 694124 h 2276682"/>
              <a:gd name="connsiteX8" fmla="*/ 641823 w 1649823"/>
              <a:gd name="connsiteY8" fmla="*/ 922486 h 2276682"/>
              <a:gd name="connsiteX9" fmla="*/ 1090531 w 1649823"/>
              <a:gd name="connsiteY9" fmla="*/ 922486 h 2276682"/>
              <a:gd name="connsiteX10" fmla="*/ 1090531 w 1649823"/>
              <a:gd name="connsiteY10" fmla="*/ 1210486 h 2276682"/>
              <a:gd name="connsiteX11" fmla="*/ 641823 w 1649823"/>
              <a:gd name="connsiteY11" fmla="*/ 1210486 h 2276682"/>
              <a:gd name="connsiteX12" fmla="*/ 641823 w 1649823"/>
              <a:gd name="connsiteY12" fmla="*/ 1308697 h 2276682"/>
              <a:gd name="connsiteX13" fmla="*/ 1080000 w 1649823"/>
              <a:gd name="connsiteY13" fmla="*/ 1308697 h 2276682"/>
              <a:gd name="connsiteX14" fmla="*/ 1080000 w 1649823"/>
              <a:gd name="connsiteY14" fmla="*/ 1596697 h 2276682"/>
              <a:gd name="connsiteX15" fmla="*/ 641823 w 1649823"/>
              <a:gd name="connsiteY15" fmla="*/ 1596697 h 2276682"/>
              <a:gd name="connsiteX16" fmla="*/ 488799 w 1649823"/>
              <a:gd name="connsiteY16" fmla="*/ 1884606 h 2276682"/>
              <a:gd name="connsiteX17" fmla="*/ 1534707 w 1649823"/>
              <a:gd name="connsiteY17" fmla="*/ 1880682 h 2276682"/>
              <a:gd name="connsiteX18" fmla="*/ 1534707 w 1649823"/>
              <a:gd name="connsiteY18" fmla="*/ 2276682 h 2276682"/>
              <a:gd name="connsiteX19" fmla="*/ 85082 w 1649823"/>
              <a:gd name="connsiteY19" fmla="*/ 2260987 h 2276682"/>
              <a:gd name="connsiteX20" fmla="*/ 10531 w 1649823"/>
              <a:gd name="connsiteY20" fmla="*/ 1880682 h 2276682"/>
              <a:gd name="connsiteX21" fmla="*/ 14323 w 1649823"/>
              <a:gd name="connsiteY21" fmla="*/ 1892454 h 2276682"/>
              <a:gd name="connsiteX22" fmla="*/ 245823 w 1649823"/>
              <a:gd name="connsiteY22" fmla="*/ 1596697 h 2276682"/>
              <a:gd name="connsiteX23" fmla="*/ 0 w 1649823"/>
              <a:gd name="connsiteY23" fmla="*/ 1596697 h 2276682"/>
              <a:gd name="connsiteX24" fmla="*/ 0 w 1649823"/>
              <a:gd name="connsiteY24" fmla="*/ 1308697 h 2276682"/>
              <a:gd name="connsiteX25" fmla="*/ 245823 w 1649823"/>
              <a:gd name="connsiteY25" fmla="*/ 1308697 h 2276682"/>
              <a:gd name="connsiteX26" fmla="*/ 245823 w 1649823"/>
              <a:gd name="connsiteY26" fmla="*/ 1210486 h 2276682"/>
              <a:gd name="connsiteX27" fmla="*/ 10531 w 1649823"/>
              <a:gd name="connsiteY27" fmla="*/ 1210486 h 2276682"/>
              <a:gd name="connsiteX28" fmla="*/ 10531 w 1649823"/>
              <a:gd name="connsiteY28" fmla="*/ 922486 h 2276682"/>
              <a:gd name="connsiteX29" fmla="*/ 245823 w 1649823"/>
              <a:gd name="connsiteY29" fmla="*/ 922486 h 2276682"/>
              <a:gd name="connsiteX30" fmla="*/ 245823 w 1649823"/>
              <a:gd name="connsiteY30" fmla="*/ 694124 h 2276682"/>
              <a:gd name="connsiteX31" fmla="*/ 246347 w 1649823"/>
              <a:gd name="connsiteY31" fmla="*/ 694124 h 2276682"/>
              <a:gd name="connsiteX32" fmla="*/ 597097 w 1649823"/>
              <a:gd name="connsiteY32" fmla="*/ 93893 h 2276682"/>
              <a:gd name="connsiteX33" fmla="*/ 948296 w 1649823"/>
              <a:gd name="connsiteY33" fmla="*/ 0 h 2276682"/>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50401 w 1649823"/>
              <a:gd name="connsiteY18" fmla="*/ 2257063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38630 w 1649823"/>
              <a:gd name="connsiteY18" fmla="*/ 2253139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38630 w 1649823"/>
              <a:gd name="connsiteY18" fmla="*/ 2253139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 name="connsiteX0" fmla="*/ 948296 w 1649823"/>
              <a:gd name="connsiteY0" fmla="*/ 0 h 2260987"/>
              <a:gd name="connsiteX1" fmla="*/ 1299369 w 1649823"/>
              <a:gd name="connsiteY1" fmla="*/ 94365 h 2260987"/>
              <a:gd name="connsiteX2" fmla="*/ 1649823 w 1649823"/>
              <a:gd name="connsiteY2" fmla="*/ 702944 h 2260987"/>
              <a:gd name="connsiteX3" fmla="*/ 1257111 w 1649823"/>
              <a:gd name="connsiteY3" fmla="*/ 702416 h 2260987"/>
              <a:gd name="connsiteX4" fmla="*/ 1102708 w 1649823"/>
              <a:gd name="connsiteY4" fmla="*/ 434288 h 2260987"/>
              <a:gd name="connsiteX5" fmla="*/ 793301 w 1649823"/>
              <a:gd name="connsiteY5" fmla="*/ 434080 h 2260987"/>
              <a:gd name="connsiteX6" fmla="*/ 639582 w 1649823"/>
              <a:gd name="connsiteY6" fmla="*/ 694124 h 2260987"/>
              <a:gd name="connsiteX7" fmla="*/ 641823 w 1649823"/>
              <a:gd name="connsiteY7" fmla="*/ 694124 h 2260987"/>
              <a:gd name="connsiteX8" fmla="*/ 641823 w 1649823"/>
              <a:gd name="connsiteY8" fmla="*/ 922486 h 2260987"/>
              <a:gd name="connsiteX9" fmla="*/ 1090531 w 1649823"/>
              <a:gd name="connsiteY9" fmla="*/ 922486 h 2260987"/>
              <a:gd name="connsiteX10" fmla="*/ 1090531 w 1649823"/>
              <a:gd name="connsiteY10" fmla="*/ 1210486 h 2260987"/>
              <a:gd name="connsiteX11" fmla="*/ 641823 w 1649823"/>
              <a:gd name="connsiteY11" fmla="*/ 1210486 h 2260987"/>
              <a:gd name="connsiteX12" fmla="*/ 641823 w 1649823"/>
              <a:gd name="connsiteY12" fmla="*/ 1308697 h 2260987"/>
              <a:gd name="connsiteX13" fmla="*/ 1080000 w 1649823"/>
              <a:gd name="connsiteY13" fmla="*/ 1308697 h 2260987"/>
              <a:gd name="connsiteX14" fmla="*/ 1080000 w 1649823"/>
              <a:gd name="connsiteY14" fmla="*/ 1596697 h 2260987"/>
              <a:gd name="connsiteX15" fmla="*/ 641823 w 1649823"/>
              <a:gd name="connsiteY15" fmla="*/ 1596697 h 2260987"/>
              <a:gd name="connsiteX16" fmla="*/ 488799 w 1649823"/>
              <a:gd name="connsiteY16" fmla="*/ 1884606 h 2260987"/>
              <a:gd name="connsiteX17" fmla="*/ 1534707 w 1649823"/>
              <a:gd name="connsiteY17" fmla="*/ 1880682 h 2260987"/>
              <a:gd name="connsiteX18" fmla="*/ 1538630 w 1649823"/>
              <a:gd name="connsiteY18" fmla="*/ 2253139 h 2260987"/>
              <a:gd name="connsiteX19" fmla="*/ 85082 w 1649823"/>
              <a:gd name="connsiteY19" fmla="*/ 2260987 h 2260987"/>
              <a:gd name="connsiteX20" fmla="*/ 10531 w 1649823"/>
              <a:gd name="connsiteY20" fmla="*/ 1880682 h 2260987"/>
              <a:gd name="connsiteX21" fmla="*/ 14323 w 1649823"/>
              <a:gd name="connsiteY21" fmla="*/ 1892454 h 2260987"/>
              <a:gd name="connsiteX22" fmla="*/ 245823 w 1649823"/>
              <a:gd name="connsiteY22" fmla="*/ 1596697 h 2260987"/>
              <a:gd name="connsiteX23" fmla="*/ 0 w 1649823"/>
              <a:gd name="connsiteY23" fmla="*/ 1596697 h 2260987"/>
              <a:gd name="connsiteX24" fmla="*/ 0 w 1649823"/>
              <a:gd name="connsiteY24" fmla="*/ 1308697 h 2260987"/>
              <a:gd name="connsiteX25" fmla="*/ 245823 w 1649823"/>
              <a:gd name="connsiteY25" fmla="*/ 1308697 h 2260987"/>
              <a:gd name="connsiteX26" fmla="*/ 245823 w 1649823"/>
              <a:gd name="connsiteY26" fmla="*/ 1210486 h 2260987"/>
              <a:gd name="connsiteX27" fmla="*/ 10531 w 1649823"/>
              <a:gd name="connsiteY27" fmla="*/ 1210486 h 2260987"/>
              <a:gd name="connsiteX28" fmla="*/ 10531 w 1649823"/>
              <a:gd name="connsiteY28" fmla="*/ 922486 h 2260987"/>
              <a:gd name="connsiteX29" fmla="*/ 245823 w 1649823"/>
              <a:gd name="connsiteY29" fmla="*/ 922486 h 2260987"/>
              <a:gd name="connsiteX30" fmla="*/ 245823 w 1649823"/>
              <a:gd name="connsiteY30" fmla="*/ 694124 h 2260987"/>
              <a:gd name="connsiteX31" fmla="*/ 246347 w 1649823"/>
              <a:gd name="connsiteY31" fmla="*/ 694124 h 2260987"/>
              <a:gd name="connsiteX32" fmla="*/ 597097 w 1649823"/>
              <a:gd name="connsiteY32" fmla="*/ 93893 h 2260987"/>
              <a:gd name="connsiteX33" fmla="*/ 948296 w 1649823"/>
              <a:gd name="connsiteY33" fmla="*/ 0 h 226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49823" h="2260987">
                <a:moveTo>
                  <a:pt x="948296" y="0"/>
                </a:moveTo>
                <a:cubicBezTo>
                  <a:pt x="1069547" y="82"/>
                  <a:pt x="1190777" y="31540"/>
                  <a:pt x="1299369" y="94365"/>
                </a:cubicBezTo>
                <a:cubicBezTo>
                  <a:pt x="1516553" y="220016"/>
                  <a:pt x="1650161" y="452031"/>
                  <a:pt x="1649823" y="702944"/>
                </a:cubicBezTo>
                <a:lnTo>
                  <a:pt x="1257111" y="702416"/>
                </a:lnTo>
                <a:cubicBezTo>
                  <a:pt x="1257260" y="591869"/>
                  <a:pt x="1198395" y="489648"/>
                  <a:pt x="1102708" y="434288"/>
                </a:cubicBezTo>
                <a:cubicBezTo>
                  <a:pt x="1007021" y="378929"/>
                  <a:pt x="889062" y="378849"/>
                  <a:pt x="793301" y="434080"/>
                </a:cubicBezTo>
                <a:cubicBezTo>
                  <a:pt x="699825" y="487993"/>
                  <a:pt x="641374" y="586604"/>
                  <a:pt x="639582" y="694124"/>
                </a:cubicBezTo>
                <a:lnTo>
                  <a:pt x="641823" y="694124"/>
                </a:lnTo>
                <a:lnTo>
                  <a:pt x="641823" y="922486"/>
                </a:lnTo>
                <a:lnTo>
                  <a:pt x="1090531" y="922486"/>
                </a:lnTo>
                <a:lnTo>
                  <a:pt x="1090531" y="1210486"/>
                </a:lnTo>
                <a:lnTo>
                  <a:pt x="641823" y="1210486"/>
                </a:lnTo>
                <a:lnTo>
                  <a:pt x="641823" y="1308697"/>
                </a:lnTo>
                <a:lnTo>
                  <a:pt x="1080000" y="1308697"/>
                </a:lnTo>
                <a:lnTo>
                  <a:pt x="1080000" y="1596697"/>
                </a:lnTo>
                <a:lnTo>
                  <a:pt x="641823" y="1596697"/>
                </a:lnTo>
                <a:cubicBezTo>
                  <a:pt x="616973" y="1735828"/>
                  <a:pt x="568580" y="1816102"/>
                  <a:pt x="488799" y="1884606"/>
                </a:cubicBezTo>
                <a:lnTo>
                  <a:pt x="1534707" y="1880682"/>
                </a:lnTo>
                <a:cubicBezTo>
                  <a:pt x="1536015" y="2004834"/>
                  <a:pt x="1537322" y="2128987"/>
                  <a:pt x="1538630" y="2253139"/>
                </a:cubicBezTo>
                <a:lnTo>
                  <a:pt x="85082" y="2260987"/>
                </a:lnTo>
                <a:lnTo>
                  <a:pt x="10531" y="1880682"/>
                </a:lnTo>
                <a:lnTo>
                  <a:pt x="14323" y="1892454"/>
                </a:lnTo>
                <a:cubicBezTo>
                  <a:pt x="142499" y="1821335"/>
                  <a:pt x="231436" y="1758063"/>
                  <a:pt x="245823" y="1596697"/>
                </a:cubicBezTo>
                <a:lnTo>
                  <a:pt x="0" y="1596697"/>
                </a:lnTo>
                <a:lnTo>
                  <a:pt x="0" y="1308697"/>
                </a:lnTo>
                <a:lnTo>
                  <a:pt x="245823" y="1308697"/>
                </a:lnTo>
                <a:lnTo>
                  <a:pt x="245823" y="1210486"/>
                </a:lnTo>
                <a:lnTo>
                  <a:pt x="10531" y="1210486"/>
                </a:lnTo>
                <a:lnTo>
                  <a:pt x="10531" y="922486"/>
                </a:lnTo>
                <a:lnTo>
                  <a:pt x="245823" y="922486"/>
                </a:lnTo>
                <a:lnTo>
                  <a:pt x="245823" y="694124"/>
                </a:lnTo>
                <a:lnTo>
                  <a:pt x="246347" y="694124"/>
                </a:lnTo>
                <a:cubicBezTo>
                  <a:pt x="248640" y="446240"/>
                  <a:pt x="382021" y="217938"/>
                  <a:pt x="597097" y="93893"/>
                </a:cubicBezTo>
                <a:cubicBezTo>
                  <a:pt x="705773" y="31214"/>
                  <a:pt x="827045" y="-81"/>
                  <a:pt x="9482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36" name="Rectangle 23">
            <a:extLst>
              <a:ext uri="{FF2B5EF4-FFF2-40B4-BE49-F238E27FC236}">
                <a16:creationId xmlns:a16="http://schemas.microsoft.com/office/drawing/2014/main" id="{547FBCFF-D93F-45D7-8358-D48D1BEC9469}"/>
              </a:ext>
            </a:extLst>
          </p:cNvPr>
          <p:cNvSpPr>
            <a:spLocks noChangeAspect="1"/>
          </p:cNvSpPr>
          <p:nvPr/>
        </p:nvSpPr>
        <p:spPr>
          <a:xfrm>
            <a:off x="1449537" y="2732307"/>
            <a:ext cx="231845" cy="282024"/>
          </a:xfrm>
          <a:custGeom>
            <a:avLst/>
            <a:gdLst/>
            <a:ahLst/>
            <a:cxnLst/>
            <a:rect l="l" t="t" r="r" b="b"/>
            <a:pathLst>
              <a:path w="3201962" h="3894964">
                <a:moveTo>
                  <a:pt x="230584" y="0"/>
                </a:moveTo>
                <a:lnTo>
                  <a:pt x="393650" y="0"/>
                </a:lnTo>
                <a:lnTo>
                  <a:pt x="806648" y="0"/>
                </a:lnTo>
                <a:lnTo>
                  <a:pt x="3201962" y="0"/>
                </a:lnTo>
                <a:lnTo>
                  <a:pt x="3201962" y="649007"/>
                </a:lnTo>
                <a:lnTo>
                  <a:pt x="806648" y="649007"/>
                </a:lnTo>
                <a:lnTo>
                  <a:pt x="806648" y="1720444"/>
                </a:lnTo>
                <a:lnTo>
                  <a:pt x="3017140" y="1720444"/>
                </a:lnTo>
                <a:lnTo>
                  <a:pt x="3017140" y="2369451"/>
                </a:lnTo>
                <a:lnTo>
                  <a:pt x="806648" y="2369451"/>
                </a:lnTo>
                <a:lnTo>
                  <a:pt x="806648" y="2584541"/>
                </a:lnTo>
                <a:lnTo>
                  <a:pt x="2169844" y="2584541"/>
                </a:lnTo>
                <a:lnTo>
                  <a:pt x="2169844" y="3125069"/>
                </a:lnTo>
                <a:lnTo>
                  <a:pt x="806648" y="3125069"/>
                </a:lnTo>
                <a:lnTo>
                  <a:pt x="806648" y="3894964"/>
                </a:lnTo>
                <a:lnTo>
                  <a:pt x="230584" y="3894964"/>
                </a:lnTo>
                <a:lnTo>
                  <a:pt x="230584" y="3125069"/>
                </a:lnTo>
                <a:lnTo>
                  <a:pt x="0" y="3125069"/>
                </a:lnTo>
                <a:lnTo>
                  <a:pt x="0" y="2584541"/>
                </a:lnTo>
                <a:lnTo>
                  <a:pt x="230584" y="25845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7" name="Isosceles Triangle 33">
            <a:extLst>
              <a:ext uri="{FF2B5EF4-FFF2-40B4-BE49-F238E27FC236}">
                <a16:creationId xmlns:a16="http://schemas.microsoft.com/office/drawing/2014/main" id="{0377D630-3092-4813-B1E0-E79E84F72964}"/>
              </a:ext>
            </a:extLst>
          </p:cNvPr>
          <p:cNvSpPr>
            <a:spLocks/>
          </p:cNvSpPr>
          <p:nvPr/>
        </p:nvSpPr>
        <p:spPr>
          <a:xfrm rot="10800000">
            <a:off x="3888684" y="1062633"/>
            <a:ext cx="282024" cy="282024"/>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Rounded Rectangle 5">
            <a:extLst>
              <a:ext uri="{FF2B5EF4-FFF2-40B4-BE49-F238E27FC236}">
                <a16:creationId xmlns:a16="http://schemas.microsoft.com/office/drawing/2014/main" id="{3E2BC03F-717B-4022-81B0-9B87B70CFE7E}"/>
              </a:ext>
            </a:extLst>
          </p:cNvPr>
          <p:cNvSpPr>
            <a:spLocks/>
          </p:cNvSpPr>
          <p:nvPr/>
        </p:nvSpPr>
        <p:spPr>
          <a:xfrm>
            <a:off x="1672219" y="2991402"/>
            <a:ext cx="282024" cy="282024"/>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Oval 22">
            <a:extLst>
              <a:ext uri="{FF2B5EF4-FFF2-40B4-BE49-F238E27FC236}">
                <a16:creationId xmlns:a16="http://schemas.microsoft.com/office/drawing/2014/main" id="{B520B318-7678-4D15-8B5A-324D7D011430}"/>
              </a:ext>
            </a:extLst>
          </p:cNvPr>
          <p:cNvSpPr>
            <a:spLocks/>
          </p:cNvSpPr>
          <p:nvPr/>
        </p:nvSpPr>
        <p:spPr>
          <a:xfrm>
            <a:off x="5819447" y="3841611"/>
            <a:ext cx="282024" cy="282024"/>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Round Same Side Corner Rectangle 24">
            <a:extLst>
              <a:ext uri="{FF2B5EF4-FFF2-40B4-BE49-F238E27FC236}">
                <a16:creationId xmlns:a16="http://schemas.microsoft.com/office/drawing/2014/main" id="{E37747E0-77F0-43A9-A8F1-86E1F2310980}"/>
              </a:ext>
            </a:extLst>
          </p:cNvPr>
          <p:cNvSpPr>
            <a:spLocks noChangeAspect="1"/>
          </p:cNvSpPr>
          <p:nvPr/>
        </p:nvSpPr>
        <p:spPr>
          <a:xfrm rot="16200000">
            <a:off x="5019081" y="2529229"/>
            <a:ext cx="282024" cy="265409"/>
          </a:xfrm>
          <a:custGeom>
            <a:avLst/>
            <a:gdLst/>
            <a:ahLst/>
            <a:cxnLst/>
            <a:rect l="l" t="t" r="r" b="b"/>
            <a:pathLst>
              <a:path w="4021059" h="3784144">
                <a:moveTo>
                  <a:pt x="1438082" y="3038644"/>
                </a:moveTo>
                <a:cubicBezTo>
                  <a:pt x="1438082" y="2940622"/>
                  <a:pt x="1358620" y="2861160"/>
                  <a:pt x="1260598" y="2861160"/>
                </a:cubicBezTo>
                <a:cubicBezTo>
                  <a:pt x="1162576" y="2861160"/>
                  <a:pt x="1083114" y="2940622"/>
                  <a:pt x="1083114" y="3038644"/>
                </a:cubicBezTo>
                <a:cubicBezTo>
                  <a:pt x="1083114" y="3136666"/>
                  <a:pt x="1162576" y="3216128"/>
                  <a:pt x="1260598" y="3216128"/>
                </a:cubicBezTo>
                <a:cubicBezTo>
                  <a:pt x="1358620" y="3216128"/>
                  <a:pt x="1438082" y="3136666"/>
                  <a:pt x="1438082" y="3038644"/>
                </a:cubicBezTo>
                <a:close/>
                <a:moveTo>
                  <a:pt x="1685789" y="2848634"/>
                </a:moveTo>
                <a:lnTo>
                  <a:pt x="1685789" y="3784144"/>
                </a:lnTo>
                <a:lnTo>
                  <a:pt x="835406" y="3784144"/>
                </a:lnTo>
                <a:lnTo>
                  <a:pt x="835406" y="2848634"/>
                </a:lnTo>
                <a:cubicBezTo>
                  <a:pt x="835406" y="2715464"/>
                  <a:pt x="943362" y="2607508"/>
                  <a:pt x="1076532" y="2607508"/>
                </a:cubicBezTo>
                <a:lnTo>
                  <a:pt x="1444663" y="2607508"/>
                </a:lnTo>
                <a:cubicBezTo>
                  <a:pt x="1577833" y="2607508"/>
                  <a:pt x="1685789" y="2715464"/>
                  <a:pt x="1685789" y="2848634"/>
                </a:cubicBezTo>
                <a:close/>
                <a:moveTo>
                  <a:pt x="2681691" y="1560784"/>
                </a:moveTo>
                <a:lnTo>
                  <a:pt x="2520278" y="1399371"/>
                </a:lnTo>
                <a:lnTo>
                  <a:pt x="2520278" y="1722197"/>
                </a:lnTo>
                <a:close/>
                <a:moveTo>
                  <a:pt x="2690551" y="2062563"/>
                </a:moveTo>
                <a:lnTo>
                  <a:pt x="2571773" y="2172028"/>
                </a:lnTo>
                <a:lnTo>
                  <a:pt x="2571565" y="2170767"/>
                </a:lnTo>
                <a:cubicBezTo>
                  <a:pt x="2565295" y="2133316"/>
                  <a:pt x="2579835" y="2102890"/>
                  <a:pt x="2605809" y="2080762"/>
                </a:cubicBezTo>
                <a:lnTo>
                  <a:pt x="2605085" y="2080039"/>
                </a:lnTo>
                <a:cubicBezTo>
                  <a:pt x="2629312" y="2061231"/>
                  <a:pt x="2660801" y="2054760"/>
                  <a:pt x="2690551" y="2062563"/>
                </a:cubicBezTo>
                <a:close/>
                <a:moveTo>
                  <a:pt x="2805318" y="271915"/>
                </a:moveTo>
                <a:cubicBezTo>
                  <a:pt x="2805318" y="213510"/>
                  <a:pt x="2757972" y="166164"/>
                  <a:pt x="2699567" y="166165"/>
                </a:cubicBezTo>
                <a:lnTo>
                  <a:pt x="2605985" y="166164"/>
                </a:lnTo>
                <a:cubicBezTo>
                  <a:pt x="2569718" y="166164"/>
                  <a:pt x="2537715" y="184420"/>
                  <a:pt x="2520278" y="213348"/>
                </a:cubicBezTo>
                <a:lnTo>
                  <a:pt x="2520278" y="1144667"/>
                </a:lnTo>
                <a:lnTo>
                  <a:pt x="2805318" y="1429706"/>
                </a:lnTo>
                <a:close/>
                <a:moveTo>
                  <a:pt x="2914414" y="2183230"/>
                </a:moveTo>
                <a:cubicBezTo>
                  <a:pt x="2916138" y="2161337"/>
                  <a:pt x="2914974" y="2139034"/>
                  <a:pt x="2910723" y="2116871"/>
                </a:cubicBezTo>
                <a:cubicBezTo>
                  <a:pt x="2904917" y="2086596"/>
                  <a:pt x="2893664" y="2058206"/>
                  <a:pt x="2877586" y="2033043"/>
                </a:cubicBezTo>
                <a:lnTo>
                  <a:pt x="2910320" y="2002876"/>
                </a:lnTo>
                <a:lnTo>
                  <a:pt x="2839132" y="1925632"/>
                </a:lnTo>
                <a:lnTo>
                  <a:pt x="2804911" y="1957169"/>
                </a:lnTo>
                <a:cubicBezTo>
                  <a:pt x="2786423" y="1944693"/>
                  <a:pt x="2766308" y="1928861"/>
                  <a:pt x="2744536" y="1921686"/>
                </a:cubicBezTo>
                <a:cubicBezTo>
                  <a:pt x="2663685" y="1894525"/>
                  <a:pt x="2593444" y="1900720"/>
                  <a:pt x="2520278" y="1962365"/>
                </a:cubicBezTo>
                <a:lnTo>
                  <a:pt x="2520278" y="2377609"/>
                </a:lnTo>
                <a:lnTo>
                  <a:pt x="2534679" y="2403844"/>
                </a:lnTo>
                <a:cubicBezTo>
                  <a:pt x="2535520" y="2412330"/>
                  <a:pt x="2535725" y="2419536"/>
                  <a:pt x="2535211" y="2425889"/>
                </a:cubicBezTo>
                <a:cubicBezTo>
                  <a:pt x="2534104" y="2439525"/>
                  <a:pt x="2529673" y="2449229"/>
                  <a:pt x="2520278" y="2458554"/>
                </a:cubicBezTo>
                <a:lnTo>
                  <a:pt x="2520278" y="2643589"/>
                </a:lnTo>
                <a:cubicBezTo>
                  <a:pt x="2555319" y="2634093"/>
                  <a:pt x="2587477" y="2615579"/>
                  <a:pt x="2615369" y="2590681"/>
                </a:cubicBezTo>
                <a:lnTo>
                  <a:pt x="2615836" y="2591152"/>
                </a:lnTo>
                <a:cubicBezTo>
                  <a:pt x="2616723" y="2590269"/>
                  <a:pt x="2617603" y="2589375"/>
                  <a:pt x="2618311" y="2588315"/>
                </a:cubicBezTo>
                <a:lnTo>
                  <a:pt x="2619475" y="2587378"/>
                </a:lnTo>
                <a:lnTo>
                  <a:pt x="2619297" y="2587184"/>
                </a:lnTo>
                <a:cubicBezTo>
                  <a:pt x="2669117" y="2535196"/>
                  <a:pt x="2699996" y="2462122"/>
                  <a:pt x="2687110" y="2392597"/>
                </a:cubicBezTo>
                <a:cubicBezTo>
                  <a:pt x="2678683" y="2347127"/>
                  <a:pt x="2659987" y="2307337"/>
                  <a:pt x="2625854" y="2265038"/>
                </a:cubicBezTo>
                <a:lnTo>
                  <a:pt x="2766406" y="2135507"/>
                </a:lnTo>
                <a:lnTo>
                  <a:pt x="2769253" y="2144002"/>
                </a:lnTo>
                <a:cubicBezTo>
                  <a:pt x="2776409" y="2181310"/>
                  <a:pt x="2762789" y="2219567"/>
                  <a:pt x="2733668" y="2243962"/>
                </a:cubicBezTo>
                <a:lnTo>
                  <a:pt x="2826169" y="2354385"/>
                </a:lnTo>
                <a:cubicBezTo>
                  <a:pt x="2878065" y="2310913"/>
                  <a:pt x="2909241" y="2248912"/>
                  <a:pt x="2914414" y="2183230"/>
                </a:cubicBezTo>
                <a:close/>
                <a:moveTo>
                  <a:pt x="3235338" y="2774350"/>
                </a:moveTo>
                <a:cubicBezTo>
                  <a:pt x="3235338" y="2877325"/>
                  <a:pt x="3151861" y="2960802"/>
                  <a:pt x="3048886" y="2960802"/>
                </a:cubicBezTo>
                <a:cubicBezTo>
                  <a:pt x="2945911" y="2960803"/>
                  <a:pt x="2862434" y="2877325"/>
                  <a:pt x="2862434" y="2774350"/>
                </a:cubicBezTo>
                <a:cubicBezTo>
                  <a:pt x="2862434" y="2671376"/>
                  <a:pt x="2945911" y="2587898"/>
                  <a:pt x="3048886" y="2587898"/>
                </a:cubicBezTo>
                <a:cubicBezTo>
                  <a:pt x="3151861" y="2587898"/>
                  <a:pt x="3235338" y="2671376"/>
                  <a:pt x="3235338" y="2774350"/>
                </a:cubicBezTo>
                <a:close/>
                <a:moveTo>
                  <a:pt x="3606651" y="2485745"/>
                </a:moveTo>
                <a:lnTo>
                  <a:pt x="3292699" y="2171793"/>
                </a:lnTo>
                <a:lnTo>
                  <a:pt x="2520278" y="2944214"/>
                </a:lnTo>
                <a:lnTo>
                  <a:pt x="2520278" y="3010525"/>
                </a:lnTo>
                <a:lnTo>
                  <a:pt x="2808865" y="3299112"/>
                </a:lnTo>
                <a:cubicBezTo>
                  <a:pt x="2860660" y="3255244"/>
                  <a:pt x="2927822" y="3229604"/>
                  <a:pt x="3000972" y="3229604"/>
                </a:cubicBezTo>
                <a:cubicBezTo>
                  <a:pt x="3062536" y="3229604"/>
                  <a:pt x="3119856" y="3247765"/>
                  <a:pt x="3167617" y="3279410"/>
                </a:cubicBezTo>
                <a:lnTo>
                  <a:pt x="3587562" y="2859467"/>
                </a:lnTo>
                <a:cubicBezTo>
                  <a:pt x="3545449" y="2800746"/>
                  <a:pt x="3525068" y="2726637"/>
                  <a:pt x="3534396" y="2649265"/>
                </a:cubicBezTo>
                <a:cubicBezTo>
                  <a:pt x="3541975" y="2586391"/>
                  <a:pt x="3568098" y="2530271"/>
                  <a:pt x="3606651" y="2485745"/>
                </a:cubicBezTo>
                <a:close/>
                <a:moveTo>
                  <a:pt x="4021059" y="2645448"/>
                </a:moveTo>
                <a:lnTo>
                  <a:pt x="2951795" y="3714712"/>
                </a:lnTo>
                <a:lnTo>
                  <a:pt x="2509320" y="3272237"/>
                </a:lnTo>
                <a:cubicBezTo>
                  <a:pt x="2467852" y="3459824"/>
                  <a:pt x="2300387" y="3599829"/>
                  <a:pt x="2100223" y="3599828"/>
                </a:cubicBezTo>
                <a:lnTo>
                  <a:pt x="1854311" y="3599828"/>
                </a:lnTo>
                <a:lnTo>
                  <a:pt x="1854311" y="2814686"/>
                </a:lnTo>
                <a:cubicBezTo>
                  <a:pt x="1854311" y="2634262"/>
                  <a:pt x="1708049" y="2488000"/>
                  <a:pt x="1527625" y="2488000"/>
                </a:cubicBezTo>
                <a:lnTo>
                  <a:pt x="1028869" y="2488000"/>
                </a:lnTo>
                <a:cubicBezTo>
                  <a:pt x="848445" y="2488000"/>
                  <a:pt x="702182" y="2634263"/>
                  <a:pt x="702182" y="2814687"/>
                </a:cubicBezTo>
                <a:lnTo>
                  <a:pt x="702182" y="3599827"/>
                </a:lnTo>
                <a:lnTo>
                  <a:pt x="420055" y="3599828"/>
                </a:lnTo>
                <a:cubicBezTo>
                  <a:pt x="188065" y="3599829"/>
                  <a:pt x="-1" y="3411763"/>
                  <a:pt x="0" y="3179773"/>
                </a:cubicBezTo>
                <a:lnTo>
                  <a:pt x="0" y="0"/>
                </a:lnTo>
                <a:lnTo>
                  <a:pt x="2520277" y="0"/>
                </a:lnTo>
                <a:lnTo>
                  <a:pt x="2520278" y="1"/>
                </a:lnTo>
                <a:lnTo>
                  <a:pt x="2669855" y="1"/>
                </a:lnTo>
                <a:cubicBezTo>
                  <a:pt x="2828680" y="1"/>
                  <a:pt x="2957434" y="128755"/>
                  <a:pt x="2957434" y="287580"/>
                </a:cubicBezTo>
                <a:lnTo>
                  <a:pt x="2957433" y="1512336"/>
                </a:lnTo>
                <a:cubicBezTo>
                  <a:pt x="2957434" y="1533672"/>
                  <a:pt x="2955111" y="1554464"/>
                  <a:pt x="2949906" y="15742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Rectangle 50">
            <a:extLst>
              <a:ext uri="{FF2B5EF4-FFF2-40B4-BE49-F238E27FC236}">
                <a16:creationId xmlns:a16="http://schemas.microsoft.com/office/drawing/2014/main" id="{ACAF1188-5C4F-4B1C-A301-FFB5123680E4}"/>
              </a:ext>
            </a:extLst>
          </p:cNvPr>
          <p:cNvSpPr>
            <a:spLocks noChangeAspect="1"/>
          </p:cNvSpPr>
          <p:nvPr/>
        </p:nvSpPr>
        <p:spPr>
          <a:xfrm>
            <a:off x="1323941" y="4017263"/>
            <a:ext cx="282024" cy="161533"/>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Diagonal Stripe 18">
            <a:extLst>
              <a:ext uri="{FF2B5EF4-FFF2-40B4-BE49-F238E27FC236}">
                <a16:creationId xmlns:a16="http://schemas.microsoft.com/office/drawing/2014/main" id="{9DAA3909-F89E-41EA-862F-E0B5C60845D3}"/>
              </a:ext>
            </a:extLst>
          </p:cNvPr>
          <p:cNvSpPr>
            <a:spLocks noChangeAspect="1"/>
          </p:cNvSpPr>
          <p:nvPr/>
        </p:nvSpPr>
        <p:spPr>
          <a:xfrm rot="2848566">
            <a:off x="5523639" y="4523798"/>
            <a:ext cx="310689" cy="310226"/>
          </a:xfrm>
          <a:custGeom>
            <a:avLst/>
            <a:gdLst>
              <a:gd name="connsiteX0" fmla="*/ 2711097 w 4203112"/>
              <a:gd name="connsiteY0" fmla="*/ 2591096 h 4242998"/>
              <a:gd name="connsiteX1" fmla="*/ 2769667 w 4203112"/>
              <a:gd name="connsiteY1" fmla="*/ 2552217 h 4242998"/>
              <a:gd name="connsiteX2" fmla="*/ 2887654 w 4203112"/>
              <a:gd name="connsiteY2" fmla="*/ 2586370 h 4242998"/>
              <a:gd name="connsiteX3" fmla="*/ 2942683 w 4203112"/>
              <a:gd name="connsiteY3" fmla="*/ 2773697 h 4242998"/>
              <a:gd name="connsiteX4" fmla="*/ 2935472 w 4203112"/>
              <a:gd name="connsiteY4" fmla="*/ 2796870 h 4242998"/>
              <a:gd name="connsiteX5" fmla="*/ 2711097 w 4203112"/>
              <a:gd name="connsiteY5" fmla="*/ 2591096 h 4242998"/>
              <a:gd name="connsiteX6" fmla="*/ 2171384 w 4203112"/>
              <a:gd name="connsiteY6" fmla="*/ 2337588 h 4242998"/>
              <a:gd name="connsiteX7" fmla="*/ 2373058 w 4203112"/>
              <a:gd name="connsiteY7" fmla="*/ 2522544 h 4242998"/>
              <a:gd name="connsiteX8" fmla="*/ 2370959 w 4203112"/>
              <a:gd name="connsiteY8" fmla="*/ 2523075 h 4242998"/>
              <a:gd name="connsiteX9" fmla="*/ 2214151 w 4203112"/>
              <a:gd name="connsiteY9" fmla="*/ 2478059 h 4242998"/>
              <a:gd name="connsiteX10" fmla="*/ 2213034 w 4203112"/>
              <a:gd name="connsiteY10" fmla="*/ 2479384 h 4242998"/>
              <a:gd name="connsiteX11" fmla="*/ 2171384 w 4203112"/>
              <a:gd name="connsiteY11" fmla="*/ 2337588 h 4242998"/>
              <a:gd name="connsiteX12" fmla="*/ 1919108 w 4203112"/>
              <a:gd name="connsiteY12" fmla="*/ 2106226 h 4242998"/>
              <a:gd name="connsiteX13" fmla="*/ 1977212 w 4203112"/>
              <a:gd name="connsiteY13" fmla="*/ 2159513 h 4242998"/>
              <a:gd name="connsiteX14" fmla="*/ 1925891 w 4203112"/>
              <a:gd name="connsiteY14" fmla="*/ 2266478 h 4242998"/>
              <a:gd name="connsiteX15" fmla="*/ 2052710 w 4203112"/>
              <a:gd name="connsiteY15" fmla="*/ 2669358 h 4242998"/>
              <a:gd name="connsiteX16" fmla="*/ 2400744 w 4203112"/>
              <a:gd name="connsiteY16" fmla="*/ 2771636 h 4242998"/>
              <a:gd name="connsiteX17" fmla="*/ 2573309 w 4203112"/>
              <a:gd name="connsiteY17" fmla="*/ 2706193 h 4242998"/>
              <a:gd name="connsiteX18" fmla="*/ 2803909 w 4203112"/>
              <a:gd name="connsiteY18" fmla="*/ 2917676 h 4242998"/>
              <a:gd name="connsiteX19" fmla="*/ 2611209 w 4203112"/>
              <a:gd name="connsiteY19" fmla="*/ 2866675 h 4242998"/>
              <a:gd name="connsiteX20" fmla="*/ 2418743 w 4203112"/>
              <a:gd name="connsiteY20" fmla="*/ 3057571 h 4242998"/>
              <a:gd name="connsiteX21" fmla="*/ 2877490 w 4203112"/>
              <a:gd name="connsiteY21" fmla="*/ 3178631 h 4242998"/>
              <a:gd name="connsiteX22" fmla="*/ 3016268 w 4203112"/>
              <a:gd name="connsiteY22" fmla="*/ 3112430 h 4242998"/>
              <a:gd name="connsiteX23" fmla="*/ 3074759 w 4203112"/>
              <a:gd name="connsiteY23" fmla="*/ 3166072 h 4242998"/>
              <a:gd name="connsiteX24" fmla="*/ 3195039 w 4203112"/>
              <a:gd name="connsiteY24" fmla="*/ 3034919 h 4242998"/>
              <a:gd name="connsiteX25" fmla="*/ 3140917 w 4203112"/>
              <a:gd name="connsiteY25" fmla="*/ 2985283 h 4242998"/>
              <a:gd name="connsiteX26" fmla="*/ 3206354 w 4203112"/>
              <a:gd name="connsiteY26" fmla="*/ 2836645 h 4242998"/>
              <a:gd name="connsiteX27" fmla="*/ 3073603 w 4203112"/>
              <a:gd name="connsiteY27" fmla="*/ 2389446 h 4242998"/>
              <a:gd name="connsiteX28" fmla="*/ 3074334 w 4203112"/>
              <a:gd name="connsiteY28" fmla="*/ 2388590 h 4242998"/>
              <a:gd name="connsiteX29" fmla="*/ 3069192 w 4203112"/>
              <a:gd name="connsiteY29" fmla="*/ 2384816 h 4242998"/>
              <a:gd name="connsiteX30" fmla="*/ 3067445 w 4203112"/>
              <a:gd name="connsiteY30" fmla="*/ 2382983 h 4242998"/>
              <a:gd name="connsiteX31" fmla="*/ 3067143 w 4203112"/>
              <a:gd name="connsiteY31" fmla="*/ 2383312 h 4242998"/>
              <a:gd name="connsiteX32" fmla="*/ 2729016 w 4203112"/>
              <a:gd name="connsiteY32" fmla="*/ 2296491 h 4242998"/>
              <a:gd name="connsiteX33" fmla="*/ 2522385 w 4203112"/>
              <a:gd name="connsiteY33" fmla="*/ 2418029 h 4242998"/>
              <a:gd name="connsiteX34" fmla="*/ 2283741 w 4203112"/>
              <a:gd name="connsiteY34" fmla="*/ 2199168 h 4242998"/>
              <a:gd name="connsiteX35" fmla="*/ 2297678 w 4203112"/>
              <a:gd name="connsiteY35" fmla="*/ 2193154 h 4242998"/>
              <a:gd name="connsiteX36" fmla="*/ 2471482 w 4203112"/>
              <a:gd name="connsiteY36" fmla="*/ 2239020 h 4242998"/>
              <a:gd name="connsiteX37" fmla="*/ 2644745 w 4203112"/>
              <a:gd name="connsiteY37" fmla="*/ 2067171 h 4242998"/>
              <a:gd name="connsiteX38" fmla="*/ 2231772 w 4203112"/>
              <a:gd name="connsiteY38" fmla="*/ 1958190 h 4242998"/>
              <a:gd name="connsiteX39" fmla="*/ 2094967 w 4203112"/>
              <a:gd name="connsiteY39" fmla="*/ 2026044 h 4242998"/>
              <a:gd name="connsiteX40" fmla="*/ 2039388 w 4203112"/>
              <a:gd name="connsiteY40" fmla="*/ 1975073 h 4242998"/>
              <a:gd name="connsiteX41" fmla="*/ 1919108 w 4203112"/>
              <a:gd name="connsiteY41" fmla="*/ 2106226 h 4242998"/>
              <a:gd name="connsiteX42" fmla="*/ 1078927 w 4203112"/>
              <a:gd name="connsiteY42" fmla="*/ 2448738 h 4242998"/>
              <a:gd name="connsiteX43" fmla="*/ 2259074 w 4203112"/>
              <a:gd name="connsiteY43" fmla="*/ 1170963 h 4242998"/>
              <a:gd name="connsiteX44" fmla="*/ 3829901 w 4203112"/>
              <a:gd name="connsiteY44" fmla="*/ 1459901 h 4242998"/>
              <a:gd name="connsiteX45" fmla="*/ 3448965 w 4203112"/>
              <a:gd name="connsiteY45" fmla="*/ 3384214 h 4242998"/>
              <a:gd name="connsiteX46" fmla="*/ 1444117 w 4203112"/>
              <a:gd name="connsiteY46" fmla="*/ 3911639 h 4242998"/>
              <a:gd name="connsiteX47" fmla="*/ 1441457 w 4203112"/>
              <a:gd name="connsiteY47" fmla="*/ 3907642 h 4242998"/>
              <a:gd name="connsiteX48" fmla="*/ 1078927 w 4203112"/>
              <a:gd name="connsiteY48" fmla="*/ 2448738 h 4242998"/>
              <a:gd name="connsiteX49" fmla="*/ 844073 w 4203112"/>
              <a:gd name="connsiteY49" fmla="*/ 2182941 h 4242998"/>
              <a:gd name="connsiteX50" fmla="*/ 1947259 w 4203112"/>
              <a:gd name="connsiteY50" fmla="*/ 980032 h 4242998"/>
              <a:gd name="connsiteX51" fmla="*/ 2015087 w 4203112"/>
              <a:gd name="connsiteY51" fmla="*/ 977099 h 4242998"/>
              <a:gd name="connsiteX52" fmla="*/ 2156605 w 4203112"/>
              <a:gd name="connsiteY52" fmla="*/ 1106884 h 4242998"/>
              <a:gd name="connsiteX53" fmla="*/ 2159538 w 4203112"/>
              <a:gd name="connsiteY53" fmla="*/ 1174712 h 4242998"/>
              <a:gd name="connsiteX54" fmla="*/ 1056351 w 4203112"/>
              <a:gd name="connsiteY54" fmla="*/ 2377621 h 4242998"/>
              <a:gd name="connsiteX55" fmla="*/ 988524 w 4203112"/>
              <a:gd name="connsiteY55" fmla="*/ 2380554 h 4242998"/>
              <a:gd name="connsiteX56" fmla="*/ 847006 w 4203112"/>
              <a:gd name="connsiteY56" fmla="*/ 2250768 h 4242998"/>
              <a:gd name="connsiteX57" fmla="*/ 844073 w 4203112"/>
              <a:gd name="connsiteY57" fmla="*/ 2182941 h 4242998"/>
              <a:gd name="connsiteX58" fmla="*/ 608369 w 4203112"/>
              <a:gd name="connsiteY58" fmla="*/ 694413 h 4242998"/>
              <a:gd name="connsiteX59" fmla="*/ 1323969 w 4203112"/>
              <a:gd name="connsiteY59" fmla="*/ 580732 h 4242998"/>
              <a:gd name="connsiteX60" fmla="*/ 1407055 w 4203112"/>
              <a:gd name="connsiteY60" fmla="*/ 95866 h 4242998"/>
              <a:gd name="connsiteX61" fmla="*/ 1935243 w 4203112"/>
              <a:gd name="connsiteY61" fmla="*/ 122235 h 4242998"/>
              <a:gd name="connsiteX62" fmla="*/ 1869929 w 4203112"/>
              <a:gd name="connsiteY62" fmla="*/ 929632 h 4242998"/>
              <a:gd name="connsiteX63" fmla="*/ 830647 w 4203112"/>
              <a:gd name="connsiteY63" fmla="*/ 2091045 h 4242998"/>
              <a:gd name="connsiteX64" fmla="*/ 111882 w 4203112"/>
              <a:gd name="connsiteY64" fmla="*/ 2120016 h 4242998"/>
              <a:gd name="connsiteX65" fmla="*/ 509974 w 4203112"/>
              <a:gd name="connsiteY65" fmla="*/ 1414093 h 4242998"/>
              <a:gd name="connsiteX66" fmla="*/ 530788 w 4203112"/>
              <a:gd name="connsiteY66" fmla="*/ 798353 h 4242998"/>
              <a:gd name="connsiteX67" fmla="*/ 608369 w 4203112"/>
              <a:gd name="connsiteY67" fmla="*/ 694413 h 4242998"/>
              <a:gd name="connsiteX0" fmla="*/ 2711097 w 4203112"/>
              <a:gd name="connsiteY0" fmla="*/ 2521084 h 4172986"/>
              <a:gd name="connsiteX1" fmla="*/ 2769667 w 4203112"/>
              <a:gd name="connsiteY1" fmla="*/ 2482205 h 4172986"/>
              <a:gd name="connsiteX2" fmla="*/ 2887654 w 4203112"/>
              <a:gd name="connsiteY2" fmla="*/ 2516358 h 4172986"/>
              <a:gd name="connsiteX3" fmla="*/ 2942683 w 4203112"/>
              <a:gd name="connsiteY3" fmla="*/ 2703685 h 4172986"/>
              <a:gd name="connsiteX4" fmla="*/ 2935472 w 4203112"/>
              <a:gd name="connsiteY4" fmla="*/ 2726858 h 4172986"/>
              <a:gd name="connsiteX5" fmla="*/ 2711097 w 4203112"/>
              <a:gd name="connsiteY5" fmla="*/ 2521084 h 4172986"/>
              <a:gd name="connsiteX6" fmla="*/ 2171384 w 4203112"/>
              <a:gd name="connsiteY6" fmla="*/ 2267576 h 4172986"/>
              <a:gd name="connsiteX7" fmla="*/ 2373058 w 4203112"/>
              <a:gd name="connsiteY7" fmla="*/ 2452532 h 4172986"/>
              <a:gd name="connsiteX8" fmla="*/ 2370959 w 4203112"/>
              <a:gd name="connsiteY8" fmla="*/ 2453063 h 4172986"/>
              <a:gd name="connsiteX9" fmla="*/ 2214151 w 4203112"/>
              <a:gd name="connsiteY9" fmla="*/ 2408047 h 4172986"/>
              <a:gd name="connsiteX10" fmla="*/ 2213034 w 4203112"/>
              <a:gd name="connsiteY10" fmla="*/ 2409372 h 4172986"/>
              <a:gd name="connsiteX11" fmla="*/ 2171384 w 4203112"/>
              <a:gd name="connsiteY11" fmla="*/ 2267576 h 4172986"/>
              <a:gd name="connsiteX12" fmla="*/ 1919108 w 4203112"/>
              <a:gd name="connsiteY12" fmla="*/ 2036214 h 4172986"/>
              <a:gd name="connsiteX13" fmla="*/ 1977212 w 4203112"/>
              <a:gd name="connsiteY13" fmla="*/ 2089501 h 4172986"/>
              <a:gd name="connsiteX14" fmla="*/ 1925891 w 4203112"/>
              <a:gd name="connsiteY14" fmla="*/ 2196466 h 4172986"/>
              <a:gd name="connsiteX15" fmla="*/ 2052710 w 4203112"/>
              <a:gd name="connsiteY15" fmla="*/ 2599346 h 4172986"/>
              <a:gd name="connsiteX16" fmla="*/ 2400744 w 4203112"/>
              <a:gd name="connsiteY16" fmla="*/ 2701624 h 4172986"/>
              <a:gd name="connsiteX17" fmla="*/ 2573309 w 4203112"/>
              <a:gd name="connsiteY17" fmla="*/ 2636181 h 4172986"/>
              <a:gd name="connsiteX18" fmla="*/ 2803909 w 4203112"/>
              <a:gd name="connsiteY18" fmla="*/ 2847664 h 4172986"/>
              <a:gd name="connsiteX19" fmla="*/ 2611209 w 4203112"/>
              <a:gd name="connsiteY19" fmla="*/ 2796663 h 4172986"/>
              <a:gd name="connsiteX20" fmla="*/ 2418743 w 4203112"/>
              <a:gd name="connsiteY20" fmla="*/ 2987559 h 4172986"/>
              <a:gd name="connsiteX21" fmla="*/ 2877490 w 4203112"/>
              <a:gd name="connsiteY21" fmla="*/ 3108619 h 4172986"/>
              <a:gd name="connsiteX22" fmla="*/ 3016268 w 4203112"/>
              <a:gd name="connsiteY22" fmla="*/ 3042418 h 4172986"/>
              <a:gd name="connsiteX23" fmla="*/ 3074759 w 4203112"/>
              <a:gd name="connsiteY23" fmla="*/ 3096060 h 4172986"/>
              <a:gd name="connsiteX24" fmla="*/ 3195039 w 4203112"/>
              <a:gd name="connsiteY24" fmla="*/ 2964907 h 4172986"/>
              <a:gd name="connsiteX25" fmla="*/ 3140917 w 4203112"/>
              <a:gd name="connsiteY25" fmla="*/ 2915271 h 4172986"/>
              <a:gd name="connsiteX26" fmla="*/ 3206354 w 4203112"/>
              <a:gd name="connsiteY26" fmla="*/ 2766633 h 4172986"/>
              <a:gd name="connsiteX27" fmla="*/ 3073603 w 4203112"/>
              <a:gd name="connsiteY27" fmla="*/ 2319434 h 4172986"/>
              <a:gd name="connsiteX28" fmla="*/ 3074334 w 4203112"/>
              <a:gd name="connsiteY28" fmla="*/ 2318578 h 4172986"/>
              <a:gd name="connsiteX29" fmla="*/ 3069192 w 4203112"/>
              <a:gd name="connsiteY29" fmla="*/ 2314804 h 4172986"/>
              <a:gd name="connsiteX30" fmla="*/ 3067445 w 4203112"/>
              <a:gd name="connsiteY30" fmla="*/ 2312971 h 4172986"/>
              <a:gd name="connsiteX31" fmla="*/ 3067143 w 4203112"/>
              <a:gd name="connsiteY31" fmla="*/ 2313300 h 4172986"/>
              <a:gd name="connsiteX32" fmla="*/ 2729016 w 4203112"/>
              <a:gd name="connsiteY32" fmla="*/ 2226479 h 4172986"/>
              <a:gd name="connsiteX33" fmla="*/ 2522385 w 4203112"/>
              <a:gd name="connsiteY33" fmla="*/ 2348017 h 4172986"/>
              <a:gd name="connsiteX34" fmla="*/ 2283741 w 4203112"/>
              <a:gd name="connsiteY34" fmla="*/ 2129156 h 4172986"/>
              <a:gd name="connsiteX35" fmla="*/ 2297678 w 4203112"/>
              <a:gd name="connsiteY35" fmla="*/ 2123142 h 4172986"/>
              <a:gd name="connsiteX36" fmla="*/ 2471482 w 4203112"/>
              <a:gd name="connsiteY36" fmla="*/ 2169008 h 4172986"/>
              <a:gd name="connsiteX37" fmla="*/ 2644745 w 4203112"/>
              <a:gd name="connsiteY37" fmla="*/ 1997159 h 4172986"/>
              <a:gd name="connsiteX38" fmla="*/ 2231772 w 4203112"/>
              <a:gd name="connsiteY38" fmla="*/ 1888178 h 4172986"/>
              <a:gd name="connsiteX39" fmla="*/ 2094967 w 4203112"/>
              <a:gd name="connsiteY39" fmla="*/ 1956032 h 4172986"/>
              <a:gd name="connsiteX40" fmla="*/ 2039388 w 4203112"/>
              <a:gd name="connsiteY40" fmla="*/ 1905061 h 4172986"/>
              <a:gd name="connsiteX41" fmla="*/ 1919108 w 4203112"/>
              <a:gd name="connsiteY41" fmla="*/ 2036214 h 4172986"/>
              <a:gd name="connsiteX42" fmla="*/ 1078927 w 4203112"/>
              <a:gd name="connsiteY42" fmla="*/ 2378726 h 4172986"/>
              <a:gd name="connsiteX43" fmla="*/ 2259074 w 4203112"/>
              <a:gd name="connsiteY43" fmla="*/ 1100951 h 4172986"/>
              <a:gd name="connsiteX44" fmla="*/ 3829901 w 4203112"/>
              <a:gd name="connsiteY44" fmla="*/ 1389889 h 4172986"/>
              <a:gd name="connsiteX45" fmla="*/ 3448965 w 4203112"/>
              <a:gd name="connsiteY45" fmla="*/ 3314202 h 4172986"/>
              <a:gd name="connsiteX46" fmla="*/ 1444117 w 4203112"/>
              <a:gd name="connsiteY46" fmla="*/ 3841627 h 4172986"/>
              <a:gd name="connsiteX47" fmla="*/ 1441457 w 4203112"/>
              <a:gd name="connsiteY47" fmla="*/ 3837630 h 4172986"/>
              <a:gd name="connsiteX48" fmla="*/ 1078927 w 4203112"/>
              <a:gd name="connsiteY48" fmla="*/ 2378726 h 4172986"/>
              <a:gd name="connsiteX49" fmla="*/ 844073 w 4203112"/>
              <a:gd name="connsiteY49" fmla="*/ 2112929 h 4172986"/>
              <a:gd name="connsiteX50" fmla="*/ 1947259 w 4203112"/>
              <a:gd name="connsiteY50" fmla="*/ 910020 h 4172986"/>
              <a:gd name="connsiteX51" fmla="*/ 2015087 w 4203112"/>
              <a:gd name="connsiteY51" fmla="*/ 907087 h 4172986"/>
              <a:gd name="connsiteX52" fmla="*/ 2156605 w 4203112"/>
              <a:gd name="connsiteY52" fmla="*/ 1036872 h 4172986"/>
              <a:gd name="connsiteX53" fmla="*/ 2159538 w 4203112"/>
              <a:gd name="connsiteY53" fmla="*/ 1104700 h 4172986"/>
              <a:gd name="connsiteX54" fmla="*/ 1056351 w 4203112"/>
              <a:gd name="connsiteY54" fmla="*/ 2307609 h 4172986"/>
              <a:gd name="connsiteX55" fmla="*/ 988524 w 4203112"/>
              <a:gd name="connsiteY55" fmla="*/ 2310542 h 4172986"/>
              <a:gd name="connsiteX56" fmla="*/ 847006 w 4203112"/>
              <a:gd name="connsiteY56" fmla="*/ 2180756 h 4172986"/>
              <a:gd name="connsiteX57" fmla="*/ 844073 w 4203112"/>
              <a:gd name="connsiteY57" fmla="*/ 2112929 h 4172986"/>
              <a:gd name="connsiteX58" fmla="*/ 608369 w 4203112"/>
              <a:gd name="connsiteY58" fmla="*/ 624401 h 4172986"/>
              <a:gd name="connsiteX59" fmla="*/ 1323969 w 4203112"/>
              <a:gd name="connsiteY59" fmla="*/ 510720 h 4172986"/>
              <a:gd name="connsiteX60" fmla="*/ 1407055 w 4203112"/>
              <a:gd name="connsiteY60" fmla="*/ 25854 h 4172986"/>
              <a:gd name="connsiteX61" fmla="*/ 1845112 w 4203112"/>
              <a:gd name="connsiteY61" fmla="*/ 150503 h 4172986"/>
              <a:gd name="connsiteX62" fmla="*/ 1869929 w 4203112"/>
              <a:gd name="connsiteY62" fmla="*/ 859620 h 4172986"/>
              <a:gd name="connsiteX63" fmla="*/ 830647 w 4203112"/>
              <a:gd name="connsiteY63" fmla="*/ 2021033 h 4172986"/>
              <a:gd name="connsiteX64" fmla="*/ 111882 w 4203112"/>
              <a:gd name="connsiteY64" fmla="*/ 2050004 h 4172986"/>
              <a:gd name="connsiteX65" fmla="*/ 509974 w 4203112"/>
              <a:gd name="connsiteY65" fmla="*/ 1344081 h 4172986"/>
              <a:gd name="connsiteX66" fmla="*/ 530788 w 4203112"/>
              <a:gd name="connsiteY66" fmla="*/ 728341 h 4172986"/>
              <a:gd name="connsiteX67" fmla="*/ 608369 w 4203112"/>
              <a:gd name="connsiteY67" fmla="*/ 624401 h 4172986"/>
              <a:gd name="connsiteX0" fmla="*/ 2711097 w 4203112"/>
              <a:gd name="connsiteY0" fmla="*/ 2579505 h 4231407"/>
              <a:gd name="connsiteX1" fmla="*/ 2769667 w 4203112"/>
              <a:gd name="connsiteY1" fmla="*/ 2540626 h 4231407"/>
              <a:gd name="connsiteX2" fmla="*/ 2887654 w 4203112"/>
              <a:gd name="connsiteY2" fmla="*/ 2574779 h 4231407"/>
              <a:gd name="connsiteX3" fmla="*/ 2942683 w 4203112"/>
              <a:gd name="connsiteY3" fmla="*/ 2762106 h 4231407"/>
              <a:gd name="connsiteX4" fmla="*/ 2935472 w 4203112"/>
              <a:gd name="connsiteY4" fmla="*/ 2785279 h 4231407"/>
              <a:gd name="connsiteX5" fmla="*/ 2711097 w 4203112"/>
              <a:gd name="connsiteY5" fmla="*/ 2579505 h 4231407"/>
              <a:gd name="connsiteX6" fmla="*/ 2171384 w 4203112"/>
              <a:gd name="connsiteY6" fmla="*/ 2325997 h 4231407"/>
              <a:gd name="connsiteX7" fmla="*/ 2373058 w 4203112"/>
              <a:gd name="connsiteY7" fmla="*/ 2510953 h 4231407"/>
              <a:gd name="connsiteX8" fmla="*/ 2370959 w 4203112"/>
              <a:gd name="connsiteY8" fmla="*/ 2511484 h 4231407"/>
              <a:gd name="connsiteX9" fmla="*/ 2214151 w 4203112"/>
              <a:gd name="connsiteY9" fmla="*/ 2466468 h 4231407"/>
              <a:gd name="connsiteX10" fmla="*/ 2213034 w 4203112"/>
              <a:gd name="connsiteY10" fmla="*/ 2467793 h 4231407"/>
              <a:gd name="connsiteX11" fmla="*/ 2171384 w 4203112"/>
              <a:gd name="connsiteY11" fmla="*/ 2325997 h 4231407"/>
              <a:gd name="connsiteX12" fmla="*/ 1919108 w 4203112"/>
              <a:gd name="connsiteY12" fmla="*/ 2094635 h 4231407"/>
              <a:gd name="connsiteX13" fmla="*/ 1977212 w 4203112"/>
              <a:gd name="connsiteY13" fmla="*/ 2147922 h 4231407"/>
              <a:gd name="connsiteX14" fmla="*/ 1925891 w 4203112"/>
              <a:gd name="connsiteY14" fmla="*/ 2254887 h 4231407"/>
              <a:gd name="connsiteX15" fmla="*/ 2052710 w 4203112"/>
              <a:gd name="connsiteY15" fmla="*/ 2657767 h 4231407"/>
              <a:gd name="connsiteX16" fmla="*/ 2400744 w 4203112"/>
              <a:gd name="connsiteY16" fmla="*/ 2760045 h 4231407"/>
              <a:gd name="connsiteX17" fmla="*/ 2573309 w 4203112"/>
              <a:gd name="connsiteY17" fmla="*/ 2694602 h 4231407"/>
              <a:gd name="connsiteX18" fmla="*/ 2803909 w 4203112"/>
              <a:gd name="connsiteY18" fmla="*/ 2906085 h 4231407"/>
              <a:gd name="connsiteX19" fmla="*/ 2611209 w 4203112"/>
              <a:gd name="connsiteY19" fmla="*/ 2855084 h 4231407"/>
              <a:gd name="connsiteX20" fmla="*/ 2418743 w 4203112"/>
              <a:gd name="connsiteY20" fmla="*/ 3045980 h 4231407"/>
              <a:gd name="connsiteX21" fmla="*/ 2877490 w 4203112"/>
              <a:gd name="connsiteY21" fmla="*/ 3167040 h 4231407"/>
              <a:gd name="connsiteX22" fmla="*/ 3016268 w 4203112"/>
              <a:gd name="connsiteY22" fmla="*/ 3100839 h 4231407"/>
              <a:gd name="connsiteX23" fmla="*/ 3074759 w 4203112"/>
              <a:gd name="connsiteY23" fmla="*/ 3154481 h 4231407"/>
              <a:gd name="connsiteX24" fmla="*/ 3195039 w 4203112"/>
              <a:gd name="connsiteY24" fmla="*/ 3023328 h 4231407"/>
              <a:gd name="connsiteX25" fmla="*/ 3140917 w 4203112"/>
              <a:gd name="connsiteY25" fmla="*/ 2973692 h 4231407"/>
              <a:gd name="connsiteX26" fmla="*/ 3206354 w 4203112"/>
              <a:gd name="connsiteY26" fmla="*/ 2825054 h 4231407"/>
              <a:gd name="connsiteX27" fmla="*/ 3073603 w 4203112"/>
              <a:gd name="connsiteY27" fmla="*/ 2377855 h 4231407"/>
              <a:gd name="connsiteX28" fmla="*/ 3074334 w 4203112"/>
              <a:gd name="connsiteY28" fmla="*/ 2376999 h 4231407"/>
              <a:gd name="connsiteX29" fmla="*/ 3069192 w 4203112"/>
              <a:gd name="connsiteY29" fmla="*/ 2373225 h 4231407"/>
              <a:gd name="connsiteX30" fmla="*/ 3067445 w 4203112"/>
              <a:gd name="connsiteY30" fmla="*/ 2371392 h 4231407"/>
              <a:gd name="connsiteX31" fmla="*/ 3067143 w 4203112"/>
              <a:gd name="connsiteY31" fmla="*/ 2371721 h 4231407"/>
              <a:gd name="connsiteX32" fmla="*/ 2729016 w 4203112"/>
              <a:gd name="connsiteY32" fmla="*/ 2284900 h 4231407"/>
              <a:gd name="connsiteX33" fmla="*/ 2522385 w 4203112"/>
              <a:gd name="connsiteY33" fmla="*/ 2406438 h 4231407"/>
              <a:gd name="connsiteX34" fmla="*/ 2283741 w 4203112"/>
              <a:gd name="connsiteY34" fmla="*/ 2187577 h 4231407"/>
              <a:gd name="connsiteX35" fmla="*/ 2297678 w 4203112"/>
              <a:gd name="connsiteY35" fmla="*/ 2181563 h 4231407"/>
              <a:gd name="connsiteX36" fmla="*/ 2471482 w 4203112"/>
              <a:gd name="connsiteY36" fmla="*/ 2227429 h 4231407"/>
              <a:gd name="connsiteX37" fmla="*/ 2644745 w 4203112"/>
              <a:gd name="connsiteY37" fmla="*/ 2055580 h 4231407"/>
              <a:gd name="connsiteX38" fmla="*/ 2231772 w 4203112"/>
              <a:gd name="connsiteY38" fmla="*/ 1946599 h 4231407"/>
              <a:gd name="connsiteX39" fmla="*/ 2094967 w 4203112"/>
              <a:gd name="connsiteY39" fmla="*/ 2014453 h 4231407"/>
              <a:gd name="connsiteX40" fmla="*/ 2039388 w 4203112"/>
              <a:gd name="connsiteY40" fmla="*/ 1963482 h 4231407"/>
              <a:gd name="connsiteX41" fmla="*/ 1919108 w 4203112"/>
              <a:gd name="connsiteY41" fmla="*/ 2094635 h 4231407"/>
              <a:gd name="connsiteX42" fmla="*/ 1078927 w 4203112"/>
              <a:gd name="connsiteY42" fmla="*/ 2437147 h 4231407"/>
              <a:gd name="connsiteX43" fmla="*/ 2259074 w 4203112"/>
              <a:gd name="connsiteY43" fmla="*/ 1159372 h 4231407"/>
              <a:gd name="connsiteX44" fmla="*/ 3829901 w 4203112"/>
              <a:gd name="connsiteY44" fmla="*/ 1448310 h 4231407"/>
              <a:gd name="connsiteX45" fmla="*/ 3448965 w 4203112"/>
              <a:gd name="connsiteY45" fmla="*/ 3372623 h 4231407"/>
              <a:gd name="connsiteX46" fmla="*/ 1444117 w 4203112"/>
              <a:gd name="connsiteY46" fmla="*/ 3900048 h 4231407"/>
              <a:gd name="connsiteX47" fmla="*/ 1441457 w 4203112"/>
              <a:gd name="connsiteY47" fmla="*/ 3896051 h 4231407"/>
              <a:gd name="connsiteX48" fmla="*/ 1078927 w 4203112"/>
              <a:gd name="connsiteY48" fmla="*/ 2437147 h 4231407"/>
              <a:gd name="connsiteX49" fmla="*/ 844073 w 4203112"/>
              <a:gd name="connsiteY49" fmla="*/ 2171350 h 4231407"/>
              <a:gd name="connsiteX50" fmla="*/ 1947259 w 4203112"/>
              <a:gd name="connsiteY50" fmla="*/ 968441 h 4231407"/>
              <a:gd name="connsiteX51" fmla="*/ 2015087 w 4203112"/>
              <a:gd name="connsiteY51" fmla="*/ 965508 h 4231407"/>
              <a:gd name="connsiteX52" fmla="*/ 2156605 w 4203112"/>
              <a:gd name="connsiteY52" fmla="*/ 1095293 h 4231407"/>
              <a:gd name="connsiteX53" fmla="*/ 2159538 w 4203112"/>
              <a:gd name="connsiteY53" fmla="*/ 1163121 h 4231407"/>
              <a:gd name="connsiteX54" fmla="*/ 1056351 w 4203112"/>
              <a:gd name="connsiteY54" fmla="*/ 2366030 h 4231407"/>
              <a:gd name="connsiteX55" fmla="*/ 988524 w 4203112"/>
              <a:gd name="connsiteY55" fmla="*/ 2368963 h 4231407"/>
              <a:gd name="connsiteX56" fmla="*/ 847006 w 4203112"/>
              <a:gd name="connsiteY56" fmla="*/ 2239177 h 4231407"/>
              <a:gd name="connsiteX57" fmla="*/ 844073 w 4203112"/>
              <a:gd name="connsiteY57" fmla="*/ 2171350 h 4231407"/>
              <a:gd name="connsiteX58" fmla="*/ 608369 w 4203112"/>
              <a:gd name="connsiteY58" fmla="*/ 682822 h 4231407"/>
              <a:gd name="connsiteX59" fmla="*/ 1323969 w 4203112"/>
              <a:gd name="connsiteY59" fmla="*/ 569141 h 4231407"/>
              <a:gd name="connsiteX60" fmla="*/ 1407055 w 4203112"/>
              <a:gd name="connsiteY60" fmla="*/ 84275 h 4231407"/>
              <a:gd name="connsiteX61" fmla="*/ 1845112 w 4203112"/>
              <a:gd name="connsiteY61" fmla="*/ 208924 h 4231407"/>
              <a:gd name="connsiteX62" fmla="*/ 1869929 w 4203112"/>
              <a:gd name="connsiteY62" fmla="*/ 918041 h 4231407"/>
              <a:gd name="connsiteX63" fmla="*/ 830647 w 4203112"/>
              <a:gd name="connsiteY63" fmla="*/ 2079454 h 4231407"/>
              <a:gd name="connsiteX64" fmla="*/ 111882 w 4203112"/>
              <a:gd name="connsiteY64" fmla="*/ 2108425 h 4231407"/>
              <a:gd name="connsiteX65" fmla="*/ 509974 w 4203112"/>
              <a:gd name="connsiteY65" fmla="*/ 1402502 h 4231407"/>
              <a:gd name="connsiteX66" fmla="*/ 530788 w 4203112"/>
              <a:gd name="connsiteY66" fmla="*/ 786762 h 4231407"/>
              <a:gd name="connsiteX67" fmla="*/ 608369 w 4203112"/>
              <a:gd name="connsiteY67" fmla="*/ 682822 h 4231407"/>
              <a:gd name="connsiteX0" fmla="*/ 2711097 w 4203112"/>
              <a:gd name="connsiteY0" fmla="*/ 2591123 h 4243025"/>
              <a:gd name="connsiteX1" fmla="*/ 2769667 w 4203112"/>
              <a:gd name="connsiteY1" fmla="*/ 2552244 h 4243025"/>
              <a:gd name="connsiteX2" fmla="*/ 2887654 w 4203112"/>
              <a:gd name="connsiteY2" fmla="*/ 2586397 h 4243025"/>
              <a:gd name="connsiteX3" fmla="*/ 2942683 w 4203112"/>
              <a:gd name="connsiteY3" fmla="*/ 2773724 h 4243025"/>
              <a:gd name="connsiteX4" fmla="*/ 2935472 w 4203112"/>
              <a:gd name="connsiteY4" fmla="*/ 2796897 h 4243025"/>
              <a:gd name="connsiteX5" fmla="*/ 2711097 w 4203112"/>
              <a:gd name="connsiteY5" fmla="*/ 2591123 h 4243025"/>
              <a:gd name="connsiteX6" fmla="*/ 2171384 w 4203112"/>
              <a:gd name="connsiteY6" fmla="*/ 2337615 h 4243025"/>
              <a:gd name="connsiteX7" fmla="*/ 2373058 w 4203112"/>
              <a:gd name="connsiteY7" fmla="*/ 2522571 h 4243025"/>
              <a:gd name="connsiteX8" fmla="*/ 2370959 w 4203112"/>
              <a:gd name="connsiteY8" fmla="*/ 2523102 h 4243025"/>
              <a:gd name="connsiteX9" fmla="*/ 2214151 w 4203112"/>
              <a:gd name="connsiteY9" fmla="*/ 2478086 h 4243025"/>
              <a:gd name="connsiteX10" fmla="*/ 2213034 w 4203112"/>
              <a:gd name="connsiteY10" fmla="*/ 2479411 h 4243025"/>
              <a:gd name="connsiteX11" fmla="*/ 2171384 w 4203112"/>
              <a:gd name="connsiteY11" fmla="*/ 2337615 h 4243025"/>
              <a:gd name="connsiteX12" fmla="*/ 1919108 w 4203112"/>
              <a:gd name="connsiteY12" fmla="*/ 2106253 h 4243025"/>
              <a:gd name="connsiteX13" fmla="*/ 1977212 w 4203112"/>
              <a:gd name="connsiteY13" fmla="*/ 2159540 h 4243025"/>
              <a:gd name="connsiteX14" fmla="*/ 1925891 w 4203112"/>
              <a:gd name="connsiteY14" fmla="*/ 2266505 h 4243025"/>
              <a:gd name="connsiteX15" fmla="*/ 2052710 w 4203112"/>
              <a:gd name="connsiteY15" fmla="*/ 2669385 h 4243025"/>
              <a:gd name="connsiteX16" fmla="*/ 2400744 w 4203112"/>
              <a:gd name="connsiteY16" fmla="*/ 2771663 h 4243025"/>
              <a:gd name="connsiteX17" fmla="*/ 2573309 w 4203112"/>
              <a:gd name="connsiteY17" fmla="*/ 2706220 h 4243025"/>
              <a:gd name="connsiteX18" fmla="*/ 2803909 w 4203112"/>
              <a:gd name="connsiteY18" fmla="*/ 2917703 h 4243025"/>
              <a:gd name="connsiteX19" fmla="*/ 2611209 w 4203112"/>
              <a:gd name="connsiteY19" fmla="*/ 2866702 h 4243025"/>
              <a:gd name="connsiteX20" fmla="*/ 2418743 w 4203112"/>
              <a:gd name="connsiteY20" fmla="*/ 3057598 h 4243025"/>
              <a:gd name="connsiteX21" fmla="*/ 2877490 w 4203112"/>
              <a:gd name="connsiteY21" fmla="*/ 3178658 h 4243025"/>
              <a:gd name="connsiteX22" fmla="*/ 3016268 w 4203112"/>
              <a:gd name="connsiteY22" fmla="*/ 3112457 h 4243025"/>
              <a:gd name="connsiteX23" fmla="*/ 3074759 w 4203112"/>
              <a:gd name="connsiteY23" fmla="*/ 3166099 h 4243025"/>
              <a:gd name="connsiteX24" fmla="*/ 3195039 w 4203112"/>
              <a:gd name="connsiteY24" fmla="*/ 3034946 h 4243025"/>
              <a:gd name="connsiteX25" fmla="*/ 3140917 w 4203112"/>
              <a:gd name="connsiteY25" fmla="*/ 2985310 h 4243025"/>
              <a:gd name="connsiteX26" fmla="*/ 3206354 w 4203112"/>
              <a:gd name="connsiteY26" fmla="*/ 2836672 h 4243025"/>
              <a:gd name="connsiteX27" fmla="*/ 3073603 w 4203112"/>
              <a:gd name="connsiteY27" fmla="*/ 2389473 h 4243025"/>
              <a:gd name="connsiteX28" fmla="*/ 3074334 w 4203112"/>
              <a:gd name="connsiteY28" fmla="*/ 2388617 h 4243025"/>
              <a:gd name="connsiteX29" fmla="*/ 3069192 w 4203112"/>
              <a:gd name="connsiteY29" fmla="*/ 2384843 h 4243025"/>
              <a:gd name="connsiteX30" fmla="*/ 3067445 w 4203112"/>
              <a:gd name="connsiteY30" fmla="*/ 2383010 h 4243025"/>
              <a:gd name="connsiteX31" fmla="*/ 3067143 w 4203112"/>
              <a:gd name="connsiteY31" fmla="*/ 2383339 h 4243025"/>
              <a:gd name="connsiteX32" fmla="*/ 2729016 w 4203112"/>
              <a:gd name="connsiteY32" fmla="*/ 2296518 h 4243025"/>
              <a:gd name="connsiteX33" fmla="*/ 2522385 w 4203112"/>
              <a:gd name="connsiteY33" fmla="*/ 2418056 h 4243025"/>
              <a:gd name="connsiteX34" fmla="*/ 2283741 w 4203112"/>
              <a:gd name="connsiteY34" fmla="*/ 2199195 h 4243025"/>
              <a:gd name="connsiteX35" fmla="*/ 2297678 w 4203112"/>
              <a:gd name="connsiteY35" fmla="*/ 2193181 h 4243025"/>
              <a:gd name="connsiteX36" fmla="*/ 2471482 w 4203112"/>
              <a:gd name="connsiteY36" fmla="*/ 2239047 h 4243025"/>
              <a:gd name="connsiteX37" fmla="*/ 2644745 w 4203112"/>
              <a:gd name="connsiteY37" fmla="*/ 2067198 h 4243025"/>
              <a:gd name="connsiteX38" fmla="*/ 2231772 w 4203112"/>
              <a:gd name="connsiteY38" fmla="*/ 1958217 h 4243025"/>
              <a:gd name="connsiteX39" fmla="*/ 2094967 w 4203112"/>
              <a:gd name="connsiteY39" fmla="*/ 2026071 h 4243025"/>
              <a:gd name="connsiteX40" fmla="*/ 2039388 w 4203112"/>
              <a:gd name="connsiteY40" fmla="*/ 1975100 h 4243025"/>
              <a:gd name="connsiteX41" fmla="*/ 1919108 w 4203112"/>
              <a:gd name="connsiteY41" fmla="*/ 2106253 h 4243025"/>
              <a:gd name="connsiteX42" fmla="*/ 1078927 w 4203112"/>
              <a:gd name="connsiteY42" fmla="*/ 2448765 h 4243025"/>
              <a:gd name="connsiteX43" fmla="*/ 2259074 w 4203112"/>
              <a:gd name="connsiteY43" fmla="*/ 1170990 h 4243025"/>
              <a:gd name="connsiteX44" fmla="*/ 3829901 w 4203112"/>
              <a:gd name="connsiteY44" fmla="*/ 1459928 h 4243025"/>
              <a:gd name="connsiteX45" fmla="*/ 3448965 w 4203112"/>
              <a:gd name="connsiteY45" fmla="*/ 3384241 h 4243025"/>
              <a:gd name="connsiteX46" fmla="*/ 1444117 w 4203112"/>
              <a:gd name="connsiteY46" fmla="*/ 3911666 h 4243025"/>
              <a:gd name="connsiteX47" fmla="*/ 1441457 w 4203112"/>
              <a:gd name="connsiteY47" fmla="*/ 3907669 h 4243025"/>
              <a:gd name="connsiteX48" fmla="*/ 1078927 w 4203112"/>
              <a:gd name="connsiteY48" fmla="*/ 2448765 h 4243025"/>
              <a:gd name="connsiteX49" fmla="*/ 844073 w 4203112"/>
              <a:gd name="connsiteY49" fmla="*/ 2182968 h 4243025"/>
              <a:gd name="connsiteX50" fmla="*/ 1947259 w 4203112"/>
              <a:gd name="connsiteY50" fmla="*/ 980059 h 4243025"/>
              <a:gd name="connsiteX51" fmla="*/ 2015087 w 4203112"/>
              <a:gd name="connsiteY51" fmla="*/ 977126 h 4243025"/>
              <a:gd name="connsiteX52" fmla="*/ 2156605 w 4203112"/>
              <a:gd name="connsiteY52" fmla="*/ 1106911 h 4243025"/>
              <a:gd name="connsiteX53" fmla="*/ 2159538 w 4203112"/>
              <a:gd name="connsiteY53" fmla="*/ 1174739 h 4243025"/>
              <a:gd name="connsiteX54" fmla="*/ 1056351 w 4203112"/>
              <a:gd name="connsiteY54" fmla="*/ 2377648 h 4243025"/>
              <a:gd name="connsiteX55" fmla="*/ 988524 w 4203112"/>
              <a:gd name="connsiteY55" fmla="*/ 2380581 h 4243025"/>
              <a:gd name="connsiteX56" fmla="*/ 847006 w 4203112"/>
              <a:gd name="connsiteY56" fmla="*/ 2250795 h 4243025"/>
              <a:gd name="connsiteX57" fmla="*/ 844073 w 4203112"/>
              <a:gd name="connsiteY57" fmla="*/ 2182968 h 4243025"/>
              <a:gd name="connsiteX58" fmla="*/ 608369 w 4203112"/>
              <a:gd name="connsiteY58" fmla="*/ 694440 h 4243025"/>
              <a:gd name="connsiteX59" fmla="*/ 1323969 w 4203112"/>
              <a:gd name="connsiteY59" fmla="*/ 580759 h 4243025"/>
              <a:gd name="connsiteX60" fmla="*/ 1407055 w 4203112"/>
              <a:gd name="connsiteY60" fmla="*/ 95893 h 4243025"/>
              <a:gd name="connsiteX61" fmla="*/ 1845112 w 4203112"/>
              <a:gd name="connsiteY61" fmla="*/ 220542 h 4243025"/>
              <a:gd name="connsiteX62" fmla="*/ 1869929 w 4203112"/>
              <a:gd name="connsiteY62" fmla="*/ 929659 h 4243025"/>
              <a:gd name="connsiteX63" fmla="*/ 830647 w 4203112"/>
              <a:gd name="connsiteY63" fmla="*/ 2091072 h 4243025"/>
              <a:gd name="connsiteX64" fmla="*/ 111882 w 4203112"/>
              <a:gd name="connsiteY64" fmla="*/ 2120043 h 4243025"/>
              <a:gd name="connsiteX65" fmla="*/ 509974 w 4203112"/>
              <a:gd name="connsiteY65" fmla="*/ 1414120 h 4243025"/>
              <a:gd name="connsiteX66" fmla="*/ 530788 w 4203112"/>
              <a:gd name="connsiteY66" fmla="*/ 798380 h 4243025"/>
              <a:gd name="connsiteX67" fmla="*/ 608369 w 4203112"/>
              <a:gd name="connsiteY67" fmla="*/ 694440 h 4243025"/>
              <a:gd name="connsiteX0" fmla="*/ 2711097 w 4203112"/>
              <a:gd name="connsiteY0" fmla="*/ 2522365 h 4174267"/>
              <a:gd name="connsiteX1" fmla="*/ 2769667 w 4203112"/>
              <a:gd name="connsiteY1" fmla="*/ 2483486 h 4174267"/>
              <a:gd name="connsiteX2" fmla="*/ 2887654 w 4203112"/>
              <a:gd name="connsiteY2" fmla="*/ 2517639 h 4174267"/>
              <a:gd name="connsiteX3" fmla="*/ 2942683 w 4203112"/>
              <a:gd name="connsiteY3" fmla="*/ 2704966 h 4174267"/>
              <a:gd name="connsiteX4" fmla="*/ 2935472 w 4203112"/>
              <a:gd name="connsiteY4" fmla="*/ 2728139 h 4174267"/>
              <a:gd name="connsiteX5" fmla="*/ 2711097 w 4203112"/>
              <a:gd name="connsiteY5" fmla="*/ 2522365 h 4174267"/>
              <a:gd name="connsiteX6" fmla="*/ 2171384 w 4203112"/>
              <a:gd name="connsiteY6" fmla="*/ 2268857 h 4174267"/>
              <a:gd name="connsiteX7" fmla="*/ 2373058 w 4203112"/>
              <a:gd name="connsiteY7" fmla="*/ 2453813 h 4174267"/>
              <a:gd name="connsiteX8" fmla="*/ 2370959 w 4203112"/>
              <a:gd name="connsiteY8" fmla="*/ 2454344 h 4174267"/>
              <a:gd name="connsiteX9" fmla="*/ 2214151 w 4203112"/>
              <a:gd name="connsiteY9" fmla="*/ 2409328 h 4174267"/>
              <a:gd name="connsiteX10" fmla="*/ 2213034 w 4203112"/>
              <a:gd name="connsiteY10" fmla="*/ 2410653 h 4174267"/>
              <a:gd name="connsiteX11" fmla="*/ 2171384 w 4203112"/>
              <a:gd name="connsiteY11" fmla="*/ 2268857 h 4174267"/>
              <a:gd name="connsiteX12" fmla="*/ 1919108 w 4203112"/>
              <a:gd name="connsiteY12" fmla="*/ 2037495 h 4174267"/>
              <a:gd name="connsiteX13" fmla="*/ 1977212 w 4203112"/>
              <a:gd name="connsiteY13" fmla="*/ 2090782 h 4174267"/>
              <a:gd name="connsiteX14" fmla="*/ 1925891 w 4203112"/>
              <a:gd name="connsiteY14" fmla="*/ 2197747 h 4174267"/>
              <a:gd name="connsiteX15" fmla="*/ 2052710 w 4203112"/>
              <a:gd name="connsiteY15" fmla="*/ 2600627 h 4174267"/>
              <a:gd name="connsiteX16" fmla="*/ 2400744 w 4203112"/>
              <a:gd name="connsiteY16" fmla="*/ 2702905 h 4174267"/>
              <a:gd name="connsiteX17" fmla="*/ 2573309 w 4203112"/>
              <a:gd name="connsiteY17" fmla="*/ 2637462 h 4174267"/>
              <a:gd name="connsiteX18" fmla="*/ 2803909 w 4203112"/>
              <a:gd name="connsiteY18" fmla="*/ 2848945 h 4174267"/>
              <a:gd name="connsiteX19" fmla="*/ 2611209 w 4203112"/>
              <a:gd name="connsiteY19" fmla="*/ 2797944 h 4174267"/>
              <a:gd name="connsiteX20" fmla="*/ 2418743 w 4203112"/>
              <a:gd name="connsiteY20" fmla="*/ 2988840 h 4174267"/>
              <a:gd name="connsiteX21" fmla="*/ 2877490 w 4203112"/>
              <a:gd name="connsiteY21" fmla="*/ 3109900 h 4174267"/>
              <a:gd name="connsiteX22" fmla="*/ 3016268 w 4203112"/>
              <a:gd name="connsiteY22" fmla="*/ 3043699 h 4174267"/>
              <a:gd name="connsiteX23" fmla="*/ 3074759 w 4203112"/>
              <a:gd name="connsiteY23" fmla="*/ 3097341 h 4174267"/>
              <a:gd name="connsiteX24" fmla="*/ 3195039 w 4203112"/>
              <a:gd name="connsiteY24" fmla="*/ 2966188 h 4174267"/>
              <a:gd name="connsiteX25" fmla="*/ 3140917 w 4203112"/>
              <a:gd name="connsiteY25" fmla="*/ 2916552 h 4174267"/>
              <a:gd name="connsiteX26" fmla="*/ 3206354 w 4203112"/>
              <a:gd name="connsiteY26" fmla="*/ 2767914 h 4174267"/>
              <a:gd name="connsiteX27" fmla="*/ 3073603 w 4203112"/>
              <a:gd name="connsiteY27" fmla="*/ 2320715 h 4174267"/>
              <a:gd name="connsiteX28" fmla="*/ 3074334 w 4203112"/>
              <a:gd name="connsiteY28" fmla="*/ 2319859 h 4174267"/>
              <a:gd name="connsiteX29" fmla="*/ 3069192 w 4203112"/>
              <a:gd name="connsiteY29" fmla="*/ 2316085 h 4174267"/>
              <a:gd name="connsiteX30" fmla="*/ 3067445 w 4203112"/>
              <a:gd name="connsiteY30" fmla="*/ 2314252 h 4174267"/>
              <a:gd name="connsiteX31" fmla="*/ 3067143 w 4203112"/>
              <a:gd name="connsiteY31" fmla="*/ 2314581 h 4174267"/>
              <a:gd name="connsiteX32" fmla="*/ 2729016 w 4203112"/>
              <a:gd name="connsiteY32" fmla="*/ 2227760 h 4174267"/>
              <a:gd name="connsiteX33" fmla="*/ 2522385 w 4203112"/>
              <a:gd name="connsiteY33" fmla="*/ 2349298 h 4174267"/>
              <a:gd name="connsiteX34" fmla="*/ 2283741 w 4203112"/>
              <a:gd name="connsiteY34" fmla="*/ 2130437 h 4174267"/>
              <a:gd name="connsiteX35" fmla="*/ 2297678 w 4203112"/>
              <a:gd name="connsiteY35" fmla="*/ 2124423 h 4174267"/>
              <a:gd name="connsiteX36" fmla="*/ 2471482 w 4203112"/>
              <a:gd name="connsiteY36" fmla="*/ 2170289 h 4174267"/>
              <a:gd name="connsiteX37" fmla="*/ 2644745 w 4203112"/>
              <a:gd name="connsiteY37" fmla="*/ 1998440 h 4174267"/>
              <a:gd name="connsiteX38" fmla="*/ 2231772 w 4203112"/>
              <a:gd name="connsiteY38" fmla="*/ 1889459 h 4174267"/>
              <a:gd name="connsiteX39" fmla="*/ 2094967 w 4203112"/>
              <a:gd name="connsiteY39" fmla="*/ 1957313 h 4174267"/>
              <a:gd name="connsiteX40" fmla="*/ 2039388 w 4203112"/>
              <a:gd name="connsiteY40" fmla="*/ 1906342 h 4174267"/>
              <a:gd name="connsiteX41" fmla="*/ 1919108 w 4203112"/>
              <a:gd name="connsiteY41" fmla="*/ 2037495 h 4174267"/>
              <a:gd name="connsiteX42" fmla="*/ 1078927 w 4203112"/>
              <a:gd name="connsiteY42" fmla="*/ 2380007 h 4174267"/>
              <a:gd name="connsiteX43" fmla="*/ 2259074 w 4203112"/>
              <a:gd name="connsiteY43" fmla="*/ 1102232 h 4174267"/>
              <a:gd name="connsiteX44" fmla="*/ 3829901 w 4203112"/>
              <a:gd name="connsiteY44" fmla="*/ 1391170 h 4174267"/>
              <a:gd name="connsiteX45" fmla="*/ 3448965 w 4203112"/>
              <a:gd name="connsiteY45" fmla="*/ 3315483 h 4174267"/>
              <a:gd name="connsiteX46" fmla="*/ 1444117 w 4203112"/>
              <a:gd name="connsiteY46" fmla="*/ 3842908 h 4174267"/>
              <a:gd name="connsiteX47" fmla="*/ 1441457 w 4203112"/>
              <a:gd name="connsiteY47" fmla="*/ 3838911 h 4174267"/>
              <a:gd name="connsiteX48" fmla="*/ 1078927 w 4203112"/>
              <a:gd name="connsiteY48" fmla="*/ 2380007 h 4174267"/>
              <a:gd name="connsiteX49" fmla="*/ 844073 w 4203112"/>
              <a:gd name="connsiteY49" fmla="*/ 2114210 h 4174267"/>
              <a:gd name="connsiteX50" fmla="*/ 1947259 w 4203112"/>
              <a:gd name="connsiteY50" fmla="*/ 911301 h 4174267"/>
              <a:gd name="connsiteX51" fmla="*/ 2015087 w 4203112"/>
              <a:gd name="connsiteY51" fmla="*/ 908368 h 4174267"/>
              <a:gd name="connsiteX52" fmla="*/ 2156605 w 4203112"/>
              <a:gd name="connsiteY52" fmla="*/ 1038153 h 4174267"/>
              <a:gd name="connsiteX53" fmla="*/ 2159538 w 4203112"/>
              <a:gd name="connsiteY53" fmla="*/ 1105981 h 4174267"/>
              <a:gd name="connsiteX54" fmla="*/ 1056351 w 4203112"/>
              <a:gd name="connsiteY54" fmla="*/ 2308890 h 4174267"/>
              <a:gd name="connsiteX55" fmla="*/ 988524 w 4203112"/>
              <a:gd name="connsiteY55" fmla="*/ 2311823 h 4174267"/>
              <a:gd name="connsiteX56" fmla="*/ 847006 w 4203112"/>
              <a:gd name="connsiteY56" fmla="*/ 2182037 h 4174267"/>
              <a:gd name="connsiteX57" fmla="*/ 844073 w 4203112"/>
              <a:gd name="connsiteY57" fmla="*/ 2114210 h 4174267"/>
              <a:gd name="connsiteX58" fmla="*/ 608369 w 4203112"/>
              <a:gd name="connsiteY58" fmla="*/ 625682 h 4174267"/>
              <a:gd name="connsiteX59" fmla="*/ 1230346 w 4203112"/>
              <a:gd name="connsiteY59" fmla="*/ 529532 h 4174267"/>
              <a:gd name="connsiteX60" fmla="*/ 1407055 w 4203112"/>
              <a:gd name="connsiteY60" fmla="*/ 27135 h 4174267"/>
              <a:gd name="connsiteX61" fmla="*/ 1845112 w 4203112"/>
              <a:gd name="connsiteY61" fmla="*/ 151784 h 4174267"/>
              <a:gd name="connsiteX62" fmla="*/ 1869929 w 4203112"/>
              <a:gd name="connsiteY62" fmla="*/ 860901 h 4174267"/>
              <a:gd name="connsiteX63" fmla="*/ 830647 w 4203112"/>
              <a:gd name="connsiteY63" fmla="*/ 2022314 h 4174267"/>
              <a:gd name="connsiteX64" fmla="*/ 111882 w 4203112"/>
              <a:gd name="connsiteY64" fmla="*/ 2051285 h 4174267"/>
              <a:gd name="connsiteX65" fmla="*/ 509974 w 4203112"/>
              <a:gd name="connsiteY65" fmla="*/ 1345362 h 4174267"/>
              <a:gd name="connsiteX66" fmla="*/ 530788 w 4203112"/>
              <a:gd name="connsiteY66" fmla="*/ 729622 h 4174267"/>
              <a:gd name="connsiteX67" fmla="*/ 608369 w 4203112"/>
              <a:gd name="connsiteY67" fmla="*/ 625682 h 4174267"/>
              <a:gd name="connsiteX0" fmla="*/ 2711097 w 4203112"/>
              <a:gd name="connsiteY0" fmla="*/ 2541845 h 4193747"/>
              <a:gd name="connsiteX1" fmla="*/ 2769667 w 4203112"/>
              <a:gd name="connsiteY1" fmla="*/ 2502966 h 4193747"/>
              <a:gd name="connsiteX2" fmla="*/ 2887654 w 4203112"/>
              <a:gd name="connsiteY2" fmla="*/ 2537119 h 4193747"/>
              <a:gd name="connsiteX3" fmla="*/ 2942683 w 4203112"/>
              <a:gd name="connsiteY3" fmla="*/ 2724446 h 4193747"/>
              <a:gd name="connsiteX4" fmla="*/ 2935472 w 4203112"/>
              <a:gd name="connsiteY4" fmla="*/ 2747619 h 4193747"/>
              <a:gd name="connsiteX5" fmla="*/ 2711097 w 4203112"/>
              <a:gd name="connsiteY5" fmla="*/ 2541845 h 4193747"/>
              <a:gd name="connsiteX6" fmla="*/ 2171384 w 4203112"/>
              <a:gd name="connsiteY6" fmla="*/ 2288337 h 4193747"/>
              <a:gd name="connsiteX7" fmla="*/ 2373058 w 4203112"/>
              <a:gd name="connsiteY7" fmla="*/ 2473293 h 4193747"/>
              <a:gd name="connsiteX8" fmla="*/ 2370959 w 4203112"/>
              <a:gd name="connsiteY8" fmla="*/ 2473824 h 4193747"/>
              <a:gd name="connsiteX9" fmla="*/ 2214151 w 4203112"/>
              <a:gd name="connsiteY9" fmla="*/ 2428808 h 4193747"/>
              <a:gd name="connsiteX10" fmla="*/ 2213034 w 4203112"/>
              <a:gd name="connsiteY10" fmla="*/ 2430133 h 4193747"/>
              <a:gd name="connsiteX11" fmla="*/ 2171384 w 4203112"/>
              <a:gd name="connsiteY11" fmla="*/ 2288337 h 4193747"/>
              <a:gd name="connsiteX12" fmla="*/ 1919108 w 4203112"/>
              <a:gd name="connsiteY12" fmla="*/ 2056975 h 4193747"/>
              <a:gd name="connsiteX13" fmla="*/ 1977212 w 4203112"/>
              <a:gd name="connsiteY13" fmla="*/ 2110262 h 4193747"/>
              <a:gd name="connsiteX14" fmla="*/ 1925891 w 4203112"/>
              <a:gd name="connsiteY14" fmla="*/ 2217227 h 4193747"/>
              <a:gd name="connsiteX15" fmla="*/ 2052710 w 4203112"/>
              <a:gd name="connsiteY15" fmla="*/ 2620107 h 4193747"/>
              <a:gd name="connsiteX16" fmla="*/ 2400744 w 4203112"/>
              <a:gd name="connsiteY16" fmla="*/ 2722385 h 4193747"/>
              <a:gd name="connsiteX17" fmla="*/ 2573309 w 4203112"/>
              <a:gd name="connsiteY17" fmla="*/ 2656942 h 4193747"/>
              <a:gd name="connsiteX18" fmla="*/ 2803909 w 4203112"/>
              <a:gd name="connsiteY18" fmla="*/ 2868425 h 4193747"/>
              <a:gd name="connsiteX19" fmla="*/ 2611209 w 4203112"/>
              <a:gd name="connsiteY19" fmla="*/ 2817424 h 4193747"/>
              <a:gd name="connsiteX20" fmla="*/ 2418743 w 4203112"/>
              <a:gd name="connsiteY20" fmla="*/ 3008320 h 4193747"/>
              <a:gd name="connsiteX21" fmla="*/ 2877490 w 4203112"/>
              <a:gd name="connsiteY21" fmla="*/ 3129380 h 4193747"/>
              <a:gd name="connsiteX22" fmla="*/ 3016268 w 4203112"/>
              <a:gd name="connsiteY22" fmla="*/ 3063179 h 4193747"/>
              <a:gd name="connsiteX23" fmla="*/ 3074759 w 4203112"/>
              <a:gd name="connsiteY23" fmla="*/ 3116821 h 4193747"/>
              <a:gd name="connsiteX24" fmla="*/ 3195039 w 4203112"/>
              <a:gd name="connsiteY24" fmla="*/ 2985668 h 4193747"/>
              <a:gd name="connsiteX25" fmla="*/ 3140917 w 4203112"/>
              <a:gd name="connsiteY25" fmla="*/ 2936032 h 4193747"/>
              <a:gd name="connsiteX26" fmla="*/ 3206354 w 4203112"/>
              <a:gd name="connsiteY26" fmla="*/ 2787394 h 4193747"/>
              <a:gd name="connsiteX27" fmla="*/ 3073603 w 4203112"/>
              <a:gd name="connsiteY27" fmla="*/ 2340195 h 4193747"/>
              <a:gd name="connsiteX28" fmla="*/ 3074334 w 4203112"/>
              <a:gd name="connsiteY28" fmla="*/ 2339339 h 4193747"/>
              <a:gd name="connsiteX29" fmla="*/ 3069192 w 4203112"/>
              <a:gd name="connsiteY29" fmla="*/ 2335565 h 4193747"/>
              <a:gd name="connsiteX30" fmla="*/ 3067445 w 4203112"/>
              <a:gd name="connsiteY30" fmla="*/ 2333732 h 4193747"/>
              <a:gd name="connsiteX31" fmla="*/ 3067143 w 4203112"/>
              <a:gd name="connsiteY31" fmla="*/ 2334061 h 4193747"/>
              <a:gd name="connsiteX32" fmla="*/ 2729016 w 4203112"/>
              <a:gd name="connsiteY32" fmla="*/ 2247240 h 4193747"/>
              <a:gd name="connsiteX33" fmla="*/ 2522385 w 4203112"/>
              <a:gd name="connsiteY33" fmla="*/ 2368778 h 4193747"/>
              <a:gd name="connsiteX34" fmla="*/ 2283741 w 4203112"/>
              <a:gd name="connsiteY34" fmla="*/ 2149917 h 4193747"/>
              <a:gd name="connsiteX35" fmla="*/ 2297678 w 4203112"/>
              <a:gd name="connsiteY35" fmla="*/ 2143903 h 4193747"/>
              <a:gd name="connsiteX36" fmla="*/ 2471482 w 4203112"/>
              <a:gd name="connsiteY36" fmla="*/ 2189769 h 4193747"/>
              <a:gd name="connsiteX37" fmla="*/ 2644745 w 4203112"/>
              <a:gd name="connsiteY37" fmla="*/ 2017920 h 4193747"/>
              <a:gd name="connsiteX38" fmla="*/ 2231772 w 4203112"/>
              <a:gd name="connsiteY38" fmla="*/ 1908939 h 4193747"/>
              <a:gd name="connsiteX39" fmla="*/ 2094967 w 4203112"/>
              <a:gd name="connsiteY39" fmla="*/ 1976793 h 4193747"/>
              <a:gd name="connsiteX40" fmla="*/ 2039388 w 4203112"/>
              <a:gd name="connsiteY40" fmla="*/ 1925822 h 4193747"/>
              <a:gd name="connsiteX41" fmla="*/ 1919108 w 4203112"/>
              <a:gd name="connsiteY41" fmla="*/ 2056975 h 4193747"/>
              <a:gd name="connsiteX42" fmla="*/ 1078927 w 4203112"/>
              <a:gd name="connsiteY42" fmla="*/ 2399487 h 4193747"/>
              <a:gd name="connsiteX43" fmla="*/ 2259074 w 4203112"/>
              <a:gd name="connsiteY43" fmla="*/ 1121712 h 4193747"/>
              <a:gd name="connsiteX44" fmla="*/ 3829901 w 4203112"/>
              <a:gd name="connsiteY44" fmla="*/ 1410650 h 4193747"/>
              <a:gd name="connsiteX45" fmla="*/ 3448965 w 4203112"/>
              <a:gd name="connsiteY45" fmla="*/ 3334963 h 4193747"/>
              <a:gd name="connsiteX46" fmla="*/ 1444117 w 4203112"/>
              <a:gd name="connsiteY46" fmla="*/ 3862388 h 4193747"/>
              <a:gd name="connsiteX47" fmla="*/ 1441457 w 4203112"/>
              <a:gd name="connsiteY47" fmla="*/ 3858391 h 4193747"/>
              <a:gd name="connsiteX48" fmla="*/ 1078927 w 4203112"/>
              <a:gd name="connsiteY48" fmla="*/ 2399487 h 4193747"/>
              <a:gd name="connsiteX49" fmla="*/ 844073 w 4203112"/>
              <a:gd name="connsiteY49" fmla="*/ 2133690 h 4193747"/>
              <a:gd name="connsiteX50" fmla="*/ 1947259 w 4203112"/>
              <a:gd name="connsiteY50" fmla="*/ 930781 h 4193747"/>
              <a:gd name="connsiteX51" fmla="*/ 2015087 w 4203112"/>
              <a:gd name="connsiteY51" fmla="*/ 927848 h 4193747"/>
              <a:gd name="connsiteX52" fmla="*/ 2156605 w 4203112"/>
              <a:gd name="connsiteY52" fmla="*/ 1057633 h 4193747"/>
              <a:gd name="connsiteX53" fmla="*/ 2159538 w 4203112"/>
              <a:gd name="connsiteY53" fmla="*/ 1125461 h 4193747"/>
              <a:gd name="connsiteX54" fmla="*/ 1056351 w 4203112"/>
              <a:gd name="connsiteY54" fmla="*/ 2328370 h 4193747"/>
              <a:gd name="connsiteX55" fmla="*/ 988524 w 4203112"/>
              <a:gd name="connsiteY55" fmla="*/ 2331303 h 4193747"/>
              <a:gd name="connsiteX56" fmla="*/ 847006 w 4203112"/>
              <a:gd name="connsiteY56" fmla="*/ 2201517 h 4193747"/>
              <a:gd name="connsiteX57" fmla="*/ 844073 w 4203112"/>
              <a:gd name="connsiteY57" fmla="*/ 2133690 h 4193747"/>
              <a:gd name="connsiteX58" fmla="*/ 608369 w 4203112"/>
              <a:gd name="connsiteY58" fmla="*/ 645162 h 4193747"/>
              <a:gd name="connsiteX59" fmla="*/ 1230346 w 4203112"/>
              <a:gd name="connsiteY59" fmla="*/ 549012 h 4193747"/>
              <a:gd name="connsiteX60" fmla="*/ 1407055 w 4203112"/>
              <a:gd name="connsiteY60" fmla="*/ 46615 h 4193747"/>
              <a:gd name="connsiteX61" fmla="*/ 1845112 w 4203112"/>
              <a:gd name="connsiteY61" fmla="*/ 171264 h 4193747"/>
              <a:gd name="connsiteX62" fmla="*/ 1869929 w 4203112"/>
              <a:gd name="connsiteY62" fmla="*/ 880381 h 4193747"/>
              <a:gd name="connsiteX63" fmla="*/ 830647 w 4203112"/>
              <a:gd name="connsiteY63" fmla="*/ 2041794 h 4193747"/>
              <a:gd name="connsiteX64" fmla="*/ 111882 w 4203112"/>
              <a:gd name="connsiteY64" fmla="*/ 2070765 h 4193747"/>
              <a:gd name="connsiteX65" fmla="*/ 509974 w 4203112"/>
              <a:gd name="connsiteY65" fmla="*/ 1364842 h 4193747"/>
              <a:gd name="connsiteX66" fmla="*/ 530788 w 4203112"/>
              <a:gd name="connsiteY66" fmla="*/ 749102 h 4193747"/>
              <a:gd name="connsiteX67" fmla="*/ 608369 w 4203112"/>
              <a:gd name="connsiteY67" fmla="*/ 645162 h 4193747"/>
              <a:gd name="connsiteX0" fmla="*/ 2711097 w 4203112"/>
              <a:gd name="connsiteY0" fmla="*/ 2541845 h 4193747"/>
              <a:gd name="connsiteX1" fmla="*/ 2769667 w 4203112"/>
              <a:gd name="connsiteY1" fmla="*/ 2502966 h 4193747"/>
              <a:gd name="connsiteX2" fmla="*/ 2887654 w 4203112"/>
              <a:gd name="connsiteY2" fmla="*/ 2537119 h 4193747"/>
              <a:gd name="connsiteX3" fmla="*/ 2942683 w 4203112"/>
              <a:gd name="connsiteY3" fmla="*/ 2724446 h 4193747"/>
              <a:gd name="connsiteX4" fmla="*/ 2935472 w 4203112"/>
              <a:gd name="connsiteY4" fmla="*/ 2747619 h 4193747"/>
              <a:gd name="connsiteX5" fmla="*/ 2711097 w 4203112"/>
              <a:gd name="connsiteY5" fmla="*/ 2541845 h 4193747"/>
              <a:gd name="connsiteX6" fmla="*/ 2171384 w 4203112"/>
              <a:gd name="connsiteY6" fmla="*/ 2288337 h 4193747"/>
              <a:gd name="connsiteX7" fmla="*/ 2373058 w 4203112"/>
              <a:gd name="connsiteY7" fmla="*/ 2473293 h 4193747"/>
              <a:gd name="connsiteX8" fmla="*/ 2370959 w 4203112"/>
              <a:gd name="connsiteY8" fmla="*/ 2473824 h 4193747"/>
              <a:gd name="connsiteX9" fmla="*/ 2214151 w 4203112"/>
              <a:gd name="connsiteY9" fmla="*/ 2428808 h 4193747"/>
              <a:gd name="connsiteX10" fmla="*/ 2213034 w 4203112"/>
              <a:gd name="connsiteY10" fmla="*/ 2430133 h 4193747"/>
              <a:gd name="connsiteX11" fmla="*/ 2171384 w 4203112"/>
              <a:gd name="connsiteY11" fmla="*/ 2288337 h 4193747"/>
              <a:gd name="connsiteX12" fmla="*/ 1919108 w 4203112"/>
              <a:gd name="connsiteY12" fmla="*/ 2056975 h 4193747"/>
              <a:gd name="connsiteX13" fmla="*/ 1977212 w 4203112"/>
              <a:gd name="connsiteY13" fmla="*/ 2110262 h 4193747"/>
              <a:gd name="connsiteX14" fmla="*/ 1925891 w 4203112"/>
              <a:gd name="connsiteY14" fmla="*/ 2217227 h 4193747"/>
              <a:gd name="connsiteX15" fmla="*/ 2052710 w 4203112"/>
              <a:gd name="connsiteY15" fmla="*/ 2620107 h 4193747"/>
              <a:gd name="connsiteX16" fmla="*/ 2400744 w 4203112"/>
              <a:gd name="connsiteY16" fmla="*/ 2722385 h 4193747"/>
              <a:gd name="connsiteX17" fmla="*/ 2573309 w 4203112"/>
              <a:gd name="connsiteY17" fmla="*/ 2656942 h 4193747"/>
              <a:gd name="connsiteX18" fmla="*/ 2803909 w 4203112"/>
              <a:gd name="connsiteY18" fmla="*/ 2868425 h 4193747"/>
              <a:gd name="connsiteX19" fmla="*/ 2611209 w 4203112"/>
              <a:gd name="connsiteY19" fmla="*/ 2817424 h 4193747"/>
              <a:gd name="connsiteX20" fmla="*/ 2418743 w 4203112"/>
              <a:gd name="connsiteY20" fmla="*/ 3008320 h 4193747"/>
              <a:gd name="connsiteX21" fmla="*/ 2877490 w 4203112"/>
              <a:gd name="connsiteY21" fmla="*/ 3129380 h 4193747"/>
              <a:gd name="connsiteX22" fmla="*/ 3016268 w 4203112"/>
              <a:gd name="connsiteY22" fmla="*/ 3063179 h 4193747"/>
              <a:gd name="connsiteX23" fmla="*/ 3074759 w 4203112"/>
              <a:gd name="connsiteY23" fmla="*/ 3116821 h 4193747"/>
              <a:gd name="connsiteX24" fmla="*/ 3195039 w 4203112"/>
              <a:gd name="connsiteY24" fmla="*/ 2985668 h 4193747"/>
              <a:gd name="connsiteX25" fmla="*/ 3140917 w 4203112"/>
              <a:gd name="connsiteY25" fmla="*/ 2936032 h 4193747"/>
              <a:gd name="connsiteX26" fmla="*/ 3206354 w 4203112"/>
              <a:gd name="connsiteY26" fmla="*/ 2787394 h 4193747"/>
              <a:gd name="connsiteX27" fmla="*/ 3073603 w 4203112"/>
              <a:gd name="connsiteY27" fmla="*/ 2340195 h 4193747"/>
              <a:gd name="connsiteX28" fmla="*/ 3074334 w 4203112"/>
              <a:gd name="connsiteY28" fmla="*/ 2339339 h 4193747"/>
              <a:gd name="connsiteX29" fmla="*/ 3069192 w 4203112"/>
              <a:gd name="connsiteY29" fmla="*/ 2335565 h 4193747"/>
              <a:gd name="connsiteX30" fmla="*/ 3067445 w 4203112"/>
              <a:gd name="connsiteY30" fmla="*/ 2333732 h 4193747"/>
              <a:gd name="connsiteX31" fmla="*/ 3067143 w 4203112"/>
              <a:gd name="connsiteY31" fmla="*/ 2334061 h 4193747"/>
              <a:gd name="connsiteX32" fmla="*/ 2729016 w 4203112"/>
              <a:gd name="connsiteY32" fmla="*/ 2247240 h 4193747"/>
              <a:gd name="connsiteX33" fmla="*/ 2522385 w 4203112"/>
              <a:gd name="connsiteY33" fmla="*/ 2368778 h 4193747"/>
              <a:gd name="connsiteX34" fmla="*/ 2283741 w 4203112"/>
              <a:gd name="connsiteY34" fmla="*/ 2149917 h 4193747"/>
              <a:gd name="connsiteX35" fmla="*/ 2297678 w 4203112"/>
              <a:gd name="connsiteY35" fmla="*/ 2143903 h 4193747"/>
              <a:gd name="connsiteX36" fmla="*/ 2471482 w 4203112"/>
              <a:gd name="connsiteY36" fmla="*/ 2189769 h 4193747"/>
              <a:gd name="connsiteX37" fmla="*/ 2644745 w 4203112"/>
              <a:gd name="connsiteY37" fmla="*/ 2017920 h 4193747"/>
              <a:gd name="connsiteX38" fmla="*/ 2231772 w 4203112"/>
              <a:gd name="connsiteY38" fmla="*/ 1908939 h 4193747"/>
              <a:gd name="connsiteX39" fmla="*/ 2094967 w 4203112"/>
              <a:gd name="connsiteY39" fmla="*/ 1976793 h 4193747"/>
              <a:gd name="connsiteX40" fmla="*/ 2039388 w 4203112"/>
              <a:gd name="connsiteY40" fmla="*/ 1925822 h 4193747"/>
              <a:gd name="connsiteX41" fmla="*/ 1919108 w 4203112"/>
              <a:gd name="connsiteY41" fmla="*/ 2056975 h 4193747"/>
              <a:gd name="connsiteX42" fmla="*/ 1078927 w 4203112"/>
              <a:gd name="connsiteY42" fmla="*/ 2399487 h 4193747"/>
              <a:gd name="connsiteX43" fmla="*/ 2259074 w 4203112"/>
              <a:gd name="connsiteY43" fmla="*/ 1121712 h 4193747"/>
              <a:gd name="connsiteX44" fmla="*/ 3829901 w 4203112"/>
              <a:gd name="connsiteY44" fmla="*/ 1410650 h 4193747"/>
              <a:gd name="connsiteX45" fmla="*/ 3448965 w 4203112"/>
              <a:gd name="connsiteY45" fmla="*/ 3334963 h 4193747"/>
              <a:gd name="connsiteX46" fmla="*/ 1444117 w 4203112"/>
              <a:gd name="connsiteY46" fmla="*/ 3862388 h 4193747"/>
              <a:gd name="connsiteX47" fmla="*/ 1441457 w 4203112"/>
              <a:gd name="connsiteY47" fmla="*/ 3858391 h 4193747"/>
              <a:gd name="connsiteX48" fmla="*/ 1078927 w 4203112"/>
              <a:gd name="connsiteY48" fmla="*/ 2399487 h 4193747"/>
              <a:gd name="connsiteX49" fmla="*/ 844073 w 4203112"/>
              <a:gd name="connsiteY49" fmla="*/ 2133690 h 4193747"/>
              <a:gd name="connsiteX50" fmla="*/ 1947259 w 4203112"/>
              <a:gd name="connsiteY50" fmla="*/ 930781 h 4193747"/>
              <a:gd name="connsiteX51" fmla="*/ 2015087 w 4203112"/>
              <a:gd name="connsiteY51" fmla="*/ 927848 h 4193747"/>
              <a:gd name="connsiteX52" fmla="*/ 2156605 w 4203112"/>
              <a:gd name="connsiteY52" fmla="*/ 1057633 h 4193747"/>
              <a:gd name="connsiteX53" fmla="*/ 2159538 w 4203112"/>
              <a:gd name="connsiteY53" fmla="*/ 1125461 h 4193747"/>
              <a:gd name="connsiteX54" fmla="*/ 1056351 w 4203112"/>
              <a:gd name="connsiteY54" fmla="*/ 2328370 h 4193747"/>
              <a:gd name="connsiteX55" fmla="*/ 988524 w 4203112"/>
              <a:gd name="connsiteY55" fmla="*/ 2331303 h 4193747"/>
              <a:gd name="connsiteX56" fmla="*/ 847006 w 4203112"/>
              <a:gd name="connsiteY56" fmla="*/ 2201517 h 4193747"/>
              <a:gd name="connsiteX57" fmla="*/ 844073 w 4203112"/>
              <a:gd name="connsiteY57" fmla="*/ 2133690 h 4193747"/>
              <a:gd name="connsiteX58" fmla="*/ 608369 w 4203112"/>
              <a:gd name="connsiteY58" fmla="*/ 645162 h 4193747"/>
              <a:gd name="connsiteX59" fmla="*/ 1230346 w 4203112"/>
              <a:gd name="connsiteY59" fmla="*/ 549012 h 4193747"/>
              <a:gd name="connsiteX60" fmla="*/ 1407055 w 4203112"/>
              <a:gd name="connsiteY60" fmla="*/ 46615 h 4193747"/>
              <a:gd name="connsiteX61" fmla="*/ 1845112 w 4203112"/>
              <a:gd name="connsiteY61" fmla="*/ 171264 h 4193747"/>
              <a:gd name="connsiteX62" fmla="*/ 1869929 w 4203112"/>
              <a:gd name="connsiteY62" fmla="*/ 880381 h 4193747"/>
              <a:gd name="connsiteX63" fmla="*/ 830647 w 4203112"/>
              <a:gd name="connsiteY63" fmla="*/ 2041794 h 4193747"/>
              <a:gd name="connsiteX64" fmla="*/ 111882 w 4203112"/>
              <a:gd name="connsiteY64" fmla="*/ 2070765 h 4193747"/>
              <a:gd name="connsiteX65" fmla="*/ 509974 w 4203112"/>
              <a:gd name="connsiteY65" fmla="*/ 1364842 h 4193747"/>
              <a:gd name="connsiteX66" fmla="*/ 530788 w 4203112"/>
              <a:gd name="connsiteY66" fmla="*/ 749102 h 4193747"/>
              <a:gd name="connsiteX67" fmla="*/ 608369 w 4203112"/>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11645 w 4183969"/>
              <a:gd name="connsiteY66" fmla="*/ 74910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07353 w 4183969"/>
              <a:gd name="connsiteY66" fmla="*/ 753782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02673 w 4183969"/>
              <a:gd name="connsiteY66" fmla="*/ 749490 h 4193747"/>
              <a:gd name="connsiteX67" fmla="*/ 589226 w 4183969"/>
              <a:gd name="connsiteY67"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89226 w 4183969"/>
              <a:gd name="connsiteY66"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89226 w 4183969"/>
              <a:gd name="connsiteY66" fmla="*/ 645162 h 4193747"/>
              <a:gd name="connsiteX0" fmla="*/ 2691954 w 4183969"/>
              <a:gd name="connsiteY0" fmla="*/ 2541845 h 4193747"/>
              <a:gd name="connsiteX1" fmla="*/ 2750524 w 4183969"/>
              <a:gd name="connsiteY1" fmla="*/ 2502966 h 4193747"/>
              <a:gd name="connsiteX2" fmla="*/ 2868511 w 4183969"/>
              <a:gd name="connsiteY2" fmla="*/ 2537119 h 4193747"/>
              <a:gd name="connsiteX3" fmla="*/ 2923540 w 4183969"/>
              <a:gd name="connsiteY3" fmla="*/ 2724446 h 4193747"/>
              <a:gd name="connsiteX4" fmla="*/ 2916329 w 4183969"/>
              <a:gd name="connsiteY4" fmla="*/ 2747619 h 4193747"/>
              <a:gd name="connsiteX5" fmla="*/ 2691954 w 4183969"/>
              <a:gd name="connsiteY5" fmla="*/ 2541845 h 4193747"/>
              <a:gd name="connsiteX6" fmla="*/ 2152241 w 4183969"/>
              <a:gd name="connsiteY6" fmla="*/ 2288337 h 4193747"/>
              <a:gd name="connsiteX7" fmla="*/ 2353915 w 4183969"/>
              <a:gd name="connsiteY7" fmla="*/ 2473293 h 4193747"/>
              <a:gd name="connsiteX8" fmla="*/ 2351816 w 4183969"/>
              <a:gd name="connsiteY8" fmla="*/ 2473824 h 4193747"/>
              <a:gd name="connsiteX9" fmla="*/ 2195008 w 4183969"/>
              <a:gd name="connsiteY9" fmla="*/ 2428808 h 4193747"/>
              <a:gd name="connsiteX10" fmla="*/ 2193891 w 4183969"/>
              <a:gd name="connsiteY10" fmla="*/ 2430133 h 4193747"/>
              <a:gd name="connsiteX11" fmla="*/ 2152241 w 4183969"/>
              <a:gd name="connsiteY11" fmla="*/ 2288337 h 4193747"/>
              <a:gd name="connsiteX12" fmla="*/ 1899965 w 4183969"/>
              <a:gd name="connsiteY12" fmla="*/ 2056975 h 4193747"/>
              <a:gd name="connsiteX13" fmla="*/ 1958069 w 4183969"/>
              <a:gd name="connsiteY13" fmla="*/ 2110262 h 4193747"/>
              <a:gd name="connsiteX14" fmla="*/ 1906748 w 4183969"/>
              <a:gd name="connsiteY14" fmla="*/ 2217227 h 4193747"/>
              <a:gd name="connsiteX15" fmla="*/ 2033567 w 4183969"/>
              <a:gd name="connsiteY15" fmla="*/ 2620107 h 4193747"/>
              <a:gd name="connsiteX16" fmla="*/ 2381601 w 4183969"/>
              <a:gd name="connsiteY16" fmla="*/ 2722385 h 4193747"/>
              <a:gd name="connsiteX17" fmla="*/ 2554166 w 4183969"/>
              <a:gd name="connsiteY17" fmla="*/ 2656942 h 4193747"/>
              <a:gd name="connsiteX18" fmla="*/ 2784766 w 4183969"/>
              <a:gd name="connsiteY18" fmla="*/ 2868425 h 4193747"/>
              <a:gd name="connsiteX19" fmla="*/ 2592066 w 4183969"/>
              <a:gd name="connsiteY19" fmla="*/ 2817424 h 4193747"/>
              <a:gd name="connsiteX20" fmla="*/ 2399600 w 4183969"/>
              <a:gd name="connsiteY20" fmla="*/ 3008320 h 4193747"/>
              <a:gd name="connsiteX21" fmla="*/ 2858347 w 4183969"/>
              <a:gd name="connsiteY21" fmla="*/ 3129380 h 4193747"/>
              <a:gd name="connsiteX22" fmla="*/ 2997125 w 4183969"/>
              <a:gd name="connsiteY22" fmla="*/ 3063179 h 4193747"/>
              <a:gd name="connsiteX23" fmla="*/ 3055616 w 4183969"/>
              <a:gd name="connsiteY23" fmla="*/ 3116821 h 4193747"/>
              <a:gd name="connsiteX24" fmla="*/ 3175896 w 4183969"/>
              <a:gd name="connsiteY24" fmla="*/ 2985668 h 4193747"/>
              <a:gd name="connsiteX25" fmla="*/ 3121774 w 4183969"/>
              <a:gd name="connsiteY25" fmla="*/ 2936032 h 4193747"/>
              <a:gd name="connsiteX26" fmla="*/ 3187211 w 4183969"/>
              <a:gd name="connsiteY26" fmla="*/ 2787394 h 4193747"/>
              <a:gd name="connsiteX27" fmla="*/ 3054460 w 4183969"/>
              <a:gd name="connsiteY27" fmla="*/ 2340195 h 4193747"/>
              <a:gd name="connsiteX28" fmla="*/ 3055191 w 4183969"/>
              <a:gd name="connsiteY28" fmla="*/ 2339339 h 4193747"/>
              <a:gd name="connsiteX29" fmla="*/ 3050049 w 4183969"/>
              <a:gd name="connsiteY29" fmla="*/ 2335565 h 4193747"/>
              <a:gd name="connsiteX30" fmla="*/ 3048302 w 4183969"/>
              <a:gd name="connsiteY30" fmla="*/ 2333732 h 4193747"/>
              <a:gd name="connsiteX31" fmla="*/ 3048000 w 4183969"/>
              <a:gd name="connsiteY31" fmla="*/ 2334061 h 4193747"/>
              <a:gd name="connsiteX32" fmla="*/ 2709873 w 4183969"/>
              <a:gd name="connsiteY32" fmla="*/ 2247240 h 4193747"/>
              <a:gd name="connsiteX33" fmla="*/ 2503242 w 4183969"/>
              <a:gd name="connsiteY33" fmla="*/ 2368778 h 4193747"/>
              <a:gd name="connsiteX34" fmla="*/ 2264598 w 4183969"/>
              <a:gd name="connsiteY34" fmla="*/ 2149917 h 4193747"/>
              <a:gd name="connsiteX35" fmla="*/ 2278535 w 4183969"/>
              <a:gd name="connsiteY35" fmla="*/ 2143903 h 4193747"/>
              <a:gd name="connsiteX36" fmla="*/ 2452339 w 4183969"/>
              <a:gd name="connsiteY36" fmla="*/ 2189769 h 4193747"/>
              <a:gd name="connsiteX37" fmla="*/ 2625602 w 4183969"/>
              <a:gd name="connsiteY37" fmla="*/ 2017920 h 4193747"/>
              <a:gd name="connsiteX38" fmla="*/ 2212629 w 4183969"/>
              <a:gd name="connsiteY38" fmla="*/ 1908939 h 4193747"/>
              <a:gd name="connsiteX39" fmla="*/ 2075824 w 4183969"/>
              <a:gd name="connsiteY39" fmla="*/ 1976793 h 4193747"/>
              <a:gd name="connsiteX40" fmla="*/ 2020245 w 4183969"/>
              <a:gd name="connsiteY40" fmla="*/ 1925822 h 4193747"/>
              <a:gd name="connsiteX41" fmla="*/ 1899965 w 4183969"/>
              <a:gd name="connsiteY41" fmla="*/ 2056975 h 4193747"/>
              <a:gd name="connsiteX42" fmla="*/ 1059784 w 4183969"/>
              <a:gd name="connsiteY42" fmla="*/ 2399487 h 4193747"/>
              <a:gd name="connsiteX43" fmla="*/ 2239931 w 4183969"/>
              <a:gd name="connsiteY43" fmla="*/ 1121712 h 4193747"/>
              <a:gd name="connsiteX44" fmla="*/ 3810758 w 4183969"/>
              <a:gd name="connsiteY44" fmla="*/ 1410650 h 4193747"/>
              <a:gd name="connsiteX45" fmla="*/ 3429822 w 4183969"/>
              <a:gd name="connsiteY45" fmla="*/ 3334963 h 4193747"/>
              <a:gd name="connsiteX46" fmla="*/ 1424974 w 4183969"/>
              <a:gd name="connsiteY46" fmla="*/ 3862388 h 4193747"/>
              <a:gd name="connsiteX47" fmla="*/ 1422314 w 4183969"/>
              <a:gd name="connsiteY47" fmla="*/ 3858391 h 4193747"/>
              <a:gd name="connsiteX48" fmla="*/ 1059784 w 4183969"/>
              <a:gd name="connsiteY48" fmla="*/ 2399487 h 4193747"/>
              <a:gd name="connsiteX49" fmla="*/ 824930 w 4183969"/>
              <a:gd name="connsiteY49" fmla="*/ 2133690 h 4193747"/>
              <a:gd name="connsiteX50" fmla="*/ 1928116 w 4183969"/>
              <a:gd name="connsiteY50" fmla="*/ 930781 h 4193747"/>
              <a:gd name="connsiteX51" fmla="*/ 1995944 w 4183969"/>
              <a:gd name="connsiteY51" fmla="*/ 927848 h 4193747"/>
              <a:gd name="connsiteX52" fmla="*/ 2137462 w 4183969"/>
              <a:gd name="connsiteY52" fmla="*/ 1057633 h 4193747"/>
              <a:gd name="connsiteX53" fmla="*/ 2140395 w 4183969"/>
              <a:gd name="connsiteY53" fmla="*/ 1125461 h 4193747"/>
              <a:gd name="connsiteX54" fmla="*/ 1037208 w 4183969"/>
              <a:gd name="connsiteY54" fmla="*/ 2328370 h 4193747"/>
              <a:gd name="connsiteX55" fmla="*/ 969381 w 4183969"/>
              <a:gd name="connsiteY55" fmla="*/ 2331303 h 4193747"/>
              <a:gd name="connsiteX56" fmla="*/ 827863 w 4183969"/>
              <a:gd name="connsiteY56" fmla="*/ 2201517 h 4193747"/>
              <a:gd name="connsiteX57" fmla="*/ 824930 w 4183969"/>
              <a:gd name="connsiteY57" fmla="*/ 2133690 h 4193747"/>
              <a:gd name="connsiteX58" fmla="*/ 589226 w 4183969"/>
              <a:gd name="connsiteY58" fmla="*/ 645162 h 4193747"/>
              <a:gd name="connsiteX59" fmla="*/ 1211203 w 4183969"/>
              <a:gd name="connsiteY59" fmla="*/ 549012 h 4193747"/>
              <a:gd name="connsiteX60" fmla="*/ 1387912 w 4183969"/>
              <a:gd name="connsiteY60" fmla="*/ 46615 h 4193747"/>
              <a:gd name="connsiteX61" fmla="*/ 1825969 w 4183969"/>
              <a:gd name="connsiteY61" fmla="*/ 171264 h 4193747"/>
              <a:gd name="connsiteX62" fmla="*/ 1850786 w 4183969"/>
              <a:gd name="connsiteY62" fmla="*/ 880381 h 4193747"/>
              <a:gd name="connsiteX63" fmla="*/ 811504 w 4183969"/>
              <a:gd name="connsiteY63" fmla="*/ 2041794 h 4193747"/>
              <a:gd name="connsiteX64" fmla="*/ 92739 w 4183969"/>
              <a:gd name="connsiteY64" fmla="*/ 2070765 h 4193747"/>
              <a:gd name="connsiteX65" fmla="*/ 400312 w 4183969"/>
              <a:gd name="connsiteY65" fmla="*/ 1454148 h 4193747"/>
              <a:gd name="connsiteX66" fmla="*/ 589226 w 4183969"/>
              <a:gd name="connsiteY66" fmla="*/ 645162 h 4193747"/>
              <a:gd name="connsiteX0" fmla="*/ 2743554 w 4235569"/>
              <a:gd name="connsiteY0" fmla="*/ 2541845 h 4193747"/>
              <a:gd name="connsiteX1" fmla="*/ 2802124 w 4235569"/>
              <a:gd name="connsiteY1" fmla="*/ 2502966 h 4193747"/>
              <a:gd name="connsiteX2" fmla="*/ 2920111 w 4235569"/>
              <a:gd name="connsiteY2" fmla="*/ 2537119 h 4193747"/>
              <a:gd name="connsiteX3" fmla="*/ 2975140 w 4235569"/>
              <a:gd name="connsiteY3" fmla="*/ 2724446 h 4193747"/>
              <a:gd name="connsiteX4" fmla="*/ 2967929 w 4235569"/>
              <a:gd name="connsiteY4" fmla="*/ 2747619 h 4193747"/>
              <a:gd name="connsiteX5" fmla="*/ 2743554 w 4235569"/>
              <a:gd name="connsiteY5" fmla="*/ 2541845 h 4193747"/>
              <a:gd name="connsiteX6" fmla="*/ 2203841 w 4235569"/>
              <a:gd name="connsiteY6" fmla="*/ 2288337 h 4193747"/>
              <a:gd name="connsiteX7" fmla="*/ 2405515 w 4235569"/>
              <a:gd name="connsiteY7" fmla="*/ 2473293 h 4193747"/>
              <a:gd name="connsiteX8" fmla="*/ 2403416 w 4235569"/>
              <a:gd name="connsiteY8" fmla="*/ 2473824 h 4193747"/>
              <a:gd name="connsiteX9" fmla="*/ 2246608 w 4235569"/>
              <a:gd name="connsiteY9" fmla="*/ 2428808 h 4193747"/>
              <a:gd name="connsiteX10" fmla="*/ 2245491 w 4235569"/>
              <a:gd name="connsiteY10" fmla="*/ 2430133 h 4193747"/>
              <a:gd name="connsiteX11" fmla="*/ 2203841 w 4235569"/>
              <a:gd name="connsiteY11" fmla="*/ 2288337 h 4193747"/>
              <a:gd name="connsiteX12" fmla="*/ 1951565 w 4235569"/>
              <a:gd name="connsiteY12" fmla="*/ 2056975 h 4193747"/>
              <a:gd name="connsiteX13" fmla="*/ 2009669 w 4235569"/>
              <a:gd name="connsiteY13" fmla="*/ 2110262 h 4193747"/>
              <a:gd name="connsiteX14" fmla="*/ 1958348 w 4235569"/>
              <a:gd name="connsiteY14" fmla="*/ 2217227 h 4193747"/>
              <a:gd name="connsiteX15" fmla="*/ 2085167 w 4235569"/>
              <a:gd name="connsiteY15" fmla="*/ 2620107 h 4193747"/>
              <a:gd name="connsiteX16" fmla="*/ 2433201 w 4235569"/>
              <a:gd name="connsiteY16" fmla="*/ 2722385 h 4193747"/>
              <a:gd name="connsiteX17" fmla="*/ 2605766 w 4235569"/>
              <a:gd name="connsiteY17" fmla="*/ 2656942 h 4193747"/>
              <a:gd name="connsiteX18" fmla="*/ 2836366 w 4235569"/>
              <a:gd name="connsiteY18" fmla="*/ 2868425 h 4193747"/>
              <a:gd name="connsiteX19" fmla="*/ 2643666 w 4235569"/>
              <a:gd name="connsiteY19" fmla="*/ 2817424 h 4193747"/>
              <a:gd name="connsiteX20" fmla="*/ 2451200 w 4235569"/>
              <a:gd name="connsiteY20" fmla="*/ 3008320 h 4193747"/>
              <a:gd name="connsiteX21" fmla="*/ 2909947 w 4235569"/>
              <a:gd name="connsiteY21" fmla="*/ 3129380 h 4193747"/>
              <a:gd name="connsiteX22" fmla="*/ 3048725 w 4235569"/>
              <a:gd name="connsiteY22" fmla="*/ 3063179 h 4193747"/>
              <a:gd name="connsiteX23" fmla="*/ 3107216 w 4235569"/>
              <a:gd name="connsiteY23" fmla="*/ 3116821 h 4193747"/>
              <a:gd name="connsiteX24" fmla="*/ 3227496 w 4235569"/>
              <a:gd name="connsiteY24" fmla="*/ 2985668 h 4193747"/>
              <a:gd name="connsiteX25" fmla="*/ 3173374 w 4235569"/>
              <a:gd name="connsiteY25" fmla="*/ 2936032 h 4193747"/>
              <a:gd name="connsiteX26" fmla="*/ 3238811 w 4235569"/>
              <a:gd name="connsiteY26" fmla="*/ 2787394 h 4193747"/>
              <a:gd name="connsiteX27" fmla="*/ 3106060 w 4235569"/>
              <a:gd name="connsiteY27" fmla="*/ 2340195 h 4193747"/>
              <a:gd name="connsiteX28" fmla="*/ 3106791 w 4235569"/>
              <a:gd name="connsiteY28" fmla="*/ 2339339 h 4193747"/>
              <a:gd name="connsiteX29" fmla="*/ 3101649 w 4235569"/>
              <a:gd name="connsiteY29" fmla="*/ 2335565 h 4193747"/>
              <a:gd name="connsiteX30" fmla="*/ 3099902 w 4235569"/>
              <a:gd name="connsiteY30" fmla="*/ 2333732 h 4193747"/>
              <a:gd name="connsiteX31" fmla="*/ 3099600 w 4235569"/>
              <a:gd name="connsiteY31" fmla="*/ 2334061 h 4193747"/>
              <a:gd name="connsiteX32" fmla="*/ 2761473 w 4235569"/>
              <a:gd name="connsiteY32" fmla="*/ 2247240 h 4193747"/>
              <a:gd name="connsiteX33" fmla="*/ 2554842 w 4235569"/>
              <a:gd name="connsiteY33" fmla="*/ 2368778 h 4193747"/>
              <a:gd name="connsiteX34" fmla="*/ 2316198 w 4235569"/>
              <a:gd name="connsiteY34" fmla="*/ 2149917 h 4193747"/>
              <a:gd name="connsiteX35" fmla="*/ 2330135 w 4235569"/>
              <a:gd name="connsiteY35" fmla="*/ 2143903 h 4193747"/>
              <a:gd name="connsiteX36" fmla="*/ 2503939 w 4235569"/>
              <a:gd name="connsiteY36" fmla="*/ 2189769 h 4193747"/>
              <a:gd name="connsiteX37" fmla="*/ 2677202 w 4235569"/>
              <a:gd name="connsiteY37" fmla="*/ 2017920 h 4193747"/>
              <a:gd name="connsiteX38" fmla="*/ 2264229 w 4235569"/>
              <a:gd name="connsiteY38" fmla="*/ 1908939 h 4193747"/>
              <a:gd name="connsiteX39" fmla="*/ 2127424 w 4235569"/>
              <a:gd name="connsiteY39" fmla="*/ 1976793 h 4193747"/>
              <a:gd name="connsiteX40" fmla="*/ 2071845 w 4235569"/>
              <a:gd name="connsiteY40" fmla="*/ 1925822 h 4193747"/>
              <a:gd name="connsiteX41" fmla="*/ 1951565 w 4235569"/>
              <a:gd name="connsiteY41" fmla="*/ 2056975 h 4193747"/>
              <a:gd name="connsiteX42" fmla="*/ 1111384 w 4235569"/>
              <a:gd name="connsiteY42" fmla="*/ 2399487 h 4193747"/>
              <a:gd name="connsiteX43" fmla="*/ 2291531 w 4235569"/>
              <a:gd name="connsiteY43" fmla="*/ 1121712 h 4193747"/>
              <a:gd name="connsiteX44" fmla="*/ 3862358 w 4235569"/>
              <a:gd name="connsiteY44" fmla="*/ 1410650 h 4193747"/>
              <a:gd name="connsiteX45" fmla="*/ 3481422 w 4235569"/>
              <a:gd name="connsiteY45" fmla="*/ 3334963 h 4193747"/>
              <a:gd name="connsiteX46" fmla="*/ 1476574 w 4235569"/>
              <a:gd name="connsiteY46" fmla="*/ 3862388 h 4193747"/>
              <a:gd name="connsiteX47" fmla="*/ 1473914 w 4235569"/>
              <a:gd name="connsiteY47" fmla="*/ 3858391 h 4193747"/>
              <a:gd name="connsiteX48" fmla="*/ 1111384 w 4235569"/>
              <a:gd name="connsiteY48" fmla="*/ 2399487 h 4193747"/>
              <a:gd name="connsiteX49" fmla="*/ 876530 w 4235569"/>
              <a:gd name="connsiteY49" fmla="*/ 2133690 h 4193747"/>
              <a:gd name="connsiteX50" fmla="*/ 1979716 w 4235569"/>
              <a:gd name="connsiteY50" fmla="*/ 930781 h 4193747"/>
              <a:gd name="connsiteX51" fmla="*/ 2047544 w 4235569"/>
              <a:gd name="connsiteY51" fmla="*/ 927848 h 4193747"/>
              <a:gd name="connsiteX52" fmla="*/ 2189062 w 4235569"/>
              <a:gd name="connsiteY52" fmla="*/ 1057633 h 4193747"/>
              <a:gd name="connsiteX53" fmla="*/ 2191995 w 4235569"/>
              <a:gd name="connsiteY53" fmla="*/ 1125461 h 4193747"/>
              <a:gd name="connsiteX54" fmla="*/ 1088808 w 4235569"/>
              <a:gd name="connsiteY54" fmla="*/ 2328370 h 4193747"/>
              <a:gd name="connsiteX55" fmla="*/ 1020981 w 4235569"/>
              <a:gd name="connsiteY55" fmla="*/ 2331303 h 4193747"/>
              <a:gd name="connsiteX56" fmla="*/ 879463 w 4235569"/>
              <a:gd name="connsiteY56" fmla="*/ 2201517 h 4193747"/>
              <a:gd name="connsiteX57" fmla="*/ 876530 w 4235569"/>
              <a:gd name="connsiteY57" fmla="*/ 2133690 h 4193747"/>
              <a:gd name="connsiteX58" fmla="*/ 640826 w 4235569"/>
              <a:gd name="connsiteY58" fmla="*/ 645162 h 4193747"/>
              <a:gd name="connsiteX59" fmla="*/ 1262803 w 4235569"/>
              <a:gd name="connsiteY59" fmla="*/ 549012 h 4193747"/>
              <a:gd name="connsiteX60" fmla="*/ 1439512 w 4235569"/>
              <a:gd name="connsiteY60" fmla="*/ 46615 h 4193747"/>
              <a:gd name="connsiteX61" fmla="*/ 1877569 w 4235569"/>
              <a:gd name="connsiteY61" fmla="*/ 171264 h 4193747"/>
              <a:gd name="connsiteX62" fmla="*/ 1902386 w 4235569"/>
              <a:gd name="connsiteY62" fmla="*/ 880381 h 4193747"/>
              <a:gd name="connsiteX63" fmla="*/ 863104 w 4235569"/>
              <a:gd name="connsiteY63" fmla="*/ 2041794 h 4193747"/>
              <a:gd name="connsiteX64" fmla="*/ 144339 w 4235569"/>
              <a:gd name="connsiteY64" fmla="*/ 2070765 h 4193747"/>
              <a:gd name="connsiteX65" fmla="*/ 451912 w 4235569"/>
              <a:gd name="connsiteY65" fmla="*/ 1454148 h 4193747"/>
              <a:gd name="connsiteX66" fmla="*/ 640826 w 4235569"/>
              <a:gd name="connsiteY66" fmla="*/ 645162 h 4193747"/>
              <a:gd name="connsiteX0" fmla="*/ 2743554 w 4235569"/>
              <a:gd name="connsiteY0" fmla="*/ 2541845 h 4193747"/>
              <a:gd name="connsiteX1" fmla="*/ 2802124 w 4235569"/>
              <a:gd name="connsiteY1" fmla="*/ 2502966 h 4193747"/>
              <a:gd name="connsiteX2" fmla="*/ 2920111 w 4235569"/>
              <a:gd name="connsiteY2" fmla="*/ 2537119 h 4193747"/>
              <a:gd name="connsiteX3" fmla="*/ 2975140 w 4235569"/>
              <a:gd name="connsiteY3" fmla="*/ 2724446 h 4193747"/>
              <a:gd name="connsiteX4" fmla="*/ 2967929 w 4235569"/>
              <a:gd name="connsiteY4" fmla="*/ 2747619 h 4193747"/>
              <a:gd name="connsiteX5" fmla="*/ 2743554 w 4235569"/>
              <a:gd name="connsiteY5" fmla="*/ 2541845 h 4193747"/>
              <a:gd name="connsiteX6" fmla="*/ 2203841 w 4235569"/>
              <a:gd name="connsiteY6" fmla="*/ 2288337 h 4193747"/>
              <a:gd name="connsiteX7" fmla="*/ 2405515 w 4235569"/>
              <a:gd name="connsiteY7" fmla="*/ 2473293 h 4193747"/>
              <a:gd name="connsiteX8" fmla="*/ 2403416 w 4235569"/>
              <a:gd name="connsiteY8" fmla="*/ 2473824 h 4193747"/>
              <a:gd name="connsiteX9" fmla="*/ 2246608 w 4235569"/>
              <a:gd name="connsiteY9" fmla="*/ 2428808 h 4193747"/>
              <a:gd name="connsiteX10" fmla="*/ 2245491 w 4235569"/>
              <a:gd name="connsiteY10" fmla="*/ 2430133 h 4193747"/>
              <a:gd name="connsiteX11" fmla="*/ 2203841 w 4235569"/>
              <a:gd name="connsiteY11" fmla="*/ 2288337 h 4193747"/>
              <a:gd name="connsiteX12" fmla="*/ 1951565 w 4235569"/>
              <a:gd name="connsiteY12" fmla="*/ 2056975 h 4193747"/>
              <a:gd name="connsiteX13" fmla="*/ 2009669 w 4235569"/>
              <a:gd name="connsiteY13" fmla="*/ 2110262 h 4193747"/>
              <a:gd name="connsiteX14" fmla="*/ 1958348 w 4235569"/>
              <a:gd name="connsiteY14" fmla="*/ 2217227 h 4193747"/>
              <a:gd name="connsiteX15" fmla="*/ 2085167 w 4235569"/>
              <a:gd name="connsiteY15" fmla="*/ 2620107 h 4193747"/>
              <a:gd name="connsiteX16" fmla="*/ 2433201 w 4235569"/>
              <a:gd name="connsiteY16" fmla="*/ 2722385 h 4193747"/>
              <a:gd name="connsiteX17" fmla="*/ 2605766 w 4235569"/>
              <a:gd name="connsiteY17" fmla="*/ 2656942 h 4193747"/>
              <a:gd name="connsiteX18" fmla="*/ 2836366 w 4235569"/>
              <a:gd name="connsiteY18" fmla="*/ 2868425 h 4193747"/>
              <a:gd name="connsiteX19" fmla="*/ 2643666 w 4235569"/>
              <a:gd name="connsiteY19" fmla="*/ 2817424 h 4193747"/>
              <a:gd name="connsiteX20" fmla="*/ 2451200 w 4235569"/>
              <a:gd name="connsiteY20" fmla="*/ 3008320 h 4193747"/>
              <a:gd name="connsiteX21" fmla="*/ 2909947 w 4235569"/>
              <a:gd name="connsiteY21" fmla="*/ 3129380 h 4193747"/>
              <a:gd name="connsiteX22" fmla="*/ 3048725 w 4235569"/>
              <a:gd name="connsiteY22" fmla="*/ 3063179 h 4193747"/>
              <a:gd name="connsiteX23" fmla="*/ 3107216 w 4235569"/>
              <a:gd name="connsiteY23" fmla="*/ 3116821 h 4193747"/>
              <a:gd name="connsiteX24" fmla="*/ 3227496 w 4235569"/>
              <a:gd name="connsiteY24" fmla="*/ 2985668 h 4193747"/>
              <a:gd name="connsiteX25" fmla="*/ 3173374 w 4235569"/>
              <a:gd name="connsiteY25" fmla="*/ 2936032 h 4193747"/>
              <a:gd name="connsiteX26" fmla="*/ 3238811 w 4235569"/>
              <a:gd name="connsiteY26" fmla="*/ 2787394 h 4193747"/>
              <a:gd name="connsiteX27" fmla="*/ 3106060 w 4235569"/>
              <a:gd name="connsiteY27" fmla="*/ 2340195 h 4193747"/>
              <a:gd name="connsiteX28" fmla="*/ 3106791 w 4235569"/>
              <a:gd name="connsiteY28" fmla="*/ 2339339 h 4193747"/>
              <a:gd name="connsiteX29" fmla="*/ 3101649 w 4235569"/>
              <a:gd name="connsiteY29" fmla="*/ 2335565 h 4193747"/>
              <a:gd name="connsiteX30" fmla="*/ 3099902 w 4235569"/>
              <a:gd name="connsiteY30" fmla="*/ 2333732 h 4193747"/>
              <a:gd name="connsiteX31" fmla="*/ 3099600 w 4235569"/>
              <a:gd name="connsiteY31" fmla="*/ 2334061 h 4193747"/>
              <a:gd name="connsiteX32" fmla="*/ 2761473 w 4235569"/>
              <a:gd name="connsiteY32" fmla="*/ 2247240 h 4193747"/>
              <a:gd name="connsiteX33" fmla="*/ 2554842 w 4235569"/>
              <a:gd name="connsiteY33" fmla="*/ 2368778 h 4193747"/>
              <a:gd name="connsiteX34" fmla="*/ 2316198 w 4235569"/>
              <a:gd name="connsiteY34" fmla="*/ 2149917 h 4193747"/>
              <a:gd name="connsiteX35" fmla="*/ 2330135 w 4235569"/>
              <a:gd name="connsiteY35" fmla="*/ 2143903 h 4193747"/>
              <a:gd name="connsiteX36" fmla="*/ 2503939 w 4235569"/>
              <a:gd name="connsiteY36" fmla="*/ 2189769 h 4193747"/>
              <a:gd name="connsiteX37" fmla="*/ 2677202 w 4235569"/>
              <a:gd name="connsiteY37" fmla="*/ 2017920 h 4193747"/>
              <a:gd name="connsiteX38" fmla="*/ 2264229 w 4235569"/>
              <a:gd name="connsiteY38" fmla="*/ 1908939 h 4193747"/>
              <a:gd name="connsiteX39" fmla="*/ 2127424 w 4235569"/>
              <a:gd name="connsiteY39" fmla="*/ 1976793 h 4193747"/>
              <a:gd name="connsiteX40" fmla="*/ 2071845 w 4235569"/>
              <a:gd name="connsiteY40" fmla="*/ 1925822 h 4193747"/>
              <a:gd name="connsiteX41" fmla="*/ 1951565 w 4235569"/>
              <a:gd name="connsiteY41" fmla="*/ 2056975 h 4193747"/>
              <a:gd name="connsiteX42" fmla="*/ 1111384 w 4235569"/>
              <a:gd name="connsiteY42" fmla="*/ 2399487 h 4193747"/>
              <a:gd name="connsiteX43" fmla="*/ 2291531 w 4235569"/>
              <a:gd name="connsiteY43" fmla="*/ 1121712 h 4193747"/>
              <a:gd name="connsiteX44" fmla="*/ 3862358 w 4235569"/>
              <a:gd name="connsiteY44" fmla="*/ 1410650 h 4193747"/>
              <a:gd name="connsiteX45" fmla="*/ 3481422 w 4235569"/>
              <a:gd name="connsiteY45" fmla="*/ 3334963 h 4193747"/>
              <a:gd name="connsiteX46" fmla="*/ 1476574 w 4235569"/>
              <a:gd name="connsiteY46" fmla="*/ 3862388 h 4193747"/>
              <a:gd name="connsiteX47" fmla="*/ 1473914 w 4235569"/>
              <a:gd name="connsiteY47" fmla="*/ 3858391 h 4193747"/>
              <a:gd name="connsiteX48" fmla="*/ 1111384 w 4235569"/>
              <a:gd name="connsiteY48" fmla="*/ 2399487 h 4193747"/>
              <a:gd name="connsiteX49" fmla="*/ 876530 w 4235569"/>
              <a:gd name="connsiteY49" fmla="*/ 2133690 h 4193747"/>
              <a:gd name="connsiteX50" fmla="*/ 1979716 w 4235569"/>
              <a:gd name="connsiteY50" fmla="*/ 930781 h 4193747"/>
              <a:gd name="connsiteX51" fmla="*/ 2047544 w 4235569"/>
              <a:gd name="connsiteY51" fmla="*/ 927848 h 4193747"/>
              <a:gd name="connsiteX52" fmla="*/ 2189062 w 4235569"/>
              <a:gd name="connsiteY52" fmla="*/ 1057633 h 4193747"/>
              <a:gd name="connsiteX53" fmla="*/ 2191995 w 4235569"/>
              <a:gd name="connsiteY53" fmla="*/ 1125461 h 4193747"/>
              <a:gd name="connsiteX54" fmla="*/ 1088808 w 4235569"/>
              <a:gd name="connsiteY54" fmla="*/ 2328370 h 4193747"/>
              <a:gd name="connsiteX55" fmla="*/ 1020981 w 4235569"/>
              <a:gd name="connsiteY55" fmla="*/ 2331303 h 4193747"/>
              <a:gd name="connsiteX56" fmla="*/ 879463 w 4235569"/>
              <a:gd name="connsiteY56" fmla="*/ 2201517 h 4193747"/>
              <a:gd name="connsiteX57" fmla="*/ 876530 w 4235569"/>
              <a:gd name="connsiteY57" fmla="*/ 2133690 h 4193747"/>
              <a:gd name="connsiteX58" fmla="*/ 640826 w 4235569"/>
              <a:gd name="connsiteY58" fmla="*/ 645162 h 4193747"/>
              <a:gd name="connsiteX59" fmla="*/ 1262803 w 4235569"/>
              <a:gd name="connsiteY59" fmla="*/ 549012 h 4193747"/>
              <a:gd name="connsiteX60" fmla="*/ 1439512 w 4235569"/>
              <a:gd name="connsiteY60" fmla="*/ 46615 h 4193747"/>
              <a:gd name="connsiteX61" fmla="*/ 1877569 w 4235569"/>
              <a:gd name="connsiteY61" fmla="*/ 171264 h 4193747"/>
              <a:gd name="connsiteX62" fmla="*/ 1902386 w 4235569"/>
              <a:gd name="connsiteY62" fmla="*/ 880381 h 4193747"/>
              <a:gd name="connsiteX63" fmla="*/ 863104 w 4235569"/>
              <a:gd name="connsiteY63" fmla="*/ 2041794 h 4193747"/>
              <a:gd name="connsiteX64" fmla="*/ 144339 w 4235569"/>
              <a:gd name="connsiteY64" fmla="*/ 2070765 h 4193747"/>
              <a:gd name="connsiteX65" fmla="*/ 451912 w 4235569"/>
              <a:gd name="connsiteY65" fmla="*/ 1454148 h 4193747"/>
              <a:gd name="connsiteX66" fmla="*/ 640826 w 4235569"/>
              <a:gd name="connsiteY66" fmla="*/ 645162 h 4193747"/>
              <a:gd name="connsiteX0" fmla="*/ 2685517 w 4177532"/>
              <a:gd name="connsiteY0" fmla="*/ 2541845 h 4193747"/>
              <a:gd name="connsiteX1" fmla="*/ 2744087 w 4177532"/>
              <a:gd name="connsiteY1" fmla="*/ 2502966 h 4193747"/>
              <a:gd name="connsiteX2" fmla="*/ 2862074 w 4177532"/>
              <a:gd name="connsiteY2" fmla="*/ 2537119 h 4193747"/>
              <a:gd name="connsiteX3" fmla="*/ 2917103 w 4177532"/>
              <a:gd name="connsiteY3" fmla="*/ 2724446 h 4193747"/>
              <a:gd name="connsiteX4" fmla="*/ 2909892 w 4177532"/>
              <a:gd name="connsiteY4" fmla="*/ 2747619 h 4193747"/>
              <a:gd name="connsiteX5" fmla="*/ 2685517 w 4177532"/>
              <a:gd name="connsiteY5" fmla="*/ 2541845 h 4193747"/>
              <a:gd name="connsiteX6" fmla="*/ 2145804 w 4177532"/>
              <a:gd name="connsiteY6" fmla="*/ 2288337 h 4193747"/>
              <a:gd name="connsiteX7" fmla="*/ 2347478 w 4177532"/>
              <a:gd name="connsiteY7" fmla="*/ 2473293 h 4193747"/>
              <a:gd name="connsiteX8" fmla="*/ 2345379 w 4177532"/>
              <a:gd name="connsiteY8" fmla="*/ 2473824 h 4193747"/>
              <a:gd name="connsiteX9" fmla="*/ 2188571 w 4177532"/>
              <a:gd name="connsiteY9" fmla="*/ 2428808 h 4193747"/>
              <a:gd name="connsiteX10" fmla="*/ 2187454 w 4177532"/>
              <a:gd name="connsiteY10" fmla="*/ 2430133 h 4193747"/>
              <a:gd name="connsiteX11" fmla="*/ 2145804 w 4177532"/>
              <a:gd name="connsiteY11" fmla="*/ 2288337 h 4193747"/>
              <a:gd name="connsiteX12" fmla="*/ 1893528 w 4177532"/>
              <a:gd name="connsiteY12" fmla="*/ 2056975 h 4193747"/>
              <a:gd name="connsiteX13" fmla="*/ 1951632 w 4177532"/>
              <a:gd name="connsiteY13" fmla="*/ 2110262 h 4193747"/>
              <a:gd name="connsiteX14" fmla="*/ 1900311 w 4177532"/>
              <a:gd name="connsiteY14" fmla="*/ 2217227 h 4193747"/>
              <a:gd name="connsiteX15" fmla="*/ 2027130 w 4177532"/>
              <a:gd name="connsiteY15" fmla="*/ 2620107 h 4193747"/>
              <a:gd name="connsiteX16" fmla="*/ 2375164 w 4177532"/>
              <a:gd name="connsiteY16" fmla="*/ 2722385 h 4193747"/>
              <a:gd name="connsiteX17" fmla="*/ 2547729 w 4177532"/>
              <a:gd name="connsiteY17" fmla="*/ 2656942 h 4193747"/>
              <a:gd name="connsiteX18" fmla="*/ 2778329 w 4177532"/>
              <a:gd name="connsiteY18" fmla="*/ 2868425 h 4193747"/>
              <a:gd name="connsiteX19" fmla="*/ 2585629 w 4177532"/>
              <a:gd name="connsiteY19" fmla="*/ 2817424 h 4193747"/>
              <a:gd name="connsiteX20" fmla="*/ 2393163 w 4177532"/>
              <a:gd name="connsiteY20" fmla="*/ 3008320 h 4193747"/>
              <a:gd name="connsiteX21" fmla="*/ 2851910 w 4177532"/>
              <a:gd name="connsiteY21" fmla="*/ 3129380 h 4193747"/>
              <a:gd name="connsiteX22" fmla="*/ 2990688 w 4177532"/>
              <a:gd name="connsiteY22" fmla="*/ 3063179 h 4193747"/>
              <a:gd name="connsiteX23" fmla="*/ 3049179 w 4177532"/>
              <a:gd name="connsiteY23" fmla="*/ 3116821 h 4193747"/>
              <a:gd name="connsiteX24" fmla="*/ 3169459 w 4177532"/>
              <a:gd name="connsiteY24" fmla="*/ 2985668 h 4193747"/>
              <a:gd name="connsiteX25" fmla="*/ 3115337 w 4177532"/>
              <a:gd name="connsiteY25" fmla="*/ 2936032 h 4193747"/>
              <a:gd name="connsiteX26" fmla="*/ 3180774 w 4177532"/>
              <a:gd name="connsiteY26" fmla="*/ 2787394 h 4193747"/>
              <a:gd name="connsiteX27" fmla="*/ 3048023 w 4177532"/>
              <a:gd name="connsiteY27" fmla="*/ 2340195 h 4193747"/>
              <a:gd name="connsiteX28" fmla="*/ 3048754 w 4177532"/>
              <a:gd name="connsiteY28" fmla="*/ 2339339 h 4193747"/>
              <a:gd name="connsiteX29" fmla="*/ 3043612 w 4177532"/>
              <a:gd name="connsiteY29" fmla="*/ 2335565 h 4193747"/>
              <a:gd name="connsiteX30" fmla="*/ 3041865 w 4177532"/>
              <a:gd name="connsiteY30" fmla="*/ 2333732 h 4193747"/>
              <a:gd name="connsiteX31" fmla="*/ 3041563 w 4177532"/>
              <a:gd name="connsiteY31" fmla="*/ 2334061 h 4193747"/>
              <a:gd name="connsiteX32" fmla="*/ 2703436 w 4177532"/>
              <a:gd name="connsiteY32" fmla="*/ 2247240 h 4193747"/>
              <a:gd name="connsiteX33" fmla="*/ 2496805 w 4177532"/>
              <a:gd name="connsiteY33" fmla="*/ 2368778 h 4193747"/>
              <a:gd name="connsiteX34" fmla="*/ 2258161 w 4177532"/>
              <a:gd name="connsiteY34" fmla="*/ 2149917 h 4193747"/>
              <a:gd name="connsiteX35" fmla="*/ 2272098 w 4177532"/>
              <a:gd name="connsiteY35" fmla="*/ 2143903 h 4193747"/>
              <a:gd name="connsiteX36" fmla="*/ 2445902 w 4177532"/>
              <a:gd name="connsiteY36" fmla="*/ 2189769 h 4193747"/>
              <a:gd name="connsiteX37" fmla="*/ 2619165 w 4177532"/>
              <a:gd name="connsiteY37" fmla="*/ 2017920 h 4193747"/>
              <a:gd name="connsiteX38" fmla="*/ 2206192 w 4177532"/>
              <a:gd name="connsiteY38" fmla="*/ 1908939 h 4193747"/>
              <a:gd name="connsiteX39" fmla="*/ 2069387 w 4177532"/>
              <a:gd name="connsiteY39" fmla="*/ 1976793 h 4193747"/>
              <a:gd name="connsiteX40" fmla="*/ 2013808 w 4177532"/>
              <a:gd name="connsiteY40" fmla="*/ 1925822 h 4193747"/>
              <a:gd name="connsiteX41" fmla="*/ 1893528 w 4177532"/>
              <a:gd name="connsiteY41" fmla="*/ 2056975 h 4193747"/>
              <a:gd name="connsiteX42" fmla="*/ 1053347 w 4177532"/>
              <a:gd name="connsiteY42" fmla="*/ 2399487 h 4193747"/>
              <a:gd name="connsiteX43" fmla="*/ 2233494 w 4177532"/>
              <a:gd name="connsiteY43" fmla="*/ 1121712 h 4193747"/>
              <a:gd name="connsiteX44" fmla="*/ 3804321 w 4177532"/>
              <a:gd name="connsiteY44" fmla="*/ 1410650 h 4193747"/>
              <a:gd name="connsiteX45" fmla="*/ 3423385 w 4177532"/>
              <a:gd name="connsiteY45" fmla="*/ 3334963 h 4193747"/>
              <a:gd name="connsiteX46" fmla="*/ 1418537 w 4177532"/>
              <a:gd name="connsiteY46" fmla="*/ 3862388 h 4193747"/>
              <a:gd name="connsiteX47" fmla="*/ 1415877 w 4177532"/>
              <a:gd name="connsiteY47" fmla="*/ 3858391 h 4193747"/>
              <a:gd name="connsiteX48" fmla="*/ 1053347 w 4177532"/>
              <a:gd name="connsiteY48" fmla="*/ 2399487 h 4193747"/>
              <a:gd name="connsiteX49" fmla="*/ 818493 w 4177532"/>
              <a:gd name="connsiteY49" fmla="*/ 2133690 h 4193747"/>
              <a:gd name="connsiteX50" fmla="*/ 1921679 w 4177532"/>
              <a:gd name="connsiteY50" fmla="*/ 930781 h 4193747"/>
              <a:gd name="connsiteX51" fmla="*/ 1989507 w 4177532"/>
              <a:gd name="connsiteY51" fmla="*/ 927848 h 4193747"/>
              <a:gd name="connsiteX52" fmla="*/ 2131025 w 4177532"/>
              <a:gd name="connsiteY52" fmla="*/ 1057633 h 4193747"/>
              <a:gd name="connsiteX53" fmla="*/ 2133958 w 4177532"/>
              <a:gd name="connsiteY53" fmla="*/ 1125461 h 4193747"/>
              <a:gd name="connsiteX54" fmla="*/ 1030771 w 4177532"/>
              <a:gd name="connsiteY54" fmla="*/ 2328370 h 4193747"/>
              <a:gd name="connsiteX55" fmla="*/ 962944 w 4177532"/>
              <a:gd name="connsiteY55" fmla="*/ 2331303 h 4193747"/>
              <a:gd name="connsiteX56" fmla="*/ 821426 w 4177532"/>
              <a:gd name="connsiteY56" fmla="*/ 2201517 h 4193747"/>
              <a:gd name="connsiteX57" fmla="*/ 818493 w 4177532"/>
              <a:gd name="connsiteY57" fmla="*/ 2133690 h 4193747"/>
              <a:gd name="connsiteX58" fmla="*/ 582789 w 4177532"/>
              <a:gd name="connsiteY58" fmla="*/ 645162 h 4193747"/>
              <a:gd name="connsiteX59" fmla="*/ 1204766 w 4177532"/>
              <a:gd name="connsiteY59" fmla="*/ 549012 h 4193747"/>
              <a:gd name="connsiteX60" fmla="*/ 1381475 w 4177532"/>
              <a:gd name="connsiteY60" fmla="*/ 46615 h 4193747"/>
              <a:gd name="connsiteX61" fmla="*/ 1819532 w 4177532"/>
              <a:gd name="connsiteY61" fmla="*/ 171264 h 4193747"/>
              <a:gd name="connsiteX62" fmla="*/ 1844349 w 4177532"/>
              <a:gd name="connsiteY62" fmla="*/ 880381 h 4193747"/>
              <a:gd name="connsiteX63" fmla="*/ 805067 w 4177532"/>
              <a:gd name="connsiteY63" fmla="*/ 2041794 h 4193747"/>
              <a:gd name="connsiteX64" fmla="*/ 86302 w 4177532"/>
              <a:gd name="connsiteY64" fmla="*/ 2070765 h 4193747"/>
              <a:gd name="connsiteX65" fmla="*/ 406751 w 4177532"/>
              <a:gd name="connsiteY65" fmla="*/ 1440109 h 4193747"/>
              <a:gd name="connsiteX66" fmla="*/ 582789 w 4177532"/>
              <a:gd name="connsiteY66" fmla="*/ 645162 h 4193747"/>
              <a:gd name="connsiteX0" fmla="*/ 2706143 w 4198158"/>
              <a:gd name="connsiteY0" fmla="*/ 2541845 h 4193747"/>
              <a:gd name="connsiteX1" fmla="*/ 2764713 w 4198158"/>
              <a:gd name="connsiteY1" fmla="*/ 2502966 h 4193747"/>
              <a:gd name="connsiteX2" fmla="*/ 2882700 w 4198158"/>
              <a:gd name="connsiteY2" fmla="*/ 2537119 h 4193747"/>
              <a:gd name="connsiteX3" fmla="*/ 2937729 w 4198158"/>
              <a:gd name="connsiteY3" fmla="*/ 2724446 h 4193747"/>
              <a:gd name="connsiteX4" fmla="*/ 2930518 w 4198158"/>
              <a:gd name="connsiteY4" fmla="*/ 2747619 h 4193747"/>
              <a:gd name="connsiteX5" fmla="*/ 2706143 w 4198158"/>
              <a:gd name="connsiteY5" fmla="*/ 2541845 h 4193747"/>
              <a:gd name="connsiteX6" fmla="*/ 2166430 w 4198158"/>
              <a:gd name="connsiteY6" fmla="*/ 2288337 h 4193747"/>
              <a:gd name="connsiteX7" fmla="*/ 2368104 w 4198158"/>
              <a:gd name="connsiteY7" fmla="*/ 2473293 h 4193747"/>
              <a:gd name="connsiteX8" fmla="*/ 2366005 w 4198158"/>
              <a:gd name="connsiteY8" fmla="*/ 2473824 h 4193747"/>
              <a:gd name="connsiteX9" fmla="*/ 2209197 w 4198158"/>
              <a:gd name="connsiteY9" fmla="*/ 2428808 h 4193747"/>
              <a:gd name="connsiteX10" fmla="*/ 2208080 w 4198158"/>
              <a:gd name="connsiteY10" fmla="*/ 2430133 h 4193747"/>
              <a:gd name="connsiteX11" fmla="*/ 2166430 w 4198158"/>
              <a:gd name="connsiteY11" fmla="*/ 2288337 h 4193747"/>
              <a:gd name="connsiteX12" fmla="*/ 1914154 w 4198158"/>
              <a:gd name="connsiteY12" fmla="*/ 2056975 h 4193747"/>
              <a:gd name="connsiteX13" fmla="*/ 1972258 w 4198158"/>
              <a:gd name="connsiteY13" fmla="*/ 2110262 h 4193747"/>
              <a:gd name="connsiteX14" fmla="*/ 1920937 w 4198158"/>
              <a:gd name="connsiteY14" fmla="*/ 2217227 h 4193747"/>
              <a:gd name="connsiteX15" fmla="*/ 2047756 w 4198158"/>
              <a:gd name="connsiteY15" fmla="*/ 2620107 h 4193747"/>
              <a:gd name="connsiteX16" fmla="*/ 2395790 w 4198158"/>
              <a:gd name="connsiteY16" fmla="*/ 2722385 h 4193747"/>
              <a:gd name="connsiteX17" fmla="*/ 2568355 w 4198158"/>
              <a:gd name="connsiteY17" fmla="*/ 2656942 h 4193747"/>
              <a:gd name="connsiteX18" fmla="*/ 2798955 w 4198158"/>
              <a:gd name="connsiteY18" fmla="*/ 2868425 h 4193747"/>
              <a:gd name="connsiteX19" fmla="*/ 2606255 w 4198158"/>
              <a:gd name="connsiteY19" fmla="*/ 2817424 h 4193747"/>
              <a:gd name="connsiteX20" fmla="*/ 2413789 w 4198158"/>
              <a:gd name="connsiteY20" fmla="*/ 3008320 h 4193747"/>
              <a:gd name="connsiteX21" fmla="*/ 2872536 w 4198158"/>
              <a:gd name="connsiteY21" fmla="*/ 3129380 h 4193747"/>
              <a:gd name="connsiteX22" fmla="*/ 3011314 w 4198158"/>
              <a:gd name="connsiteY22" fmla="*/ 3063179 h 4193747"/>
              <a:gd name="connsiteX23" fmla="*/ 3069805 w 4198158"/>
              <a:gd name="connsiteY23" fmla="*/ 3116821 h 4193747"/>
              <a:gd name="connsiteX24" fmla="*/ 3190085 w 4198158"/>
              <a:gd name="connsiteY24" fmla="*/ 2985668 h 4193747"/>
              <a:gd name="connsiteX25" fmla="*/ 3135963 w 4198158"/>
              <a:gd name="connsiteY25" fmla="*/ 2936032 h 4193747"/>
              <a:gd name="connsiteX26" fmla="*/ 3201400 w 4198158"/>
              <a:gd name="connsiteY26" fmla="*/ 2787394 h 4193747"/>
              <a:gd name="connsiteX27" fmla="*/ 3068649 w 4198158"/>
              <a:gd name="connsiteY27" fmla="*/ 2340195 h 4193747"/>
              <a:gd name="connsiteX28" fmla="*/ 3069380 w 4198158"/>
              <a:gd name="connsiteY28" fmla="*/ 2339339 h 4193747"/>
              <a:gd name="connsiteX29" fmla="*/ 3064238 w 4198158"/>
              <a:gd name="connsiteY29" fmla="*/ 2335565 h 4193747"/>
              <a:gd name="connsiteX30" fmla="*/ 3062491 w 4198158"/>
              <a:gd name="connsiteY30" fmla="*/ 2333732 h 4193747"/>
              <a:gd name="connsiteX31" fmla="*/ 3062189 w 4198158"/>
              <a:gd name="connsiteY31" fmla="*/ 2334061 h 4193747"/>
              <a:gd name="connsiteX32" fmla="*/ 2724062 w 4198158"/>
              <a:gd name="connsiteY32" fmla="*/ 2247240 h 4193747"/>
              <a:gd name="connsiteX33" fmla="*/ 2517431 w 4198158"/>
              <a:gd name="connsiteY33" fmla="*/ 2368778 h 4193747"/>
              <a:gd name="connsiteX34" fmla="*/ 2278787 w 4198158"/>
              <a:gd name="connsiteY34" fmla="*/ 2149917 h 4193747"/>
              <a:gd name="connsiteX35" fmla="*/ 2292724 w 4198158"/>
              <a:gd name="connsiteY35" fmla="*/ 2143903 h 4193747"/>
              <a:gd name="connsiteX36" fmla="*/ 2466528 w 4198158"/>
              <a:gd name="connsiteY36" fmla="*/ 2189769 h 4193747"/>
              <a:gd name="connsiteX37" fmla="*/ 2639791 w 4198158"/>
              <a:gd name="connsiteY37" fmla="*/ 2017920 h 4193747"/>
              <a:gd name="connsiteX38" fmla="*/ 2226818 w 4198158"/>
              <a:gd name="connsiteY38" fmla="*/ 1908939 h 4193747"/>
              <a:gd name="connsiteX39" fmla="*/ 2090013 w 4198158"/>
              <a:gd name="connsiteY39" fmla="*/ 1976793 h 4193747"/>
              <a:gd name="connsiteX40" fmla="*/ 2034434 w 4198158"/>
              <a:gd name="connsiteY40" fmla="*/ 1925822 h 4193747"/>
              <a:gd name="connsiteX41" fmla="*/ 1914154 w 4198158"/>
              <a:gd name="connsiteY41" fmla="*/ 2056975 h 4193747"/>
              <a:gd name="connsiteX42" fmla="*/ 1073973 w 4198158"/>
              <a:gd name="connsiteY42" fmla="*/ 2399487 h 4193747"/>
              <a:gd name="connsiteX43" fmla="*/ 2254120 w 4198158"/>
              <a:gd name="connsiteY43" fmla="*/ 1121712 h 4193747"/>
              <a:gd name="connsiteX44" fmla="*/ 3824947 w 4198158"/>
              <a:gd name="connsiteY44" fmla="*/ 1410650 h 4193747"/>
              <a:gd name="connsiteX45" fmla="*/ 3444011 w 4198158"/>
              <a:gd name="connsiteY45" fmla="*/ 3334963 h 4193747"/>
              <a:gd name="connsiteX46" fmla="*/ 1439163 w 4198158"/>
              <a:gd name="connsiteY46" fmla="*/ 3862388 h 4193747"/>
              <a:gd name="connsiteX47" fmla="*/ 1436503 w 4198158"/>
              <a:gd name="connsiteY47" fmla="*/ 3858391 h 4193747"/>
              <a:gd name="connsiteX48" fmla="*/ 1073973 w 4198158"/>
              <a:gd name="connsiteY48" fmla="*/ 2399487 h 4193747"/>
              <a:gd name="connsiteX49" fmla="*/ 839119 w 4198158"/>
              <a:gd name="connsiteY49" fmla="*/ 2133690 h 4193747"/>
              <a:gd name="connsiteX50" fmla="*/ 1942305 w 4198158"/>
              <a:gd name="connsiteY50" fmla="*/ 930781 h 4193747"/>
              <a:gd name="connsiteX51" fmla="*/ 2010133 w 4198158"/>
              <a:gd name="connsiteY51" fmla="*/ 927848 h 4193747"/>
              <a:gd name="connsiteX52" fmla="*/ 2151651 w 4198158"/>
              <a:gd name="connsiteY52" fmla="*/ 1057633 h 4193747"/>
              <a:gd name="connsiteX53" fmla="*/ 2154584 w 4198158"/>
              <a:gd name="connsiteY53" fmla="*/ 1125461 h 4193747"/>
              <a:gd name="connsiteX54" fmla="*/ 1051397 w 4198158"/>
              <a:gd name="connsiteY54" fmla="*/ 2328370 h 4193747"/>
              <a:gd name="connsiteX55" fmla="*/ 983570 w 4198158"/>
              <a:gd name="connsiteY55" fmla="*/ 2331303 h 4193747"/>
              <a:gd name="connsiteX56" fmla="*/ 842052 w 4198158"/>
              <a:gd name="connsiteY56" fmla="*/ 2201517 h 4193747"/>
              <a:gd name="connsiteX57" fmla="*/ 839119 w 4198158"/>
              <a:gd name="connsiteY57" fmla="*/ 2133690 h 4193747"/>
              <a:gd name="connsiteX58" fmla="*/ 603415 w 4198158"/>
              <a:gd name="connsiteY58" fmla="*/ 645162 h 4193747"/>
              <a:gd name="connsiteX59" fmla="*/ 1225392 w 4198158"/>
              <a:gd name="connsiteY59" fmla="*/ 549012 h 4193747"/>
              <a:gd name="connsiteX60" fmla="*/ 1402101 w 4198158"/>
              <a:gd name="connsiteY60" fmla="*/ 46615 h 4193747"/>
              <a:gd name="connsiteX61" fmla="*/ 1840158 w 4198158"/>
              <a:gd name="connsiteY61" fmla="*/ 171264 h 4193747"/>
              <a:gd name="connsiteX62" fmla="*/ 1864975 w 4198158"/>
              <a:gd name="connsiteY62" fmla="*/ 880381 h 4193747"/>
              <a:gd name="connsiteX63" fmla="*/ 825693 w 4198158"/>
              <a:gd name="connsiteY63" fmla="*/ 2041794 h 4193747"/>
              <a:gd name="connsiteX64" fmla="*/ 106928 w 4198158"/>
              <a:gd name="connsiteY64" fmla="*/ 2070765 h 4193747"/>
              <a:gd name="connsiteX65" fmla="*/ 427377 w 4198158"/>
              <a:gd name="connsiteY65" fmla="*/ 1440109 h 4193747"/>
              <a:gd name="connsiteX66" fmla="*/ 603415 w 4198158"/>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41845 h 4193747"/>
              <a:gd name="connsiteX1" fmla="*/ 2785542 w 4218987"/>
              <a:gd name="connsiteY1" fmla="*/ 2502966 h 4193747"/>
              <a:gd name="connsiteX2" fmla="*/ 2903529 w 4218987"/>
              <a:gd name="connsiteY2" fmla="*/ 2537119 h 4193747"/>
              <a:gd name="connsiteX3" fmla="*/ 2958558 w 4218987"/>
              <a:gd name="connsiteY3" fmla="*/ 2724446 h 4193747"/>
              <a:gd name="connsiteX4" fmla="*/ 2951347 w 4218987"/>
              <a:gd name="connsiteY4" fmla="*/ 2747619 h 4193747"/>
              <a:gd name="connsiteX5" fmla="*/ 2726972 w 4218987"/>
              <a:gd name="connsiteY5" fmla="*/ 2541845 h 4193747"/>
              <a:gd name="connsiteX6" fmla="*/ 2187259 w 4218987"/>
              <a:gd name="connsiteY6" fmla="*/ 2288337 h 4193747"/>
              <a:gd name="connsiteX7" fmla="*/ 2388933 w 4218987"/>
              <a:gd name="connsiteY7" fmla="*/ 2473293 h 4193747"/>
              <a:gd name="connsiteX8" fmla="*/ 2386834 w 4218987"/>
              <a:gd name="connsiteY8" fmla="*/ 2473824 h 4193747"/>
              <a:gd name="connsiteX9" fmla="*/ 2230026 w 4218987"/>
              <a:gd name="connsiteY9" fmla="*/ 2428808 h 4193747"/>
              <a:gd name="connsiteX10" fmla="*/ 2228909 w 4218987"/>
              <a:gd name="connsiteY10" fmla="*/ 2430133 h 4193747"/>
              <a:gd name="connsiteX11" fmla="*/ 2187259 w 4218987"/>
              <a:gd name="connsiteY11" fmla="*/ 2288337 h 4193747"/>
              <a:gd name="connsiteX12" fmla="*/ 1934983 w 4218987"/>
              <a:gd name="connsiteY12" fmla="*/ 2056975 h 4193747"/>
              <a:gd name="connsiteX13" fmla="*/ 1993087 w 4218987"/>
              <a:gd name="connsiteY13" fmla="*/ 2110262 h 4193747"/>
              <a:gd name="connsiteX14" fmla="*/ 1941766 w 4218987"/>
              <a:gd name="connsiteY14" fmla="*/ 2217227 h 4193747"/>
              <a:gd name="connsiteX15" fmla="*/ 2068585 w 4218987"/>
              <a:gd name="connsiteY15" fmla="*/ 2620107 h 4193747"/>
              <a:gd name="connsiteX16" fmla="*/ 2416619 w 4218987"/>
              <a:gd name="connsiteY16" fmla="*/ 2722385 h 4193747"/>
              <a:gd name="connsiteX17" fmla="*/ 2589184 w 4218987"/>
              <a:gd name="connsiteY17" fmla="*/ 2656942 h 4193747"/>
              <a:gd name="connsiteX18" fmla="*/ 2819784 w 4218987"/>
              <a:gd name="connsiteY18" fmla="*/ 2868425 h 4193747"/>
              <a:gd name="connsiteX19" fmla="*/ 2627084 w 4218987"/>
              <a:gd name="connsiteY19" fmla="*/ 2817424 h 4193747"/>
              <a:gd name="connsiteX20" fmla="*/ 2434618 w 4218987"/>
              <a:gd name="connsiteY20" fmla="*/ 3008320 h 4193747"/>
              <a:gd name="connsiteX21" fmla="*/ 2893365 w 4218987"/>
              <a:gd name="connsiteY21" fmla="*/ 3129380 h 4193747"/>
              <a:gd name="connsiteX22" fmla="*/ 3032143 w 4218987"/>
              <a:gd name="connsiteY22" fmla="*/ 3063179 h 4193747"/>
              <a:gd name="connsiteX23" fmla="*/ 3090634 w 4218987"/>
              <a:gd name="connsiteY23" fmla="*/ 3116821 h 4193747"/>
              <a:gd name="connsiteX24" fmla="*/ 3210914 w 4218987"/>
              <a:gd name="connsiteY24" fmla="*/ 2985668 h 4193747"/>
              <a:gd name="connsiteX25" fmla="*/ 3156792 w 4218987"/>
              <a:gd name="connsiteY25" fmla="*/ 2936032 h 4193747"/>
              <a:gd name="connsiteX26" fmla="*/ 3222229 w 4218987"/>
              <a:gd name="connsiteY26" fmla="*/ 2787394 h 4193747"/>
              <a:gd name="connsiteX27" fmla="*/ 3089478 w 4218987"/>
              <a:gd name="connsiteY27" fmla="*/ 2340195 h 4193747"/>
              <a:gd name="connsiteX28" fmla="*/ 3090209 w 4218987"/>
              <a:gd name="connsiteY28" fmla="*/ 2339339 h 4193747"/>
              <a:gd name="connsiteX29" fmla="*/ 3085067 w 4218987"/>
              <a:gd name="connsiteY29" fmla="*/ 2335565 h 4193747"/>
              <a:gd name="connsiteX30" fmla="*/ 3083320 w 4218987"/>
              <a:gd name="connsiteY30" fmla="*/ 2333732 h 4193747"/>
              <a:gd name="connsiteX31" fmla="*/ 3083018 w 4218987"/>
              <a:gd name="connsiteY31" fmla="*/ 2334061 h 4193747"/>
              <a:gd name="connsiteX32" fmla="*/ 2744891 w 4218987"/>
              <a:gd name="connsiteY32" fmla="*/ 2247240 h 4193747"/>
              <a:gd name="connsiteX33" fmla="*/ 2538260 w 4218987"/>
              <a:gd name="connsiteY33" fmla="*/ 2368778 h 4193747"/>
              <a:gd name="connsiteX34" fmla="*/ 2299616 w 4218987"/>
              <a:gd name="connsiteY34" fmla="*/ 2149917 h 4193747"/>
              <a:gd name="connsiteX35" fmla="*/ 2313553 w 4218987"/>
              <a:gd name="connsiteY35" fmla="*/ 2143903 h 4193747"/>
              <a:gd name="connsiteX36" fmla="*/ 2487357 w 4218987"/>
              <a:gd name="connsiteY36" fmla="*/ 2189769 h 4193747"/>
              <a:gd name="connsiteX37" fmla="*/ 2660620 w 4218987"/>
              <a:gd name="connsiteY37" fmla="*/ 2017920 h 4193747"/>
              <a:gd name="connsiteX38" fmla="*/ 2247647 w 4218987"/>
              <a:gd name="connsiteY38" fmla="*/ 1908939 h 4193747"/>
              <a:gd name="connsiteX39" fmla="*/ 2110842 w 4218987"/>
              <a:gd name="connsiteY39" fmla="*/ 1976793 h 4193747"/>
              <a:gd name="connsiteX40" fmla="*/ 2055263 w 4218987"/>
              <a:gd name="connsiteY40" fmla="*/ 1925822 h 4193747"/>
              <a:gd name="connsiteX41" fmla="*/ 1934983 w 4218987"/>
              <a:gd name="connsiteY41" fmla="*/ 2056975 h 4193747"/>
              <a:gd name="connsiteX42" fmla="*/ 1094802 w 4218987"/>
              <a:gd name="connsiteY42" fmla="*/ 2399487 h 4193747"/>
              <a:gd name="connsiteX43" fmla="*/ 2274949 w 4218987"/>
              <a:gd name="connsiteY43" fmla="*/ 1121712 h 4193747"/>
              <a:gd name="connsiteX44" fmla="*/ 3845776 w 4218987"/>
              <a:gd name="connsiteY44" fmla="*/ 1410650 h 4193747"/>
              <a:gd name="connsiteX45" fmla="*/ 3464840 w 4218987"/>
              <a:gd name="connsiteY45" fmla="*/ 3334963 h 4193747"/>
              <a:gd name="connsiteX46" fmla="*/ 1459992 w 4218987"/>
              <a:gd name="connsiteY46" fmla="*/ 3862388 h 4193747"/>
              <a:gd name="connsiteX47" fmla="*/ 1457332 w 4218987"/>
              <a:gd name="connsiteY47" fmla="*/ 3858391 h 4193747"/>
              <a:gd name="connsiteX48" fmla="*/ 1094802 w 4218987"/>
              <a:gd name="connsiteY48" fmla="*/ 2399487 h 4193747"/>
              <a:gd name="connsiteX49" fmla="*/ 859948 w 4218987"/>
              <a:gd name="connsiteY49" fmla="*/ 2133690 h 4193747"/>
              <a:gd name="connsiteX50" fmla="*/ 1963134 w 4218987"/>
              <a:gd name="connsiteY50" fmla="*/ 930781 h 4193747"/>
              <a:gd name="connsiteX51" fmla="*/ 2030962 w 4218987"/>
              <a:gd name="connsiteY51" fmla="*/ 927848 h 4193747"/>
              <a:gd name="connsiteX52" fmla="*/ 2172480 w 4218987"/>
              <a:gd name="connsiteY52" fmla="*/ 1057633 h 4193747"/>
              <a:gd name="connsiteX53" fmla="*/ 2175413 w 4218987"/>
              <a:gd name="connsiteY53" fmla="*/ 1125461 h 4193747"/>
              <a:gd name="connsiteX54" fmla="*/ 1072226 w 4218987"/>
              <a:gd name="connsiteY54" fmla="*/ 2328370 h 4193747"/>
              <a:gd name="connsiteX55" fmla="*/ 1004399 w 4218987"/>
              <a:gd name="connsiteY55" fmla="*/ 2331303 h 4193747"/>
              <a:gd name="connsiteX56" fmla="*/ 862881 w 4218987"/>
              <a:gd name="connsiteY56" fmla="*/ 2201517 h 4193747"/>
              <a:gd name="connsiteX57" fmla="*/ 859948 w 4218987"/>
              <a:gd name="connsiteY57" fmla="*/ 2133690 h 4193747"/>
              <a:gd name="connsiteX58" fmla="*/ 624244 w 4218987"/>
              <a:gd name="connsiteY58" fmla="*/ 645162 h 4193747"/>
              <a:gd name="connsiteX59" fmla="*/ 1246221 w 4218987"/>
              <a:gd name="connsiteY59" fmla="*/ 549012 h 4193747"/>
              <a:gd name="connsiteX60" fmla="*/ 1422930 w 4218987"/>
              <a:gd name="connsiteY60" fmla="*/ 46615 h 4193747"/>
              <a:gd name="connsiteX61" fmla="*/ 1860987 w 4218987"/>
              <a:gd name="connsiteY61" fmla="*/ 171264 h 4193747"/>
              <a:gd name="connsiteX62" fmla="*/ 1885804 w 4218987"/>
              <a:gd name="connsiteY62" fmla="*/ 880381 h 4193747"/>
              <a:gd name="connsiteX63" fmla="*/ 846522 w 4218987"/>
              <a:gd name="connsiteY63" fmla="*/ 2041794 h 4193747"/>
              <a:gd name="connsiteX64" fmla="*/ 127757 w 4218987"/>
              <a:gd name="connsiteY64" fmla="*/ 2070765 h 4193747"/>
              <a:gd name="connsiteX65" fmla="*/ 448206 w 4218987"/>
              <a:gd name="connsiteY65" fmla="*/ 1440109 h 4193747"/>
              <a:gd name="connsiteX66" fmla="*/ 624244 w 4218987"/>
              <a:gd name="connsiteY66" fmla="*/ 645162 h 4193747"/>
              <a:gd name="connsiteX0" fmla="*/ 2726972 w 4218987"/>
              <a:gd name="connsiteY0" fmla="*/ 2522365 h 4174267"/>
              <a:gd name="connsiteX1" fmla="*/ 2785542 w 4218987"/>
              <a:gd name="connsiteY1" fmla="*/ 2483486 h 4174267"/>
              <a:gd name="connsiteX2" fmla="*/ 2903529 w 4218987"/>
              <a:gd name="connsiteY2" fmla="*/ 2517639 h 4174267"/>
              <a:gd name="connsiteX3" fmla="*/ 2958558 w 4218987"/>
              <a:gd name="connsiteY3" fmla="*/ 2704966 h 4174267"/>
              <a:gd name="connsiteX4" fmla="*/ 2951347 w 4218987"/>
              <a:gd name="connsiteY4" fmla="*/ 2728139 h 4174267"/>
              <a:gd name="connsiteX5" fmla="*/ 2726972 w 4218987"/>
              <a:gd name="connsiteY5" fmla="*/ 2522365 h 4174267"/>
              <a:gd name="connsiteX6" fmla="*/ 2187259 w 4218987"/>
              <a:gd name="connsiteY6" fmla="*/ 2268857 h 4174267"/>
              <a:gd name="connsiteX7" fmla="*/ 2388933 w 4218987"/>
              <a:gd name="connsiteY7" fmla="*/ 2453813 h 4174267"/>
              <a:gd name="connsiteX8" fmla="*/ 2386834 w 4218987"/>
              <a:gd name="connsiteY8" fmla="*/ 2454344 h 4174267"/>
              <a:gd name="connsiteX9" fmla="*/ 2230026 w 4218987"/>
              <a:gd name="connsiteY9" fmla="*/ 2409328 h 4174267"/>
              <a:gd name="connsiteX10" fmla="*/ 2228909 w 4218987"/>
              <a:gd name="connsiteY10" fmla="*/ 2410653 h 4174267"/>
              <a:gd name="connsiteX11" fmla="*/ 2187259 w 4218987"/>
              <a:gd name="connsiteY11" fmla="*/ 2268857 h 4174267"/>
              <a:gd name="connsiteX12" fmla="*/ 1934983 w 4218987"/>
              <a:gd name="connsiteY12" fmla="*/ 2037495 h 4174267"/>
              <a:gd name="connsiteX13" fmla="*/ 1993087 w 4218987"/>
              <a:gd name="connsiteY13" fmla="*/ 2090782 h 4174267"/>
              <a:gd name="connsiteX14" fmla="*/ 1941766 w 4218987"/>
              <a:gd name="connsiteY14" fmla="*/ 2197747 h 4174267"/>
              <a:gd name="connsiteX15" fmla="*/ 2068585 w 4218987"/>
              <a:gd name="connsiteY15" fmla="*/ 2600627 h 4174267"/>
              <a:gd name="connsiteX16" fmla="*/ 2416619 w 4218987"/>
              <a:gd name="connsiteY16" fmla="*/ 2702905 h 4174267"/>
              <a:gd name="connsiteX17" fmla="*/ 2589184 w 4218987"/>
              <a:gd name="connsiteY17" fmla="*/ 2637462 h 4174267"/>
              <a:gd name="connsiteX18" fmla="*/ 2819784 w 4218987"/>
              <a:gd name="connsiteY18" fmla="*/ 2848945 h 4174267"/>
              <a:gd name="connsiteX19" fmla="*/ 2627084 w 4218987"/>
              <a:gd name="connsiteY19" fmla="*/ 2797944 h 4174267"/>
              <a:gd name="connsiteX20" fmla="*/ 2434618 w 4218987"/>
              <a:gd name="connsiteY20" fmla="*/ 2988840 h 4174267"/>
              <a:gd name="connsiteX21" fmla="*/ 2893365 w 4218987"/>
              <a:gd name="connsiteY21" fmla="*/ 3109900 h 4174267"/>
              <a:gd name="connsiteX22" fmla="*/ 3032143 w 4218987"/>
              <a:gd name="connsiteY22" fmla="*/ 3043699 h 4174267"/>
              <a:gd name="connsiteX23" fmla="*/ 3090634 w 4218987"/>
              <a:gd name="connsiteY23" fmla="*/ 3097341 h 4174267"/>
              <a:gd name="connsiteX24" fmla="*/ 3210914 w 4218987"/>
              <a:gd name="connsiteY24" fmla="*/ 2966188 h 4174267"/>
              <a:gd name="connsiteX25" fmla="*/ 3156792 w 4218987"/>
              <a:gd name="connsiteY25" fmla="*/ 2916552 h 4174267"/>
              <a:gd name="connsiteX26" fmla="*/ 3222229 w 4218987"/>
              <a:gd name="connsiteY26" fmla="*/ 2767914 h 4174267"/>
              <a:gd name="connsiteX27" fmla="*/ 3089478 w 4218987"/>
              <a:gd name="connsiteY27" fmla="*/ 2320715 h 4174267"/>
              <a:gd name="connsiteX28" fmla="*/ 3090209 w 4218987"/>
              <a:gd name="connsiteY28" fmla="*/ 2319859 h 4174267"/>
              <a:gd name="connsiteX29" fmla="*/ 3085067 w 4218987"/>
              <a:gd name="connsiteY29" fmla="*/ 2316085 h 4174267"/>
              <a:gd name="connsiteX30" fmla="*/ 3083320 w 4218987"/>
              <a:gd name="connsiteY30" fmla="*/ 2314252 h 4174267"/>
              <a:gd name="connsiteX31" fmla="*/ 3083018 w 4218987"/>
              <a:gd name="connsiteY31" fmla="*/ 2314581 h 4174267"/>
              <a:gd name="connsiteX32" fmla="*/ 2744891 w 4218987"/>
              <a:gd name="connsiteY32" fmla="*/ 2227760 h 4174267"/>
              <a:gd name="connsiteX33" fmla="*/ 2538260 w 4218987"/>
              <a:gd name="connsiteY33" fmla="*/ 2349298 h 4174267"/>
              <a:gd name="connsiteX34" fmla="*/ 2299616 w 4218987"/>
              <a:gd name="connsiteY34" fmla="*/ 2130437 h 4174267"/>
              <a:gd name="connsiteX35" fmla="*/ 2313553 w 4218987"/>
              <a:gd name="connsiteY35" fmla="*/ 2124423 h 4174267"/>
              <a:gd name="connsiteX36" fmla="*/ 2487357 w 4218987"/>
              <a:gd name="connsiteY36" fmla="*/ 2170289 h 4174267"/>
              <a:gd name="connsiteX37" fmla="*/ 2660620 w 4218987"/>
              <a:gd name="connsiteY37" fmla="*/ 1998440 h 4174267"/>
              <a:gd name="connsiteX38" fmla="*/ 2247647 w 4218987"/>
              <a:gd name="connsiteY38" fmla="*/ 1889459 h 4174267"/>
              <a:gd name="connsiteX39" fmla="*/ 2110842 w 4218987"/>
              <a:gd name="connsiteY39" fmla="*/ 1957313 h 4174267"/>
              <a:gd name="connsiteX40" fmla="*/ 2055263 w 4218987"/>
              <a:gd name="connsiteY40" fmla="*/ 1906342 h 4174267"/>
              <a:gd name="connsiteX41" fmla="*/ 1934983 w 4218987"/>
              <a:gd name="connsiteY41" fmla="*/ 2037495 h 4174267"/>
              <a:gd name="connsiteX42" fmla="*/ 1094802 w 4218987"/>
              <a:gd name="connsiteY42" fmla="*/ 2380007 h 4174267"/>
              <a:gd name="connsiteX43" fmla="*/ 2274949 w 4218987"/>
              <a:gd name="connsiteY43" fmla="*/ 1102232 h 4174267"/>
              <a:gd name="connsiteX44" fmla="*/ 3845776 w 4218987"/>
              <a:gd name="connsiteY44" fmla="*/ 1391170 h 4174267"/>
              <a:gd name="connsiteX45" fmla="*/ 3464840 w 4218987"/>
              <a:gd name="connsiteY45" fmla="*/ 3315483 h 4174267"/>
              <a:gd name="connsiteX46" fmla="*/ 1459992 w 4218987"/>
              <a:gd name="connsiteY46" fmla="*/ 3842908 h 4174267"/>
              <a:gd name="connsiteX47" fmla="*/ 1457332 w 4218987"/>
              <a:gd name="connsiteY47" fmla="*/ 3838911 h 4174267"/>
              <a:gd name="connsiteX48" fmla="*/ 1094802 w 4218987"/>
              <a:gd name="connsiteY48" fmla="*/ 2380007 h 4174267"/>
              <a:gd name="connsiteX49" fmla="*/ 859948 w 4218987"/>
              <a:gd name="connsiteY49" fmla="*/ 2114210 h 4174267"/>
              <a:gd name="connsiteX50" fmla="*/ 1963134 w 4218987"/>
              <a:gd name="connsiteY50" fmla="*/ 911301 h 4174267"/>
              <a:gd name="connsiteX51" fmla="*/ 2030962 w 4218987"/>
              <a:gd name="connsiteY51" fmla="*/ 908368 h 4174267"/>
              <a:gd name="connsiteX52" fmla="*/ 2172480 w 4218987"/>
              <a:gd name="connsiteY52" fmla="*/ 1038153 h 4174267"/>
              <a:gd name="connsiteX53" fmla="*/ 2175413 w 4218987"/>
              <a:gd name="connsiteY53" fmla="*/ 1105981 h 4174267"/>
              <a:gd name="connsiteX54" fmla="*/ 1072226 w 4218987"/>
              <a:gd name="connsiteY54" fmla="*/ 2308890 h 4174267"/>
              <a:gd name="connsiteX55" fmla="*/ 1004399 w 4218987"/>
              <a:gd name="connsiteY55" fmla="*/ 2311823 h 4174267"/>
              <a:gd name="connsiteX56" fmla="*/ 862881 w 4218987"/>
              <a:gd name="connsiteY56" fmla="*/ 2182037 h 4174267"/>
              <a:gd name="connsiteX57" fmla="*/ 859948 w 4218987"/>
              <a:gd name="connsiteY57" fmla="*/ 2114210 h 4174267"/>
              <a:gd name="connsiteX58" fmla="*/ 624244 w 4218987"/>
              <a:gd name="connsiteY58" fmla="*/ 625682 h 4174267"/>
              <a:gd name="connsiteX59" fmla="*/ 1246221 w 4218987"/>
              <a:gd name="connsiteY59" fmla="*/ 529532 h 4174267"/>
              <a:gd name="connsiteX60" fmla="*/ 1422930 w 4218987"/>
              <a:gd name="connsiteY60" fmla="*/ 27135 h 4174267"/>
              <a:gd name="connsiteX61" fmla="*/ 1860987 w 4218987"/>
              <a:gd name="connsiteY61" fmla="*/ 151784 h 4174267"/>
              <a:gd name="connsiteX62" fmla="*/ 1885804 w 4218987"/>
              <a:gd name="connsiteY62" fmla="*/ 860901 h 4174267"/>
              <a:gd name="connsiteX63" fmla="*/ 846522 w 4218987"/>
              <a:gd name="connsiteY63" fmla="*/ 2022314 h 4174267"/>
              <a:gd name="connsiteX64" fmla="*/ 127757 w 4218987"/>
              <a:gd name="connsiteY64" fmla="*/ 2051285 h 4174267"/>
              <a:gd name="connsiteX65" fmla="*/ 448206 w 4218987"/>
              <a:gd name="connsiteY65" fmla="*/ 1420629 h 4174267"/>
              <a:gd name="connsiteX66" fmla="*/ 624244 w 4218987"/>
              <a:gd name="connsiteY66" fmla="*/ 625682 h 4174267"/>
              <a:gd name="connsiteX0" fmla="*/ 2726972 w 4218987"/>
              <a:gd name="connsiteY0" fmla="*/ 2522365 h 4174267"/>
              <a:gd name="connsiteX1" fmla="*/ 2785542 w 4218987"/>
              <a:gd name="connsiteY1" fmla="*/ 2483486 h 4174267"/>
              <a:gd name="connsiteX2" fmla="*/ 2903529 w 4218987"/>
              <a:gd name="connsiteY2" fmla="*/ 2517639 h 4174267"/>
              <a:gd name="connsiteX3" fmla="*/ 2958558 w 4218987"/>
              <a:gd name="connsiteY3" fmla="*/ 2704966 h 4174267"/>
              <a:gd name="connsiteX4" fmla="*/ 2951347 w 4218987"/>
              <a:gd name="connsiteY4" fmla="*/ 2728139 h 4174267"/>
              <a:gd name="connsiteX5" fmla="*/ 2726972 w 4218987"/>
              <a:gd name="connsiteY5" fmla="*/ 2522365 h 4174267"/>
              <a:gd name="connsiteX6" fmla="*/ 2187259 w 4218987"/>
              <a:gd name="connsiteY6" fmla="*/ 2268857 h 4174267"/>
              <a:gd name="connsiteX7" fmla="*/ 2388933 w 4218987"/>
              <a:gd name="connsiteY7" fmla="*/ 2453813 h 4174267"/>
              <a:gd name="connsiteX8" fmla="*/ 2386834 w 4218987"/>
              <a:gd name="connsiteY8" fmla="*/ 2454344 h 4174267"/>
              <a:gd name="connsiteX9" fmla="*/ 2230026 w 4218987"/>
              <a:gd name="connsiteY9" fmla="*/ 2409328 h 4174267"/>
              <a:gd name="connsiteX10" fmla="*/ 2228909 w 4218987"/>
              <a:gd name="connsiteY10" fmla="*/ 2410653 h 4174267"/>
              <a:gd name="connsiteX11" fmla="*/ 2187259 w 4218987"/>
              <a:gd name="connsiteY11" fmla="*/ 2268857 h 4174267"/>
              <a:gd name="connsiteX12" fmla="*/ 1934983 w 4218987"/>
              <a:gd name="connsiteY12" fmla="*/ 2037495 h 4174267"/>
              <a:gd name="connsiteX13" fmla="*/ 1993087 w 4218987"/>
              <a:gd name="connsiteY13" fmla="*/ 2090782 h 4174267"/>
              <a:gd name="connsiteX14" fmla="*/ 1941766 w 4218987"/>
              <a:gd name="connsiteY14" fmla="*/ 2197747 h 4174267"/>
              <a:gd name="connsiteX15" fmla="*/ 2068585 w 4218987"/>
              <a:gd name="connsiteY15" fmla="*/ 2600627 h 4174267"/>
              <a:gd name="connsiteX16" fmla="*/ 2416619 w 4218987"/>
              <a:gd name="connsiteY16" fmla="*/ 2702905 h 4174267"/>
              <a:gd name="connsiteX17" fmla="*/ 2589184 w 4218987"/>
              <a:gd name="connsiteY17" fmla="*/ 2637462 h 4174267"/>
              <a:gd name="connsiteX18" fmla="*/ 2819784 w 4218987"/>
              <a:gd name="connsiteY18" fmla="*/ 2848945 h 4174267"/>
              <a:gd name="connsiteX19" fmla="*/ 2627084 w 4218987"/>
              <a:gd name="connsiteY19" fmla="*/ 2797944 h 4174267"/>
              <a:gd name="connsiteX20" fmla="*/ 2434618 w 4218987"/>
              <a:gd name="connsiteY20" fmla="*/ 2988840 h 4174267"/>
              <a:gd name="connsiteX21" fmla="*/ 2893365 w 4218987"/>
              <a:gd name="connsiteY21" fmla="*/ 3109900 h 4174267"/>
              <a:gd name="connsiteX22" fmla="*/ 3032143 w 4218987"/>
              <a:gd name="connsiteY22" fmla="*/ 3043699 h 4174267"/>
              <a:gd name="connsiteX23" fmla="*/ 3090634 w 4218987"/>
              <a:gd name="connsiteY23" fmla="*/ 3097341 h 4174267"/>
              <a:gd name="connsiteX24" fmla="*/ 3210914 w 4218987"/>
              <a:gd name="connsiteY24" fmla="*/ 2966188 h 4174267"/>
              <a:gd name="connsiteX25" fmla="*/ 3156792 w 4218987"/>
              <a:gd name="connsiteY25" fmla="*/ 2916552 h 4174267"/>
              <a:gd name="connsiteX26" fmla="*/ 3222229 w 4218987"/>
              <a:gd name="connsiteY26" fmla="*/ 2767914 h 4174267"/>
              <a:gd name="connsiteX27" fmla="*/ 3089478 w 4218987"/>
              <a:gd name="connsiteY27" fmla="*/ 2320715 h 4174267"/>
              <a:gd name="connsiteX28" fmla="*/ 3090209 w 4218987"/>
              <a:gd name="connsiteY28" fmla="*/ 2319859 h 4174267"/>
              <a:gd name="connsiteX29" fmla="*/ 3085067 w 4218987"/>
              <a:gd name="connsiteY29" fmla="*/ 2316085 h 4174267"/>
              <a:gd name="connsiteX30" fmla="*/ 3083320 w 4218987"/>
              <a:gd name="connsiteY30" fmla="*/ 2314252 h 4174267"/>
              <a:gd name="connsiteX31" fmla="*/ 3083018 w 4218987"/>
              <a:gd name="connsiteY31" fmla="*/ 2314581 h 4174267"/>
              <a:gd name="connsiteX32" fmla="*/ 2744891 w 4218987"/>
              <a:gd name="connsiteY32" fmla="*/ 2227760 h 4174267"/>
              <a:gd name="connsiteX33" fmla="*/ 2538260 w 4218987"/>
              <a:gd name="connsiteY33" fmla="*/ 2349298 h 4174267"/>
              <a:gd name="connsiteX34" fmla="*/ 2299616 w 4218987"/>
              <a:gd name="connsiteY34" fmla="*/ 2130437 h 4174267"/>
              <a:gd name="connsiteX35" fmla="*/ 2313553 w 4218987"/>
              <a:gd name="connsiteY35" fmla="*/ 2124423 h 4174267"/>
              <a:gd name="connsiteX36" fmla="*/ 2487357 w 4218987"/>
              <a:gd name="connsiteY36" fmla="*/ 2170289 h 4174267"/>
              <a:gd name="connsiteX37" fmla="*/ 2660620 w 4218987"/>
              <a:gd name="connsiteY37" fmla="*/ 1998440 h 4174267"/>
              <a:gd name="connsiteX38" fmla="*/ 2247647 w 4218987"/>
              <a:gd name="connsiteY38" fmla="*/ 1889459 h 4174267"/>
              <a:gd name="connsiteX39" fmla="*/ 2110842 w 4218987"/>
              <a:gd name="connsiteY39" fmla="*/ 1957313 h 4174267"/>
              <a:gd name="connsiteX40" fmla="*/ 2055263 w 4218987"/>
              <a:gd name="connsiteY40" fmla="*/ 1906342 h 4174267"/>
              <a:gd name="connsiteX41" fmla="*/ 1934983 w 4218987"/>
              <a:gd name="connsiteY41" fmla="*/ 2037495 h 4174267"/>
              <a:gd name="connsiteX42" fmla="*/ 1094802 w 4218987"/>
              <a:gd name="connsiteY42" fmla="*/ 2380007 h 4174267"/>
              <a:gd name="connsiteX43" fmla="*/ 2274949 w 4218987"/>
              <a:gd name="connsiteY43" fmla="*/ 1102232 h 4174267"/>
              <a:gd name="connsiteX44" fmla="*/ 3845776 w 4218987"/>
              <a:gd name="connsiteY44" fmla="*/ 1391170 h 4174267"/>
              <a:gd name="connsiteX45" fmla="*/ 3464840 w 4218987"/>
              <a:gd name="connsiteY45" fmla="*/ 3315483 h 4174267"/>
              <a:gd name="connsiteX46" fmla="*/ 1459992 w 4218987"/>
              <a:gd name="connsiteY46" fmla="*/ 3842908 h 4174267"/>
              <a:gd name="connsiteX47" fmla="*/ 1457332 w 4218987"/>
              <a:gd name="connsiteY47" fmla="*/ 3838911 h 4174267"/>
              <a:gd name="connsiteX48" fmla="*/ 1094802 w 4218987"/>
              <a:gd name="connsiteY48" fmla="*/ 2380007 h 4174267"/>
              <a:gd name="connsiteX49" fmla="*/ 859948 w 4218987"/>
              <a:gd name="connsiteY49" fmla="*/ 2114210 h 4174267"/>
              <a:gd name="connsiteX50" fmla="*/ 1963134 w 4218987"/>
              <a:gd name="connsiteY50" fmla="*/ 911301 h 4174267"/>
              <a:gd name="connsiteX51" fmla="*/ 2030962 w 4218987"/>
              <a:gd name="connsiteY51" fmla="*/ 908368 h 4174267"/>
              <a:gd name="connsiteX52" fmla="*/ 2172480 w 4218987"/>
              <a:gd name="connsiteY52" fmla="*/ 1038153 h 4174267"/>
              <a:gd name="connsiteX53" fmla="*/ 2175413 w 4218987"/>
              <a:gd name="connsiteY53" fmla="*/ 1105981 h 4174267"/>
              <a:gd name="connsiteX54" fmla="*/ 1072226 w 4218987"/>
              <a:gd name="connsiteY54" fmla="*/ 2308890 h 4174267"/>
              <a:gd name="connsiteX55" fmla="*/ 1004399 w 4218987"/>
              <a:gd name="connsiteY55" fmla="*/ 2311823 h 4174267"/>
              <a:gd name="connsiteX56" fmla="*/ 862881 w 4218987"/>
              <a:gd name="connsiteY56" fmla="*/ 2182037 h 4174267"/>
              <a:gd name="connsiteX57" fmla="*/ 859948 w 4218987"/>
              <a:gd name="connsiteY57" fmla="*/ 2114210 h 4174267"/>
              <a:gd name="connsiteX58" fmla="*/ 624244 w 4218987"/>
              <a:gd name="connsiteY58" fmla="*/ 625682 h 4174267"/>
              <a:gd name="connsiteX59" fmla="*/ 1246221 w 4218987"/>
              <a:gd name="connsiteY59" fmla="*/ 529532 h 4174267"/>
              <a:gd name="connsiteX60" fmla="*/ 1422930 w 4218987"/>
              <a:gd name="connsiteY60" fmla="*/ 27135 h 4174267"/>
              <a:gd name="connsiteX61" fmla="*/ 1860987 w 4218987"/>
              <a:gd name="connsiteY61" fmla="*/ 151784 h 4174267"/>
              <a:gd name="connsiteX62" fmla="*/ 1885804 w 4218987"/>
              <a:gd name="connsiteY62" fmla="*/ 860901 h 4174267"/>
              <a:gd name="connsiteX63" fmla="*/ 846522 w 4218987"/>
              <a:gd name="connsiteY63" fmla="*/ 2022314 h 4174267"/>
              <a:gd name="connsiteX64" fmla="*/ 127757 w 4218987"/>
              <a:gd name="connsiteY64" fmla="*/ 2051285 h 4174267"/>
              <a:gd name="connsiteX65" fmla="*/ 448206 w 4218987"/>
              <a:gd name="connsiteY65" fmla="*/ 1420629 h 4174267"/>
              <a:gd name="connsiteX66" fmla="*/ 624244 w 4218987"/>
              <a:gd name="connsiteY66" fmla="*/ 625682 h 4174267"/>
              <a:gd name="connsiteX0" fmla="*/ 2726972 w 4218987"/>
              <a:gd name="connsiteY0" fmla="*/ 2522365 h 4174267"/>
              <a:gd name="connsiteX1" fmla="*/ 2785542 w 4218987"/>
              <a:gd name="connsiteY1" fmla="*/ 2483486 h 4174267"/>
              <a:gd name="connsiteX2" fmla="*/ 2903529 w 4218987"/>
              <a:gd name="connsiteY2" fmla="*/ 2517639 h 4174267"/>
              <a:gd name="connsiteX3" fmla="*/ 2958558 w 4218987"/>
              <a:gd name="connsiteY3" fmla="*/ 2704966 h 4174267"/>
              <a:gd name="connsiteX4" fmla="*/ 2951347 w 4218987"/>
              <a:gd name="connsiteY4" fmla="*/ 2728139 h 4174267"/>
              <a:gd name="connsiteX5" fmla="*/ 2726972 w 4218987"/>
              <a:gd name="connsiteY5" fmla="*/ 2522365 h 4174267"/>
              <a:gd name="connsiteX6" fmla="*/ 2187259 w 4218987"/>
              <a:gd name="connsiteY6" fmla="*/ 2268857 h 4174267"/>
              <a:gd name="connsiteX7" fmla="*/ 2388933 w 4218987"/>
              <a:gd name="connsiteY7" fmla="*/ 2453813 h 4174267"/>
              <a:gd name="connsiteX8" fmla="*/ 2386834 w 4218987"/>
              <a:gd name="connsiteY8" fmla="*/ 2454344 h 4174267"/>
              <a:gd name="connsiteX9" fmla="*/ 2230026 w 4218987"/>
              <a:gd name="connsiteY9" fmla="*/ 2409328 h 4174267"/>
              <a:gd name="connsiteX10" fmla="*/ 2228909 w 4218987"/>
              <a:gd name="connsiteY10" fmla="*/ 2410653 h 4174267"/>
              <a:gd name="connsiteX11" fmla="*/ 2187259 w 4218987"/>
              <a:gd name="connsiteY11" fmla="*/ 2268857 h 4174267"/>
              <a:gd name="connsiteX12" fmla="*/ 1934983 w 4218987"/>
              <a:gd name="connsiteY12" fmla="*/ 2037495 h 4174267"/>
              <a:gd name="connsiteX13" fmla="*/ 1993087 w 4218987"/>
              <a:gd name="connsiteY13" fmla="*/ 2090782 h 4174267"/>
              <a:gd name="connsiteX14" fmla="*/ 1941766 w 4218987"/>
              <a:gd name="connsiteY14" fmla="*/ 2197747 h 4174267"/>
              <a:gd name="connsiteX15" fmla="*/ 2068585 w 4218987"/>
              <a:gd name="connsiteY15" fmla="*/ 2600627 h 4174267"/>
              <a:gd name="connsiteX16" fmla="*/ 2416619 w 4218987"/>
              <a:gd name="connsiteY16" fmla="*/ 2702905 h 4174267"/>
              <a:gd name="connsiteX17" fmla="*/ 2589184 w 4218987"/>
              <a:gd name="connsiteY17" fmla="*/ 2637462 h 4174267"/>
              <a:gd name="connsiteX18" fmla="*/ 2819784 w 4218987"/>
              <a:gd name="connsiteY18" fmla="*/ 2848945 h 4174267"/>
              <a:gd name="connsiteX19" fmla="*/ 2627084 w 4218987"/>
              <a:gd name="connsiteY19" fmla="*/ 2797944 h 4174267"/>
              <a:gd name="connsiteX20" fmla="*/ 2434618 w 4218987"/>
              <a:gd name="connsiteY20" fmla="*/ 2988840 h 4174267"/>
              <a:gd name="connsiteX21" fmla="*/ 2893365 w 4218987"/>
              <a:gd name="connsiteY21" fmla="*/ 3109900 h 4174267"/>
              <a:gd name="connsiteX22" fmla="*/ 3032143 w 4218987"/>
              <a:gd name="connsiteY22" fmla="*/ 3043699 h 4174267"/>
              <a:gd name="connsiteX23" fmla="*/ 3090634 w 4218987"/>
              <a:gd name="connsiteY23" fmla="*/ 3097341 h 4174267"/>
              <a:gd name="connsiteX24" fmla="*/ 3210914 w 4218987"/>
              <a:gd name="connsiteY24" fmla="*/ 2966188 h 4174267"/>
              <a:gd name="connsiteX25" fmla="*/ 3156792 w 4218987"/>
              <a:gd name="connsiteY25" fmla="*/ 2916552 h 4174267"/>
              <a:gd name="connsiteX26" fmla="*/ 3222229 w 4218987"/>
              <a:gd name="connsiteY26" fmla="*/ 2767914 h 4174267"/>
              <a:gd name="connsiteX27" fmla="*/ 3089478 w 4218987"/>
              <a:gd name="connsiteY27" fmla="*/ 2320715 h 4174267"/>
              <a:gd name="connsiteX28" fmla="*/ 3090209 w 4218987"/>
              <a:gd name="connsiteY28" fmla="*/ 2319859 h 4174267"/>
              <a:gd name="connsiteX29" fmla="*/ 3085067 w 4218987"/>
              <a:gd name="connsiteY29" fmla="*/ 2316085 h 4174267"/>
              <a:gd name="connsiteX30" fmla="*/ 3083320 w 4218987"/>
              <a:gd name="connsiteY30" fmla="*/ 2314252 h 4174267"/>
              <a:gd name="connsiteX31" fmla="*/ 3083018 w 4218987"/>
              <a:gd name="connsiteY31" fmla="*/ 2314581 h 4174267"/>
              <a:gd name="connsiteX32" fmla="*/ 2744891 w 4218987"/>
              <a:gd name="connsiteY32" fmla="*/ 2227760 h 4174267"/>
              <a:gd name="connsiteX33" fmla="*/ 2538260 w 4218987"/>
              <a:gd name="connsiteY33" fmla="*/ 2349298 h 4174267"/>
              <a:gd name="connsiteX34" fmla="*/ 2299616 w 4218987"/>
              <a:gd name="connsiteY34" fmla="*/ 2130437 h 4174267"/>
              <a:gd name="connsiteX35" fmla="*/ 2313553 w 4218987"/>
              <a:gd name="connsiteY35" fmla="*/ 2124423 h 4174267"/>
              <a:gd name="connsiteX36" fmla="*/ 2487357 w 4218987"/>
              <a:gd name="connsiteY36" fmla="*/ 2170289 h 4174267"/>
              <a:gd name="connsiteX37" fmla="*/ 2660620 w 4218987"/>
              <a:gd name="connsiteY37" fmla="*/ 1998440 h 4174267"/>
              <a:gd name="connsiteX38" fmla="*/ 2247647 w 4218987"/>
              <a:gd name="connsiteY38" fmla="*/ 1889459 h 4174267"/>
              <a:gd name="connsiteX39" fmla="*/ 2110842 w 4218987"/>
              <a:gd name="connsiteY39" fmla="*/ 1957313 h 4174267"/>
              <a:gd name="connsiteX40" fmla="*/ 2055263 w 4218987"/>
              <a:gd name="connsiteY40" fmla="*/ 1906342 h 4174267"/>
              <a:gd name="connsiteX41" fmla="*/ 1934983 w 4218987"/>
              <a:gd name="connsiteY41" fmla="*/ 2037495 h 4174267"/>
              <a:gd name="connsiteX42" fmla="*/ 1094802 w 4218987"/>
              <a:gd name="connsiteY42" fmla="*/ 2380007 h 4174267"/>
              <a:gd name="connsiteX43" fmla="*/ 2274949 w 4218987"/>
              <a:gd name="connsiteY43" fmla="*/ 1102232 h 4174267"/>
              <a:gd name="connsiteX44" fmla="*/ 3845776 w 4218987"/>
              <a:gd name="connsiteY44" fmla="*/ 1391170 h 4174267"/>
              <a:gd name="connsiteX45" fmla="*/ 3464840 w 4218987"/>
              <a:gd name="connsiteY45" fmla="*/ 3315483 h 4174267"/>
              <a:gd name="connsiteX46" fmla="*/ 1459992 w 4218987"/>
              <a:gd name="connsiteY46" fmla="*/ 3842908 h 4174267"/>
              <a:gd name="connsiteX47" fmla="*/ 1457332 w 4218987"/>
              <a:gd name="connsiteY47" fmla="*/ 3838911 h 4174267"/>
              <a:gd name="connsiteX48" fmla="*/ 1094802 w 4218987"/>
              <a:gd name="connsiteY48" fmla="*/ 2380007 h 4174267"/>
              <a:gd name="connsiteX49" fmla="*/ 859948 w 4218987"/>
              <a:gd name="connsiteY49" fmla="*/ 2114210 h 4174267"/>
              <a:gd name="connsiteX50" fmla="*/ 1963134 w 4218987"/>
              <a:gd name="connsiteY50" fmla="*/ 911301 h 4174267"/>
              <a:gd name="connsiteX51" fmla="*/ 2030962 w 4218987"/>
              <a:gd name="connsiteY51" fmla="*/ 908368 h 4174267"/>
              <a:gd name="connsiteX52" fmla="*/ 2172480 w 4218987"/>
              <a:gd name="connsiteY52" fmla="*/ 1038153 h 4174267"/>
              <a:gd name="connsiteX53" fmla="*/ 2175413 w 4218987"/>
              <a:gd name="connsiteY53" fmla="*/ 1105981 h 4174267"/>
              <a:gd name="connsiteX54" fmla="*/ 1072226 w 4218987"/>
              <a:gd name="connsiteY54" fmla="*/ 2308890 h 4174267"/>
              <a:gd name="connsiteX55" fmla="*/ 1004399 w 4218987"/>
              <a:gd name="connsiteY55" fmla="*/ 2311823 h 4174267"/>
              <a:gd name="connsiteX56" fmla="*/ 862881 w 4218987"/>
              <a:gd name="connsiteY56" fmla="*/ 2182037 h 4174267"/>
              <a:gd name="connsiteX57" fmla="*/ 859948 w 4218987"/>
              <a:gd name="connsiteY57" fmla="*/ 2114210 h 4174267"/>
              <a:gd name="connsiteX58" fmla="*/ 624244 w 4218987"/>
              <a:gd name="connsiteY58" fmla="*/ 625682 h 4174267"/>
              <a:gd name="connsiteX59" fmla="*/ 1246221 w 4218987"/>
              <a:gd name="connsiteY59" fmla="*/ 529532 h 4174267"/>
              <a:gd name="connsiteX60" fmla="*/ 1422930 w 4218987"/>
              <a:gd name="connsiteY60" fmla="*/ 27135 h 4174267"/>
              <a:gd name="connsiteX61" fmla="*/ 1860987 w 4218987"/>
              <a:gd name="connsiteY61" fmla="*/ 151784 h 4174267"/>
              <a:gd name="connsiteX62" fmla="*/ 1885804 w 4218987"/>
              <a:gd name="connsiteY62" fmla="*/ 860901 h 4174267"/>
              <a:gd name="connsiteX63" fmla="*/ 846522 w 4218987"/>
              <a:gd name="connsiteY63" fmla="*/ 2022314 h 4174267"/>
              <a:gd name="connsiteX64" fmla="*/ 127757 w 4218987"/>
              <a:gd name="connsiteY64" fmla="*/ 2051285 h 4174267"/>
              <a:gd name="connsiteX65" fmla="*/ 448206 w 4218987"/>
              <a:gd name="connsiteY65" fmla="*/ 1420629 h 4174267"/>
              <a:gd name="connsiteX66" fmla="*/ 624244 w 4218987"/>
              <a:gd name="connsiteY66" fmla="*/ 625682 h 4174267"/>
              <a:gd name="connsiteX0" fmla="*/ 2726972 w 4218987"/>
              <a:gd name="connsiteY0" fmla="*/ 2498676 h 4150578"/>
              <a:gd name="connsiteX1" fmla="*/ 2785542 w 4218987"/>
              <a:gd name="connsiteY1" fmla="*/ 2459797 h 4150578"/>
              <a:gd name="connsiteX2" fmla="*/ 2903529 w 4218987"/>
              <a:gd name="connsiteY2" fmla="*/ 2493950 h 4150578"/>
              <a:gd name="connsiteX3" fmla="*/ 2958558 w 4218987"/>
              <a:gd name="connsiteY3" fmla="*/ 2681277 h 4150578"/>
              <a:gd name="connsiteX4" fmla="*/ 2951347 w 4218987"/>
              <a:gd name="connsiteY4" fmla="*/ 2704450 h 4150578"/>
              <a:gd name="connsiteX5" fmla="*/ 2726972 w 4218987"/>
              <a:gd name="connsiteY5" fmla="*/ 2498676 h 4150578"/>
              <a:gd name="connsiteX6" fmla="*/ 2187259 w 4218987"/>
              <a:gd name="connsiteY6" fmla="*/ 2245168 h 4150578"/>
              <a:gd name="connsiteX7" fmla="*/ 2388933 w 4218987"/>
              <a:gd name="connsiteY7" fmla="*/ 2430124 h 4150578"/>
              <a:gd name="connsiteX8" fmla="*/ 2386834 w 4218987"/>
              <a:gd name="connsiteY8" fmla="*/ 2430655 h 4150578"/>
              <a:gd name="connsiteX9" fmla="*/ 2230026 w 4218987"/>
              <a:gd name="connsiteY9" fmla="*/ 2385639 h 4150578"/>
              <a:gd name="connsiteX10" fmla="*/ 2228909 w 4218987"/>
              <a:gd name="connsiteY10" fmla="*/ 2386964 h 4150578"/>
              <a:gd name="connsiteX11" fmla="*/ 2187259 w 4218987"/>
              <a:gd name="connsiteY11" fmla="*/ 2245168 h 4150578"/>
              <a:gd name="connsiteX12" fmla="*/ 1934983 w 4218987"/>
              <a:gd name="connsiteY12" fmla="*/ 2013806 h 4150578"/>
              <a:gd name="connsiteX13" fmla="*/ 1993087 w 4218987"/>
              <a:gd name="connsiteY13" fmla="*/ 2067093 h 4150578"/>
              <a:gd name="connsiteX14" fmla="*/ 1941766 w 4218987"/>
              <a:gd name="connsiteY14" fmla="*/ 2174058 h 4150578"/>
              <a:gd name="connsiteX15" fmla="*/ 2068585 w 4218987"/>
              <a:gd name="connsiteY15" fmla="*/ 2576938 h 4150578"/>
              <a:gd name="connsiteX16" fmla="*/ 2416619 w 4218987"/>
              <a:gd name="connsiteY16" fmla="*/ 2679216 h 4150578"/>
              <a:gd name="connsiteX17" fmla="*/ 2589184 w 4218987"/>
              <a:gd name="connsiteY17" fmla="*/ 2613773 h 4150578"/>
              <a:gd name="connsiteX18" fmla="*/ 2819784 w 4218987"/>
              <a:gd name="connsiteY18" fmla="*/ 2825256 h 4150578"/>
              <a:gd name="connsiteX19" fmla="*/ 2627084 w 4218987"/>
              <a:gd name="connsiteY19" fmla="*/ 2774255 h 4150578"/>
              <a:gd name="connsiteX20" fmla="*/ 2434618 w 4218987"/>
              <a:gd name="connsiteY20" fmla="*/ 2965151 h 4150578"/>
              <a:gd name="connsiteX21" fmla="*/ 2893365 w 4218987"/>
              <a:gd name="connsiteY21" fmla="*/ 3086211 h 4150578"/>
              <a:gd name="connsiteX22" fmla="*/ 3032143 w 4218987"/>
              <a:gd name="connsiteY22" fmla="*/ 3020010 h 4150578"/>
              <a:gd name="connsiteX23" fmla="*/ 3090634 w 4218987"/>
              <a:gd name="connsiteY23" fmla="*/ 3073652 h 4150578"/>
              <a:gd name="connsiteX24" fmla="*/ 3210914 w 4218987"/>
              <a:gd name="connsiteY24" fmla="*/ 2942499 h 4150578"/>
              <a:gd name="connsiteX25" fmla="*/ 3156792 w 4218987"/>
              <a:gd name="connsiteY25" fmla="*/ 2892863 h 4150578"/>
              <a:gd name="connsiteX26" fmla="*/ 3222229 w 4218987"/>
              <a:gd name="connsiteY26" fmla="*/ 2744225 h 4150578"/>
              <a:gd name="connsiteX27" fmla="*/ 3089478 w 4218987"/>
              <a:gd name="connsiteY27" fmla="*/ 2297026 h 4150578"/>
              <a:gd name="connsiteX28" fmla="*/ 3090209 w 4218987"/>
              <a:gd name="connsiteY28" fmla="*/ 2296170 h 4150578"/>
              <a:gd name="connsiteX29" fmla="*/ 3085067 w 4218987"/>
              <a:gd name="connsiteY29" fmla="*/ 2292396 h 4150578"/>
              <a:gd name="connsiteX30" fmla="*/ 3083320 w 4218987"/>
              <a:gd name="connsiteY30" fmla="*/ 2290563 h 4150578"/>
              <a:gd name="connsiteX31" fmla="*/ 3083018 w 4218987"/>
              <a:gd name="connsiteY31" fmla="*/ 2290892 h 4150578"/>
              <a:gd name="connsiteX32" fmla="*/ 2744891 w 4218987"/>
              <a:gd name="connsiteY32" fmla="*/ 2204071 h 4150578"/>
              <a:gd name="connsiteX33" fmla="*/ 2538260 w 4218987"/>
              <a:gd name="connsiteY33" fmla="*/ 2325609 h 4150578"/>
              <a:gd name="connsiteX34" fmla="*/ 2299616 w 4218987"/>
              <a:gd name="connsiteY34" fmla="*/ 2106748 h 4150578"/>
              <a:gd name="connsiteX35" fmla="*/ 2313553 w 4218987"/>
              <a:gd name="connsiteY35" fmla="*/ 2100734 h 4150578"/>
              <a:gd name="connsiteX36" fmla="*/ 2487357 w 4218987"/>
              <a:gd name="connsiteY36" fmla="*/ 2146600 h 4150578"/>
              <a:gd name="connsiteX37" fmla="*/ 2660620 w 4218987"/>
              <a:gd name="connsiteY37" fmla="*/ 1974751 h 4150578"/>
              <a:gd name="connsiteX38" fmla="*/ 2247647 w 4218987"/>
              <a:gd name="connsiteY38" fmla="*/ 1865770 h 4150578"/>
              <a:gd name="connsiteX39" fmla="*/ 2110842 w 4218987"/>
              <a:gd name="connsiteY39" fmla="*/ 1933624 h 4150578"/>
              <a:gd name="connsiteX40" fmla="*/ 2055263 w 4218987"/>
              <a:gd name="connsiteY40" fmla="*/ 1882653 h 4150578"/>
              <a:gd name="connsiteX41" fmla="*/ 1934983 w 4218987"/>
              <a:gd name="connsiteY41" fmla="*/ 2013806 h 4150578"/>
              <a:gd name="connsiteX42" fmla="*/ 1094802 w 4218987"/>
              <a:gd name="connsiteY42" fmla="*/ 2356318 h 4150578"/>
              <a:gd name="connsiteX43" fmla="*/ 2274949 w 4218987"/>
              <a:gd name="connsiteY43" fmla="*/ 1078543 h 4150578"/>
              <a:gd name="connsiteX44" fmla="*/ 3845776 w 4218987"/>
              <a:gd name="connsiteY44" fmla="*/ 1367481 h 4150578"/>
              <a:gd name="connsiteX45" fmla="*/ 3464840 w 4218987"/>
              <a:gd name="connsiteY45" fmla="*/ 3291794 h 4150578"/>
              <a:gd name="connsiteX46" fmla="*/ 1459992 w 4218987"/>
              <a:gd name="connsiteY46" fmla="*/ 3819219 h 4150578"/>
              <a:gd name="connsiteX47" fmla="*/ 1457332 w 4218987"/>
              <a:gd name="connsiteY47" fmla="*/ 3815222 h 4150578"/>
              <a:gd name="connsiteX48" fmla="*/ 1094802 w 4218987"/>
              <a:gd name="connsiteY48" fmla="*/ 2356318 h 4150578"/>
              <a:gd name="connsiteX49" fmla="*/ 859948 w 4218987"/>
              <a:gd name="connsiteY49" fmla="*/ 2090521 h 4150578"/>
              <a:gd name="connsiteX50" fmla="*/ 1963134 w 4218987"/>
              <a:gd name="connsiteY50" fmla="*/ 887612 h 4150578"/>
              <a:gd name="connsiteX51" fmla="*/ 2030962 w 4218987"/>
              <a:gd name="connsiteY51" fmla="*/ 884679 h 4150578"/>
              <a:gd name="connsiteX52" fmla="*/ 2172480 w 4218987"/>
              <a:gd name="connsiteY52" fmla="*/ 1014464 h 4150578"/>
              <a:gd name="connsiteX53" fmla="*/ 2175413 w 4218987"/>
              <a:gd name="connsiteY53" fmla="*/ 1082292 h 4150578"/>
              <a:gd name="connsiteX54" fmla="*/ 1072226 w 4218987"/>
              <a:gd name="connsiteY54" fmla="*/ 2285201 h 4150578"/>
              <a:gd name="connsiteX55" fmla="*/ 1004399 w 4218987"/>
              <a:gd name="connsiteY55" fmla="*/ 2288134 h 4150578"/>
              <a:gd name="connsiteX56" fmla="*/ 862881 w 4218987"/>
              <a:gd name="connsiteY56" fmla="*/ 2158348 h 4150578"/>
              <a:gd name="connsiteX57" fmla="*/ 859948 w 4218987"/>
              <a:gd name="connsiteY57" fmla="*/ 2090521 h 4150578"/>
              <a:gd name="connsiteX58" fmla="*/ 624244 w 4218987"/>
              <a:gd name="connsiteY58" fmla="*/ 601993 h 4150578"/>
              <a:gd name="connsiteX59" fmla="*/ 1246221 w 4218987"/>
              <a:gd name="connsiteY59" fmla="*/ 505843 h 4150578"/>
              <a:gd name="connsiteX60" fmla="*/ 1422930 w 4218987"/>
              <a:gd name="connsiteY60" fmla="*/ 3446 h 4150578"/>
              <a:gd name="connsiteX61" fmla="*/ 1885804 w 4218987"/>
              <a:gd name="connsiteY61" fmla="*/ 837212 h 4150578"/>
              <a:gd name="connsiteX62" fmla="*/ 846522 w 4218987"/>
              <a:gd name="connsiteY62" fmla="*/ 1998625 h 4150578"/>
              <a:gd name="connsiteX63" fmla="*/ 127757 w 4218987"/>
              <a:gd name="connsiteY63" fmla="*/ 2027596 h 4150578"/>
              <a:gd name="connsiteX64" fmla="*/ 448206 w 4218987"/>
              <a:gd name="connsiteY64" fmla="*/ 1396940 h 4150578"/>
              <a:gd name="connsiteX65" fmla="*/ 624244 w 4218987"/>
              <a:gd name="connsiteY65" fmla="*/ 601993 h 4150578"/>
              <a:gd name="connsiteX0" fmla="*/ 2726972 w 4218987"/>
              <a:gd name="connsiteY0" fmla="*/ 2657094 h 4308996"/>
              <a:gd name="connsiteX1" fmla="*/ 2785542 w 4218987"/>
              <a:gd name="connsiteY1" fmla="*/ 2618215 h 4308996"/>
              <a:gd name="connsiteX2" fmla="*/ 2903529 w 4218987"/>
              <a:gd name="connsiteY2" fmla="*/ 2652368 h 4308996"/>
              <a:gd name="connsiteX3" fmla="*/ 2958558 w 4218987"/>
              <a:gd name="connsiteY3" fmla="*/ 2839695 h 4308996"/>
              <a:gd name="connsiteX4" fmla="*/ 2951347 w 4218987"/>
              <a:gd name="connsiteY4" fmla="*/ 2862868 h 4308996"/>
              <a:gd name="connsiteX5" fmla="*/ 2726972 w 4218987"/>
              <a:gd name="connsiteY5" fmla="*/ 2657094 h 4308996"/>
              <a:gd name="connsiteX6" fmla="*/ 2187259 w 4218987"/>
              <a:gd name="connsiteY6" fmla="*/ 2403586 h 4308996"/>
              <a:gd name="connsiteX7" fmla="*/ 2388933 w 4218987"/>
              <a:gd name="connsiteY7" fmla="*/ 2588542 h 4308996"/>
              <a:gd name="connsiteX8" fmla="*/ 2386834 w 4218987"/>
              <a:gd name="connsiteY8" fmla="*/ 2589073 h 4308996"/>
              <a:gd name="connsiteX9" fmla="*/ 2230026 w 4218987"/>
              <a:gd name="connsiteY9" fmla="*/ 2544057 h 4308996"/>
              <a:gd name="connsiteX10" fmla="*/ 2228909 w 4218987"/>
              <a:gd name="connsiteY10" fmla="*/ 2545382 h 4308996"/>
              <a:gd name="connsiteX11" fmla="*/ 2187259 w 4218987"/>
              <a:gd name="connsiteY11" fmla="*/ 2403586 h 4308996"/>
              <a:gd name="connsiteX12" fmla="*/ 1934983 w 4218987"/>
              <a:gd name="connsiteY12" fmla="*/ 2172224 h 4308996"/>
              <a:gd name="connsiteX13" fmla="*/ 1993087 w 4218987"/>
              <a:gd name="connsiteY13" fmla="*/ 2225511 h 4308996"/>
              <a:gd name="connsiteX14" fmla="*/ 1941766 w 4218987"/>
              <a:gd name="connsiteY14" fmla="*/ 2332476 h 4308996"/>
              <a:gd name="connsiteX15" fmla="*/ 2068585 w 4218987"/>
              <a:gd name="connsiteY15" fmla="*/ 2735356 h 4308996"/>
              <a:gd name="connsiteX16" fmla="*/ 2416619 w 4218987"/>
              <a:gd name="connsiteY16" fmla="*/ 2837634 h 4308996"/>
              <a:gd name="connsiteX17" fmla="*/ 2589184 w 4218987"/>
              <a:gd name="connsiteY17" fmla="*/ 2772191 h 4308996"/>
              <a:gd name="connsiteX18" fmla="*/ 2819784 w 4218987"/>
              <a:gd name="connsiteY18" fmla="*/ 2983674 h 4308996"/>
              <a:gd name="connsiteX19" fmla="*/ 2627084 w 4218987"/>
              <a:gd name="connsiteY19" fmla="*/ 2932673 h 4308996"/>
              <a:gd name="connsiteX20" fmla="*/ 2434618 w 4218987"/>
              <a:gd name="connsiteY20" fmla="*/ 3123569 h 4308996"/>
              <a:gd name="connsiteX21" fmla="*/ 2893365 w 4218987"/>
              <a:gd name="connsiteY21" fmla="*/ 3244629 h 4308996"/>
              <a:gd name="connsiteX22" fmla="*/ 3032143 w 4218987"/>
              <a:gd name="connsiteY22" fmla="*/ 3178428 h 4308996"/>
              <a:gd name="connsiteX23" fmla="*/ 3090634 w 4218987"/>
              <a:gd name="connsiteY23" fmla="*/ 3232070 h 4308996"/>
              <a:gd name="connsiteX24" fmla="*/ 3210914 w 4218987"/>
              <a:gd name="connsiteY24" fmla="*/ 3100917 h 4308996"/>
              <a:gd name="connsiteX25" fmla="*/ 3156792 w 4218987"/>
              <a:gd name="connsiteY25" fmla="*/ 3051281 h 4308996"/>
              <a:gd name="connsiteX26" fmla="*/ 3222229 w 4218987"/>
              <a:gd name="connsiteY26" fmla="*/ 2902643 h 4308996"/>
              <a:gd name="connsiteX27" fmla="*/ 3089478 w 4218987"/>
              <a:gd name="connsiteY27" fmla="*/ 2455444 h 4308996"/>
              <a:gd name="connsiteX28" fmla="*/ 3090209 w 4218987"/>
              <a:gd name="connsiteY28" fmla="*/ 2454588 h 4308996"/>
              <a:gd name="connsiteX29" fmla="*/ 3085067 w 4218987"/>
              <a:gd name="connsiteY29" fmla="*/ 2450814 h 4308996"/>
              <a:gd name="connsiteX30" fmla="*/ 3083320 w 4218987"/>
              <a:gd name="connsiteY30" fmla="*/ 2448981 h 4308996"/>
              <a:gd name="connsiteX31" fmla="*/ 3083018 w 4218987"/>
              <a:gd name="connsiteY31" fmla="*/ 2449310 h 4308996"/>
              <a:gd name="connsiteX32" fmla="*/ 2744891 w 4218987"/>
              <a:gd name="connsiteY32" fmla="*/ 2362489 h 4308996"/>
              <a:gd name="connsiteX33" fmla="*/ 2538260 w 4218987"/>
              <a:gd name="connsiteY33" fmla="*/ 2484027 h 4308996"/>
              <a:gd name="connsiteX34" fmla="*/ 2299616 w 4218987"/>
              <a:gd name="connsiteY34" fmla="*/ 2265166 h 4308996"/>
              <a:gd name="connsiteX35" fmla="*/ 2313553 w 4218987"/>
              <a:gd name="connsiteY35" fmla="*/ 2259152 h 4308996"/>
              <a:gd name="connsiteX36" fmla="*/ 2487357 w 4218987"/>
              <a:gd name="connsiteY36" fmla="*/ 2305018 h 4308996"/>
              <a:gd name="connsiteX37" fmla="*/ 2660620 w 4218987"/>
              <a:gd name="connsiteY37" fmla="*/ 2133169 h 4308996"/>
              <a:gd name="connsiteX38" fmla="*/ 2247647 w 4218987"/>
              <a:gd name="connsiteY38" fmla="*/ 2024188 h 4308996"/>
              <a:gd name="connsiteX39" fmla="*/ 2110842 w 4218987"/>
              <a:gd name="connsiteY39" fmla="*/ 2092042 h 4308996"/>
              <a:gd name="connsiteX40" fmla="*/ 2055263 w 4218987"/>
              <a:gd name="connsiteY40" fmla="*/ 2041071 h 4308996"/>
              <a:gd name="connsiteX41" fmla="*/ 1934983 w 4218987"/>
              <a:gd name="connsiteY41" fmla="*/ 2172224 h 4308996"/>
              <a:gd name="connsiteX42" fmla="*/ 1094802 w 4218987"/>
              <a:gd name="connsiteY42" fmla="*/ 2514736 h 4308996"/>
              <a:gd name="connsiteX43" fmla="*/ 2274949 w 4218987"/>
              <a:gd name="connsiteY43" fmla="*/ 1236961 h 4308996"/>
              <a:gd name="connsiteX44" fmla="*/ 3845776 w 4218987"/>
              <a:gd name="connsiteY44" fmla="*/ 1525899 h 4308996"/>
              <a:gd name="connsiteX45" fmla="*/ 3464840 w 4218987"/>
              <a:gd name="connsiteY45" fmla="*/ 3450212 h 4308996"/>
              <a:gd name="connsiteX46" fmla="*/ 1459992 w 4218987"/>
              <a:gd name="connsiteY46" fmla="*/ 3977637 h 4308996"/>
              <a:gd name="connsiteX47" fmla="*/ 1457332 w 4218987"/>
              <a:gd name="connsiteY47" fmla="*/ 3973640 h 4308996"/>
              <a:gd name="connsiteX48" fmla="*/ 1094802 w 4218987"/>
              <a:gd name="connsiteY48" fmla="*/ 2514736 h 4308996"/>
              <a:gd name="connsiteX49" fmla="*/ 859948 w 4218987"/>
              <a:gd name="connsiteY49" fmla="*/ 2248939 h 4308996"/>
              <a:gd name="connsiteX50" fmla="*/ 1963134 w 4218987"/>
              <a:gd name="connsiteY50" fmla="*/ 1046030 h 4308996"/>
              <a:gd name="connsiteX51" fmla="*/ 2030962 w 4218987"/>
              <a:gd name="connsiteY51" fmla="*/ 1043097 h 4308996"/>
              <a:gd name="connsiteX52" fmla="*/ 2172480 w 4218987"/>
              <a:gd name="connsiteY52" fmla="*/ 1172882 h 4308996"/>
              <a:gd name="connsiteX53" fmla="*/ 2175413 w 4218987"/>
              <a:gd name="connsiteY53" fmla="*/ 1240710 h 4308996"/>
              <a:gd name="connsiteX54" fmla="*/ 1072226 w 4218987"/>
              <a:gd name="connsiteY54" fmla="*/ 2443619 h 4308996"/>
              <a:gd name="connsiteX55" fmla="*/ 1004399 w 4218987"/>
              <a:gd name="connsiteY55" fmla="*/ 2446552 h 4308996"/>
              <a:gd name="connsiteX56" fmla="*/ 862881 w 4218987"/>
              <a:gd name="connsiteY56" fmla="*/ 2316766 h 4308996"/>
              <a:gd name="connsiteX57" fmla="*/ 859948 w 4218987"/>
              <a:gd name="connsiteY57" fmla="*/ 2248939 h 4308996"/>
              <a:gd name="connsiteX58" fmla="*/ 624244 w 4218987"/>
              <a:gd name="connsiteY58" fmla="*/ 760411 h 4308996"/>
              <a:gd name="connsiteX59" fmla="*/ 1246221 w 4218987"/>
              <a:gd name="connsiteY59" fmla="*/ 664261 h 4308996"/>
              <a:gd name="connsiteX60" fmla="*/ 1422930 w 4218987"/>
              <a:gd name="connsiteY60" fmla="*/ 161864 h 4308996"/>
              <a:gd name="connsiteX61" fmla="*/ 1885804 w 4218987"/>
              <a:gd name="connsiteY61" fmla="*/ 995630 h 4308996"/>
              <a:gd name="connsiteX62" fmla="*/ 846522 w 4218987"/>
              <a:gd name="connsiteY62" fmla="*/ 2157043 h 4308996"/>
              <a:gd name="connsiteX63" fmla="*/ 127757 w 4218987"/>
              <a:gd name="connsiteY63" fmla="*/ 2186014 h 4308996"/>
              <a:gd name="connsiteX64" fmla="*/ 448206 w 4218987"/>
              <a:gd name="connsiteY64" fmla="*/ 1555358 h 4308996"/>
              <a:gd name="connsiteX65" fmla="*/ 624244 w 4218987"/>
              <a:gd name="connsiteY65" fmla="*/ 760411 h 4308996"/>
              <a:gd name="connsiteX0" fmla="*/ 2726972 w 4218987"/>
              <a:gd name="connsiteY0" fmla="*/ 2714720 h 4366622"/>
              <a:gd name="connsiteX1" fmla="*/ 2785542 w 4218987"/>
              <a:gd name="connsiteY1" fmla="*/ 2675841 h 4366622"/>
              <a:gd name="connsiteX2" fmla="*/ 2903529 w 4218987"/>
              <a:gd name="connsiteY2" fmla="*/ 2709994 h 4366622"/>
              <a:gd name="connsiteX3" fmla="*/ 2958558 w 4218987"/>
              <a:gd name="connsiteY3" fmla="*/ 2897321 h 4366622"/>
              <a:gd name="connsiteX4" fmla="*/ 2951347 w 4218987"/>
              <a:gd name="connsiteY4" fmla="*/ 2920494 h 4366622"/>
              <a:gd name="connsiteX5" fmla="*/ 2726972 w 4218987"/>
              <a:gd name="connsiteY5" fmla="*/ 2714720 h 4366622"/>
              <a:gd name="connsiteX6" fmla="*/ 2187259 w 4218987"/>
              <a:gd name="connsiteY6" fmla="*/ 2461212 h 4366622"/>
              <a:gd name="connsiteX7" fmla="*/ 2388933 w 4218987"/>
              <a:gd name="connsiteY7" fmla="*/ 2646168 h 4366622"/>
              <a:gd name="connsiteX8" fmla="*/ 2386834 w 4218987"/>
              <a:gd name="connsiteY8" fmla="*/ 2646699 h 4366622"/>
              <a:gd name="connsiteX9" fmla="*/ 2230026 w 4218987"/>
              <a:gd name="connsiteY9" fmla="*/ 2601683 h 4366622"/>
              <a:gd name="connsiteX10" fmla="*/ 2228909 w 4218987"/>
              <a:gd name="connsiteY10" fmla="*/ 2603008 h 4366622"/>
              <a:gd name="connsiteX11" fmla="*/ 2187259 w 4218987"/>
              <a:gd name="connsiteY11" fmla="*/ 2461212 h 4366622"/>
              <a:gd name="connsiteX12" fmla="*/ 1934983 w 4218987"/>
              <a:gd name="connsiteY12" fmla="*/ 2229850 h 4366622"/>
              <a:gd name="connsiteX13" fmla="*/ 1993087 w 4218987"/>
              <a:gd name="connsiteY13" fmla="*/ 2283137 h 4366622"/>
              <a:gd name="connsiteX14" fmla="*/ 1941766 w 4218987"/>
              <a:gd name="connsiteY14" fmla="*/ 2390102 h 4366622"/>
              <a:gd name="connsiteX15" fmla="*/ 2068585 w 4218987"/>
              <a:gd name="connsiteY15" fmla="*/ 2792982 h 4366622"/>
              <a:gd name="connsiteX16" fmla="*/ 2416619 w 4218987"/>
              <a:gd name="connsiteY16" fmla="*/ 2895260 h 4366622"/>
              <a:gd name="connsiteX17" fmla="*/ 2589184 w 4218987"/>
              <a:gd name="connsiteY17" fmla="*/ 2829817 h 4366622"/>
              <a:gd name="connsiteX18" fmla="*/ 2819784 w 4218987"/>
              <a:gd name="connsiteY18" fmla="*/ 3041300 h 4366622"/>
              <a:gd name="connsiteX19" fmla="*/ 2627084 w 4218987"/>
              <a:gd name="connsiteY19" fmla="*/ 2990299 h 4366622"/>
              <a:gd name="connsiteX20" fmla="*/ 2434618 w 4218987"/>
              <a:gd name="connsiteY20" fmla="*/ 3181195 h 4366622"/>
              <a:gd name="connsiteX21" fmla="*/ 2893365 w 4218987"/>
              <a:gd name="connsiteY21" fmla="*/ 3302255 h 4366622"/>
              <a:gd name="connsiteX22" fmla="*/ 3032143 w 4218987"/>
              <a:gd name="connsiteY22" fmla="*/ 3236054 h 4366622"/>
              <a:gd name="connsiteX23" fmla="*/ 3090634 w 4218987"/>
              <a:gd name="connsiteY23" fmla="*/ 3289696 h 4366622"/>
              <a:gd name="connsiteX24" fmla="*/ 3210914 w 4218987"/>
              <a:gd name="connsiteY24" fmla="*/ 3158543 h 4366622"/>
              <a:gd name="connsiteX25" fmla="*/ 3156792 w 4218987"/>
              <a:gd name="connsiteY25" fmla="*/ 3108907 h 4366622"/>
              <a:gd name="connsiteX26" fmla="*/ 3222229 w 4218987"/>
              <a:gd name="connsiteY26" fmla="*/ 2960269 h 4366622"/>
              <a:gd name="connsiteX27" fmla="*/ 3089478 w 4218987"/>
              <a:gd name="connsiteY27" fmla="*/ 2513070 h 4366622"/>
              <a:gd name="connsiteX28" fmla="*/ 3090209 w 4218987"/>
              <a:gd name="connsiteY28" fmla="*/ 2512214 h 4366622"/>
              <a:gd name="connsiteX29" fmla="*/ 3085067 w 4218987"/>
              <a:gd name="connsiteY29" fmla="*/ 2508440 h 4366622"/>
              <a:gd name="connsiteX30" fmla="*/ 3083320 w 4218987"/>
              <a:gd name="connsiteY30" fmla="*/ 2506607 h 4366622"/>
              <a:gd name="connsiteX31" fmla="*/ 3083018 w 4218987"/>
              <a:gd name="connsiteY31" fmla="*/ 2506936 h 4366622"/>
              <a:gd name="connsiteX32" fmla="*/ 2744891 w 4218987"/>
              <a:gd name="connsiteY32" fmla="*/ 2420115 h 4366622"/>
              <a:gd name="connsiteX33" fmla="*/ 2538260 w 4218987"/>
              <a:gd name="connsiteY33" fmla="*/ 2541653 h 4366622"/>
              <a:gd name="connsiteX34" fmla="*/ 2299616 w 4218987"/>
              <a:gd name="connsiteY34" fmla="*/ 2322792 h 4366622"/>
              <a:gd name="connsiteX35" fmla="*/ 2313553 w 4218987"/>
              <a:gd name="connsiteY35" fmla="*/ 2316778 h 4366622"/>
              <a:gd name="connsiteX36" fmla="*/ 2487357 w 4218987"/>
              <a:gd name="connsiteY36" fmla="*/ 2362644 h 4366622"/>
              <a:gd name="connsiteX37" fmla="*/ 2660620 w 4218987"/>
              <a:gd name="connsiteY37" fmla="*/ 2190795 h 4366622"/>
              <a:gd name="connsiteX38" fmla="*/ 2247647 w 4218987"/>
              <a:gd name="connsiteY38" fmla="*/ 2081814 h 4366622"/>
              <a:gd name="connsiteX39" fmla="*/ 2110842 w 4218987"/>
              <a:gd name="connsiteY39" fmla="*/ 2149668 h 4366622"/>
              <a:gd name="connsiteX40" fmla="*/ 2055263 w 4218987"/>
              <a:gd name="connsiteY40" fmla="*/ 2098697 h 4366622"/>
              <a:gd name="connsiteX41" fmla="*/ 1934983 w 4218987"/>
              <a:gd name="connsiteY41" fmla="*/ 2229850 h 4366622"/>
              <a:gd name="connsiteX42" fmla="*/ 1094802 w 4218987"/>
              <a:gd name="connsiteY42" fmla="*/ 2572362 h 4366622"/>
              <a:gd name="connsiteX43" fmla="*/ 2274949 w 4218987"/>
              <a:gd name="connsiteY43" fmla="*/ 1294587 h 4366622"/>
              <a:gd name="connsiteX44" fmla="*/ 3845776 w 4218987"/>
              <a:gd name="connsiteY44" fmla="*/ 1583525 h 4366622"/>
              <a:gd name="connsiteX45" fmla="*/ 3464840 w 4218987"/>
              <a:gd name="connsiteY45" fmla="*/ 3507838 h 4366622"/>
              <a:gd name="connsiteX46" fmla="*/ 1459992 w 4218987"/>
              <a:gd name="connsiteY46" fmla="*/ 4035263 h 4366622"/>
              <a:gd name="connsiteX47" fmla="*/ 1457332 w 4218987"/>
              <a:gd name="connsiteY47" fmla="*/ 4031266 h 4366622"/>
              <a:gd name="connsiteX48" fmla="*/ 1094802 w 4218987"/>
              <a:gd name="connsiteY48" fmla="*/ 2572362 h 4366622"/>
              <a:gd name="connsiteX49" fmla="*/ 859948 w 4218987"/>
              <a:gd name="connsiteY49" fmla="*/ 2306565 h 4366622"/>
              <a:gd name="connsiteX50" fmla="*/ 1963134 w 4218987"/>
              <a:gd name="connsiteY50" fmla="*/ 1103656 h 4366622"/>
              <a:gd name="connsiteX51" fmla="*/ 2030962 w 4218987"/>
              <a:gd name="connsiteY51" fmla="*/ 1100723 h 4366622"/>
              <a:gd name="connsiteX52" fmla="*/ 2172480 w 4218987"/>
              <a:gd name="connsiteY52" fmla="*/ 1230508 h 4366622"/>
              <a:gd name="connsiteX53" fmla="*/ 2175413 w 4218987"/>
              <a:gd name="connsiteY53" fmla="*/ 1298336 h 4366622"/>
              <a:gd name="connsiteX54" fmla="*/ 1072226 w 4218987"/>
              <a:gd name="connsiteY54" fmla="*/ 2501245 h 4366622"/>
              <a:gd name="connsiteX55" fmla="*/ 1004399 w 4218987"/>
              <a:gd name="connsiteY55" fmla="*/ 2504178 h 4366622"/>
              <a:gd name="connsiteX56" fmla="*/ 862881 w 4218987"/>
              <a:gd name="connsiteY56" fmla="*/ 2374392 h 4366622"/>
              <a:gd name="connsiteX57" fmla="*/ 859948 w 4218987"/>
              <a:gd name="connsiteY57" fmla="*/ 2306565 h 4366622"/>
              <a:gd name="connsiteX58" fmla="*/ 624244 w 4218987"/>
              <a:gd name="connsiteY58" fmla="*/ 818037 h 4366622"/>
              <a:gd name="connsiteX59" fmla="*/ 1246221 w 4218987"/>
              <a:gd name="connsiteY59" fmla="*/ 721887 h 4366622"/>
              <a:gd name="connsiteX60" fmla="*/ 1422930 w 4218987"/>
              <a:gd name="connsiteY60" fmla="*/ 219490 h 4366622"/>
              <a:gd name="connsiteX61" fmla="*/ 1885804 w 4218987"/>
              <a:gd name="connsiteY61" fmla="*/ 1053256 h 4366622"/>
              <a:gd name="connsiteX62" fmla="*/ 846522 w 4218987"/>
              <a:gd name="connsiteY62" fmla="*/ 2214669 h 4366622"/>
              <a:gd name="connsiteX63" fmla="*/ 127757 w 4218987"/>
              <a:gd name="connsiteY63" fmla="*/ 2243640 h 4366622"/>
              <a:gd name="connsiteX64" fmla="*/ 448206 w 4218987"/>
              <a:gd name="connsiteY64" fmla="*/ 1612984 h 4366622"/>
              <a:gd name="connsiteX65" fmla="*/ 624244 w 4218987"/>
              <a:gd name="connsiteY65" fmla="*/ 818037 h 4366622"/>
              <a:gd name="connsiteX0" fmla="*/ 2726972 w 4218987"/>
              <a:gd name="connsiteY0" fmla="*/ 2679961 h 4331863"/>
              <a:gd name="connsiteX1" fmla="*/ 2785542 w 4218987"/>
              <a:gd name="connsiteY1" fmla="*/ 2641082 h 4331863"/>
              <a:gd name="connsiteX2" fmla="*/ 2903529 w 4218987"/>
              <a:gd name="connsiteY2" fmla="*/ 2675235 h 4331863"/>
              <a:gd name="connsiteX3" fmla="*/ 2958558 w 4218987"/>
              <a:gd name="connsiteY3" fmla="*/ 2862562 h 4331863"/>
              <a:gd name="connsiteX4" fmla="*/ 2951347 w 4218987"/>
              <a:gd name="connsiteY4" fmla="*/ 2885735 h 4331863"/>
              <a:gd name="connsiteX5" fmla="*/ 2726972 w 4218987"/>
              <a:gd name="connsiteY5" fmla="*/ 2679961 h 4331863"/>
              <a:gd name="connsiteX6" fmla="*/ 2187259 w 4218987"/>
              <a:gd name="connsiteY6" fmla="*/ 2426453 h 4331863"/>
              <a:gd name="connsiteX7" fmla="*/ 2388933 w 4218987"/>
              <a:gd name="connsiteY7" fmla="*/ 2611409 h 4331863"/>
              <a:gd name="connsiteX8" fmla="*/ 2386834 w 4218987"/>
              <a:gd name="connsiteY8" fmla="*/ 2611940 h 4331863"/>
              <a:gd name="connsiteX9" fmla="*/ 2230026 w 4218987"/>
              <a:gd name="connsiteY9" fmla="*/ 2566924 h 4331863"/>
              <a:gd name="connsiteX10" fmla="*/ 2228909 w 4218987"/>
              <a:gd name="connsiteY10" fmla="*/ 2568249 h 4331863"/>
              <a:gd name="connsiteX11" fmla="*/ 2187259 w 4218987"/>
              <a:gd name="connsiteY11" fmla="*/ 2426453 h 4331863"/>
              <a:gd name="connsiteX12" fmla="*/ 1934983 w 4218987"/>
              <a:gd name="connsiteY12" fmla="*/ 2195091 h 4331863"/>
              <a:gd name="connsiteX13" fmla="*/ 1993087 w 4218987"/>
              <a:gd name="connsiteY13" fmla="*/ 2248378 h 4331863"/>
              <a:gd name="connsiteX14" fmla="*/ 1941766 w 4218987"/>
              <a:gd name="connsiteY14" fmla="*/ 2355343 h 4331863"/>
              <a:gd name="connsiteX15" fmla="*/ 2068585 w 4218987"/>
              <a:gd name="connsiteY15" fmla="*/ 2758223 h 4331863"/>
              <a:gd name="connsiteX16" fmla="*/ 2416619 w 4218987"/>
              <a:gd name="connsiteY16" fmla="*/ 2860501 h 4331863"/>
              <a:gd name="connsiteX17" fmla="*/ 2589184 w 4218987"/>
              <a:gd name="connsiteY17" fmla="*/ 2795058 h 4331863"/>
              <a:gd name="connsiteX18" fmla="*/ 2819784 w 4218987"/>
              <a:gd name="connsiteY18" fmla="*/ 3006541 h 4331863"/>
              <a:gd name="connsiteX19" fmla="*/ 2627084 w 4218987"/>
              <a:gd name="connsiteY19" fmla="*/ 2955540 h 4331863"/>
              <a:gd name="connsiteX20" fmla="*/ 2434618 w 4218987"/>
              <a:gd name="connsiteY20" fmla="*/ 3146436 h 4331863"/>
              <a:gd name="connsiteX21" fmla="*/ 2893365 w 4218987"/>
              <a:gd name="connsiteY21" fmla="*/ 3267496 h 4331863"/>
              <a:gd name="connsiteX22" fmla="*/ 3032143 w 4218987"/>
              <a:gd name="connsiteY22" fmla="*/ 3201295 h 4331863"/>
              <a:gd name="connsiteX23" fmla="*/ 3090634 w 4218987"/>
              <a:gd name="connsiteY23" fmla="*/ 3254937 h 4331863"/>
              <a:gd name="connsiteX24" fmla="*/ 3210914 w 4218987"/>
              <a:gd name="connsiteY24" fmla="*/ 3123784 h 4331863"/>
              <a:gd name="connsiteX25" fmla="*/ 3156792 w 4218987"/>
              <a:gd name="connsiteY25" fmla="*/ 3074148 h 4331863"/>
              <a:gd name="connsiteX26" fmla="*/ 3222229 w 4218987"/>
              <a:gd name="connsiteY26" fmla="*/ 2925510 h 4331863"/>
              <a:gd name="connsiteX27" fmla="*/ 3089478 w 4218987"/>
              <a:gd name="connsiteY27" fmla="*/ 2478311 h 4331863"/>
              <a:gd name="connsiteX28" fmla="*/ 3090209 w 4218987"/>
              <a:gd name="connsiteY28" fmla="*/ 2477455 h 4331863"/>
              <a:gd name="connsiteX29" fmla="*/ 3085067 w 4218987"/>
              <a:gd name="connsiteY29" fmla="*/ 2473681 h 4331863"/>
              <a:gd name="connsiteX30" fmla="*/ 3083320 w 4218987"/>
              <a:gd name="connsiteY30" fmla="*/ 2471848 h 4331863"/>
              <a:gd name="connsiteX31" fmla="*/ 3083018 w 4218987"/>
              <a:gd name="connsiteY31" fmla="*/ 2472177 h 4331863"/>
              <a:gd name="connsiteX32" fmla="*/ 2744891 w 4218987"/>
              <a:gd name="connsiteY32" fmla="*/ 2385356 h 4331863"/>
              <a:gd name="connsiteX33" fmla="*/ 2538260 w 4218987"/>
              <a:gd name="connsiteY33" fmla="*/ 2506894 h 4331863"/>
              <a:gd name="connsiteX34" fmla="*/ 2299616 w 4218987"/>
              <a:gd name="connsiteY34" fmla="*/ 2288033 h 4331863"/>
              <a:gd name="connsiteX35" fmla="*/ 2313553 w 4218987"/>
              <a:gd name="connsiteY35" fmla="*/ 2282019 h 4331863"/>
              <a:gd name="connsiteX36" fmla="*/ 2487357 w 4218987"/>
              <a:gd name="connsiteY36" fmla="*/ 2327885 h 4331863"/>
              <a:gd name="connsiteX37" fmla="*/ 2660620 w 4218987"/>
              <a:gd name="connsiteY37" fmla="*/ 2156036 h 4331863"/>
              <a:gd name="connsiteX38" fmla="*/ 2247647 w 4218987"/>
              <a:gd name="connsiteY38" fmla="*/ 2047055 h 4331863"/>
              <a:gd name="connsiteX39" fmla="*/ 2110842 w 4218987"/>
              <a:gd name="connsiteY39" fmla="*/ 2114909 h 4331863"/>
              <a:gd name="connsiteX40" fmla="*/ 2055263 w 4218987"/>
              <a:gd name="connsiteY40" fmla="*/ 2063938 h 4331863"/>
              <a:gd name="connsiteX41" fmla="*/ 1934983 w 4218987"/>
              <a:gd name="connsiteY41" fmla="*/ 2195091 h 4331863"/>
              <a:gd name="connsiteX42" fmla="*/ 1094802 w 4218987"/>
              <a:gd name="connsiteY42" fmla="*/ 2537603 h 4331863"/>
              <a:gd name="connsiteX43" fmla="*/ 2274949 w 4218987"/>
              <a:gd name="connsiteY43" fmla="*/ 1259828 h 4331863"/>
              <a:gd name="connsiteX44" fmla="*/ 3845776 w 4218987"/>
              <a:gd name="connsiteY44" fmla="*/ 1548766 h 4331863"/>
              <a:gd name="connsiteX45" fmla="*/ 3464840 w 4218987"/>
              <a:gd name="connsiteY45" fmla="*/ 3473079 h 4331863"/>
              <a:gd name="connsiteX46" fmla="*/ 1459992 w 4218987"/>
              <a:gd name="connsiteY46" fmla="*/ 4000504 h 4331863"/>
              <a:gd name="connsiteX47" fmla="*/ 1457332 w 4218987"/>
              <a:gd name="connsiteY47" fmla="*/ 3996507 h 4331863"/>
              <a:gd name="connsiteX48" fmla="*/ 1094802 w 4218987"/>
              <a:gd name="connsiteY48" fmla="*/ 2537603 h 4331863"/>
              <a:gd name="connsiteX49" fmla="*/ 859948 w 4218987"/>
              <a:gd name="connsiteY49" fmla="*/ 2271806 h 4331863"/>
              <a:gd name="connsiteX50" fmla="*/ 1963134 w 4218987"/>
              <a:gd name="connsiteY50" fmla="*/ 1068897 h 4331863"/>
              <a:gd name="connsiteX51" fmla="*/ 2030962 w 4218987"/>
              <a:gd name="connsiteY51" fmla="*/ 1065964 h 4331863"/>
              <a:gd name="connsiteX52" fmla="*/ 2172480 w 4218987"/>
              <a:gd name="connsiteY52" fmla="*/ 1195749 h 4331863"/>
              <a:gd name="connsiteX53" fmla="*/ 2175413 w 4218987"/>
              <a:gd name="connsiteY53" fmla="*/ 1263577 h 4331863"/>
              <a:gd name="connsiteX54" fmla="*/ 1072226 w 4218987"/>
              <a:gd name="connsiteY54" fmla="*/ 2466486 h 4331863"/>
              <a:gd name="connsiteX55" fmla="*/ 1004399 w 4218987"/>
              <a:gd name="connsiteY55" fmla="*/ 2469419 h 4331863"/>
              <a:gd name="connsiteX56" fmla="*/ 862881 w 4218987"/>
              <a:gd name="connsiteY56" fmla="*/ 2339633 h 4331863"/>
              <a:gd name="connsiteX57" fmla="*/ 859948 w 4218987"/>
              <a:gd name="connsiteY57" fmla="*/ 2271806 h 4331863"/>
              <a:gd name="connsiteX58" fmla="*/ 624244 w 4218987"/>
              <a:gd name="connsiteY58" fmla="*/ 783278 h 4331863"/>
              <a:gd name="connsiteX59" fmla="*/ 1246221 w 4218987"/>
              <a:gd name="connsiteY59" fmla="*/ 687128 h 4331863"/>
              <a:gd name="connsiteX60" fmla="*/ 1422930 w 4218987"/>
              <a:gd name="connsiteY60" fmla="*/ 184731 h 4331863"/>
              <a:gd name="connsiteX61" fmla="*/ 1885804 w 4218987"/>
              <a:gd name="connsiteY61" fmla="*/ 1018497 h 4331863"/>
              <a:gd name="connsiteX62" fmla="*/ 846522 w 4218987"/>
              <a:gd name="connsiteY62" fmla="*/ 2179910 h 4331863"/>
              <a:gd name="connsiteX63" fmla="*/ 127757 w 4218987"/>
              <a:gd name="connsiteY63" fmla="*/ 2208881 h 4331863"/>
              <a:gd name="connsiteX64" fmla="*/ 448206 w 4218987"/>
              <a:gd name="connsiteY64" fmla="*/ 1578225 h 4331863"/>
              <a:gd name="connsiteX65" fmla="*/ 624244 w 4218987"/>
              <a:gd name="connsiteY65" fmla="*/ 783278 h 4331863"/>
              <a:gd name="connsiteX0" fmla="*/ 2726972 w 4218987"/>
              <a:gd name="connsiteY0" fmla="*/ 2700941 h 4352843"/>
              <a:gd name="connsiteX1" fmla="*/ 2785542 w 4218987"/>
              <a:gd name="connsiteY1" fmla="*/ 2662062 h 4352843"/>
              <a:gd name="connsiteX2" fmla="*/ 2903529 w 4218987"/>
              <a:gd name="connsiteY2" fmla="*/ 2696215 h 4352843"/>
              <a:gd name="connsiteX3" fmla="*/ 2958558 w 4218987"/>
              <a:gd name="connsiteY3" fmla="*/ 2883542 h 4352843"/>
              <a:gd name="connsiteX4" fmla="*/ 2951347 w 4218987"/>
              <a:gd name="connsiteY4" fmla="*/ 2906715 h 4352843"/>
              <a:gd name="connsiteX5" fmla="*/ 2726972 w 4218987"/>
              <a:gd name="connsiteY5" fmla="*/ 2700941 h 4352843"/>
              <a:gd name="connsiteX6" fmla="*/ 2187259 w 4218987"/>
              <a:gd name="connsiteY6" fmla="*/ 2447433 h 4352843"/>
              <a:gd name="connsiteX7" fmla="*/ 2388933 w 4218987"/>
              <a:gd name="connsiteY7" fmla="*/ 2632389 h 4352843"/>
              <a:gd name="connsiteX8" fmla="*/ 2386834 w 4218987"/>
              <a:gd name="connsiteY8" fmla="*/ 2632920 h 4352843"/>
              <a:gd name="connsiteX9" fmla="*/ 2230026 w 4218987"/>
              <a:gd name="connsiteY9" fmla="*/ 2587904 h 4352843"/>
              <a:gd name="connsiteX10" fmla="*/ 2228909 w 4218987"/>
              <a:gd name="connsiteY10" fmla="*/ 2589229 h 4352843"/>
              <a:gd name="connsiteX11" fmla="*/ 2187259 w 4218987"/>
              <a:gd name="connsiteY11" fmla="*/ 2447433 h 4352843"/>
              <a:gd name="connsiteX12" fmla="*/ 1934983 w 4218987"/>
              <a:gd name="connsiteY12" fmla="*/ 2216071 h 4352843"/>
              <a:gd name="connsiteX13" fmla="*/ 1993087 w 4218987"/>
              <a:gd name="connsiteY13" fmla="*/ 2269358 h 4352843"/>
              <a:gd name="connsiteX14" fmla="*/ 1941766 w 4218987"/>
              <a:gd name="connsiteY14" fmla="*/ 2376323 h 4352843"/>
              <a:gd name="connsiteX15" fmla="*/ 2068585 w 4218987"/>
              <a:gd name="connsiteY15" fmla="*/ 2779203 h 4352843"/>
              <a:gd name="connsiteX16" fmla="*/ 2416619 w 4218987"/>
              <a:gd name="connsiteY16" fmla="*/ 2881481 h 4352843"/>
              <a:gd name="connsiteX17" fmla="*/ 2589184 w 4218987"/>
              <a:gd name="connsiteY17" fmla="*/ 2816038 h 4352843"/>
              <a:gd name="connsiteX18" fmla="*/ 2819784 w 4218987"/>
              <a:gd name="connsiteY18" fmla="*/ 3027521 h 4352843"/>
              <a:gd name="connsiteX19" fmla="*/ 2627084 w 4218987"/>
              <a:gd name="connsiteY19" fmla="*/ 2976520 h 4352843"/>
              <a:gd name="connsiteX20" fmla="*/ 2434618 w 4218987"/>
              <a:gd name="connsiteY20" fmla="*/ 3167416 h 4352843"/>
              <a:gd name="connsiteX21" fmla="*/ 2893365 w 4218987"/>
              <a:gd name="connsiteY21" fmla="*/ 3288476 h 4352843"/>
              <a:gd name="connsiteX22" fmla="*/ 3032143 w 4218987"/>
              <a:gd name="connsiteY22" fmla="*/ 3222275 h 4352843"/>
              <a:gd name="connsiteX23" fmla="*/ 3090634 w 4218987"/>
              <a:gd name="connsiteY23" fmla="*/ 3275917 h 4352843"/>
              <a:gd name="connsiteX24" fmla="*/ 3210914 w 4218987"/>
              <a:gd name="connsiteY24" fmla="*/ 3144764 h 4352843"/>
              <a:gd name="connsiteX25" fmla="*/ 3156792 w 4218987"/>
              <a:gd name="connsiteY25" fmla="*/ 3095128 h 4352843"/>
              <a:gd name="connsiteX26" fmla="*/ 3222229 w 4218987"/>
              <a:gd name="connsiteY26" fmla="*/ 2946490 h 4352843"/>
              <a:gd name="connsiteX27" fmla="*/ 3089478 w 4218987"/>
              <a:gd name="connsiteY27" fmla="*/ 2499291 h 4352843"/>
              <a:gd name="connsiteX28" fmla="*/ 3090209 w 4218987"/>
              <a:gd name="connsiteY28" fmla="*/ 2498435 h 4352843"/>
              <a:gd name="connsiteX29" fmla="*/ 3085067 w 4218987"/>
              <a:gd name="connsiteY29" fmla="*/ 2494661 h 4352843"/>
              <a:gd name="connsiteX30" fmla="*/ 3083320 w 4218987"/>
              <a:gd name="connsiteY30" fmla="*/ 2492828 h 4352843"/>
              <a:gd name="connsiteX31" fmla="*/ 3083018 w 4218987"/>
              <a:gd name="connsiteY31" fmla="*/ 2493157 h 4352843"/>
              <a:gd name="connsiteX32" fmla="*/ 2744891 w 4218987"/>
              <a:gd name="connsiteY32" fmla="*/ 2406336 h 4352843"/>
              <a:gd name="connsiteX33" fmla="*/ 2538260 w 4218987"/>
              <a:gd name="connsiteY33" fmla="*/ 2527874 h 4352843"/>
              <a:gd name="connsiteX34" fmla="*/ 2299616 w 4218987"/>
              <a:gd name="connsiteY34" fmla="*/ 2309013 h 4352843"/>
              <a:gd name="connsiteX35" fmla="*/ 2313553 w 4218987"/>
              <a:gd name="connsiteY35" fmla="*/ 2302999 h 4352843"/>
              <a:gd name="connsiteX36" fmla="*/ 2487357 w 4218987"/>
              <a:gd name="connsiteY36" fmla="*/ 2348865 h 4352843"/>
              <a:gd name="connsiteX37" fmla="*/ 2660620 w 4218987"/>
              <a:gd name="connsiteY37" fmla="*/ 2177016 h 4352843"/>
              <a:gd name="connsiteX38" fmla="*/ 2247647 w 4218987"/>
              <a:gd name="connsiteY38" fmla="*/ 2068035 h 4352843"/>
              <a:gd name="connsiteX39" fmla="*/ 2110842 w 4218987"/>
              <a:gd name="connsiteY39" fmla="*/ 2135889 h 4352843"/>
              <a:gd name="connsiteX40" fmla="*/ 2055263 w 4218987"/>
              <a:gd name="connsiteY40" fmla="*/ 2084918 h 4352843"/>
              <a:gd name="connsiteX41" fmla="*/ 1934983 w 4218987"/>
              <a:gd name="connsiteY41" fmla="*/ 2216071 h 4352843"/>
              <a:gd name="connsiteX42" fmla="*/ 1094802 w 4218987"/>
              <a:gd name="connsiteY42" fmla="*/ 2558583 h 4352843"/>
              <a:gd name="connsiteX43" fmla="*/ 2274949 w 4218987"/>
              <a:gd name="connsiteY43" fmla="*/ 1280808 h 4352843"/>
              <a:gd name="connsiteX44" fmla="*/ 3845776 w 4218987"/>
              <a:gd name="connsiteY44" fmla="*/ 1569746 h 4352843"/>
              <a:gd name="connsiteX45" fmla="*/ 3464840 w 4218987"/>
              <a:gd name="connsiteY45" fmla="*/ 3494059 h 4352843"/>
              <a:gd name="connsiteX46" fmla="*/ 1459992 w 4218987"/>
              <a:gd name="connsiteY46" fmla="*/ 4021484 h 4352843"/>
              <a:gd name="connsiteX47" fmla="*/ 1457332 w 4218987"/>
              <a:gd name="connsiteY47" fmla="*/ 4017487 h 4352843"/>
              <a:gd name="connsiteX48" fmla="*/ 1094802 w 4218987"/>
              <a:gd name="connsiteY48" fmla="*/ 2558583 h 4352843"/>
              <a:gd name="connsiteX49" fmla="*/ 859948 w 4218987"/>
              <a:gd name="connsiteY49" fmla="*/ 2292786 h 4352843"/>
              <a:gd name="connsiteX50" fmla="*/ 1963134 w 4218987"/>
              <a:gd name="connsiteY50" fmla="*/ 1089877 h 4352843"/>
              <a:gd name="connsiteX51" fmla="*/ 2030962 w 4218987"/>
              <a:gd name="connsiteY51" fmla="*/ 1086944 h 4352843"/>
              <a:gd name="connsiteX52" fmla="*/ 2172480 w 4218987"/>
              <a:gd name="connsiteY52" fmla="*/ 1216729 h 4352843"/>
              <a:gd name="connsiteX53" fmla="*/ 2175413 w 4218987"/>
              <a:gd name="connsiteY53" fmla="*/ 1284557 h 4352843"/>
              <a:gd name="connsiteX54" fmla="*/ 1072226 w 4218987"/>
              <a:gd name="connsiteY54" fmla="*/ 2487466 h 4352843"/>
              <a:gd name="connsiteX55" fmla="*/ 1004399 w 4218987"/>
              <a:gd name="connsiteY55" fmla="*/ 2490399 h 4352843"/>
              <a:gd name="connsiteX56" fmla="*/ 862881 w 4218987"/>
              <a:gd name="connsiteY56" fmla="*/ 2360613 h 4352843"/>
              <a:gd name="connsiteX57" fmla="*/ 859948 w 4218987"/>
              <a:gd name="connsiteY57" fmla="*/ 2292786 h 4352843"/>
              <a:gd name="connsiteX58" fmla="*/ 624244 w 4218987"/>
              <a:gd name="connsiteY58" fmla="*/ 804258 h 4352843"/>
              <a:gd name="connsiteX59" fmla="*/ 1246221 w 4218987"/>
              <a:gd name="connsiteY59" fmla="*/ 708108 h 4352843"/>
              <a:gd name="connsiteX60" fmla="*/ 1422930 w 4218987"/>
              <a:gd name="connsiteY60" fmla="*/ 205711 h 4352843"/>
              <a:gd name="connsiteX61" fmla="*/ 1885804 w 4218987"/>
              <a:gd name="connsiteY61" fmla="*/ 1039477 h 4352843"/>
              <a:gd name="connsiteX62" fmla="*/ 846522 w 4218987"/>
              <a:gd name="connsiteY62" fmla="*/ 2200890 h 4352843"/>
              <a:gd name="connsiteX63" fmla="*/ 127757 w 4218987"/>
              <a:gd name="connsiteY63" fmla="*/ 2229861 h 4352843"/>
              <a:gd name="connsiteX64" fmla="*/ 448206 w 4218987"/>
              <a:gd name="connsiteY64" fmla="*/ 1599205 h 4352843"/>
              <a:gd name="connsiteX65" fmla="*/ 624244 w 4218987"/>
              <a:gd name="connsiteY65" fmla="*/ 804258 h 4352843"/>
              <a:gd name="connsiteX0" fmla="*/ 2726972 w 4218987"/>
              <a:gd name="connsiteY0" fmla="*/ 2700941 h 4352843"/>
              <a:gd name="connsiteX1" fmla="*/ 2785542 w 4218987"/>
              <a:gd name="connsiteY1" fmla="*/ 2662062 h 4352843"/>
              <a:gd name="connsiteX2" fmla="*/ 2903529 w 4218987"/>
              <a:gd name="connsiteY2" fmla="*/ 2696215 h 4352843"/>
              <a:gd name="connsiteX3" fmla="*/ 2958558 w 4218987"/>
              <a:gd name="connsiteY3" fmla="*/ 2883542 h 4352843"/>
              <a:gd name="connsiteX4" fmla="*/ 2951347 w 4218987"/>
              <a:gd name="connsiteY4" fmla="*/ 2906715 h 4352843"/>
              <a:gd name="connsiteX5" fmla="*/ 2726972 w 4218987"/>
              <a:gd name="connsiteY5" fmla="*/ 2700941 h 4352843"/>
              <a:gd name="connsiteX6" fmla="*/ 2187259 w 4218987"/>
              <a:gd name="connsiteY6" fmla="*/ 2447433 h 4352843"/>
              <a:gd name="connsiteX7" fmla="*/ 2388933 w 4218987"/>
              <a:gd name="connsiteY7" fmla="*/ 2632389 h 4352843"/>
              <a:gd name="connsiteX8" fmla="*/ 2386834 w 4218987"/>
              <a:gd name="connsiteY8" fmla="*/ 2632920 h 4352843"/>
              <a:gd name="connsiteX9" fmla="*/ 2230026 w 4218987"/>
              <a:gd name="connsiteY9" fmla="*/ 2587904 h 4352843"/>
              <a:gd name="connsiteX10" fmla="*/ 2228909 w 4218987"/>
              <a:gd name="connsiteY10" fmla="*/ 2589229 h 4352843"/>
              <a:gd name="connsiteX11" fmla="*/ 2187259 w 4218987"/>
              <a:gd name="connsiteY11" fmla="*/ 2447433 h 4352843"/>
              <a:gd name="connsiteX12" fmla="*/ 1934983 w 4218987"/>
              <a:gd name="connsiteY12" fmla="*/ 2216071 h 4352843"/>
              <a:gd name="connsiteX13" fmla="*/ 1993087 w 4218987"/>
              <a:gd name="connsiteY13" fmla="*/ 2269358 h 4352843"/>
              <a:gd name="connsiteX14" fmla="*/ 1941766 w 4218987"/>
              <a:gd name="connsiteY14" fmla="*/ 2376323 h 4352843"/>
              <a:gd name="connsiteX15" fmla="*/ 2068585 w 4218987"/>
              <a:gd name="connsiteY15" fmla="*/ 2779203 h 4352843"/>
              <a:gd name="connsiteX16" fmla="*/ 2416619 w 4218987"/>
              <a:gd name="connsiteY16" fmla="*/ 2881481 h 4352843"/>
              <a:gd name="connsiteX17" fmla="*/ 2589184 w 4218987"/>
              <a:gd name="connsiteY17" fmla="*/ 2816038 h 4352843"/>
              <a:gd name="connsiteX18" fmla="*/ 2819784 w 4218987"/>
              <a:gd name="connsiteY18" fmla="*/ 3027521 h 4352843"/>
              <a:gd name="connsiteX19" fmla="*/ 2627084 w 4218987"/>
              <a:gd name="connsiteY19" fmla="*/ 2976520 h 4352843"/>
              <a:gd name="connsiteX20" fmla="*/ 2434618 w 4218987"/>
              <a:gd name="connsiteY20" fmla="*/ 3167416 h 4352843"/>
              <a:gd name="connsiteX21" fmla="*/ 2893365 w 4218987"/>
              <a:gd name="connsiteY21" fmla="*/ 3288476 h 4352843"/>
              <a:gd name="connsiteX22" fmla="*/ 3032143 w 4218987"/>
              <a:gd name="connsiteY22" fmla="*/ 3222275 h 4352843"/>
              <a:gd name="connsiteX23" fmla="*/ 3090634 w 4218987"/>
              <a:gd name="connsiteY23" fmla="*/ 3275917 h 4352843"/>
              <a:gd name="connsiteX24" fmla="*/ 3210914 w 4218987"/>
              <a:gd name="connsiteY24" fmla="*/ 3144764 h 4352843"/>
              <a:gd name="connsiteX25" fmla="*/ 3156792 w 4218987"/>
              <a:gd name="connsiteY25" fmla="*/ 3095128 h 4352843"/>
              <a:gd name="connsiteX26" fmla="*/ 3222229 w 4218987"/>
              <a:gd name="connsiteY26" fmla="*/ 2946490 h 4352843"/>
              <a:gd name="connsiteX27" fmla="*/ 3089478 w 4218987"/>
              <a:gd name="connsiteY27" fmla="*/ 2499291 h 4352843"/>
              <a:gd name="connsiteX28" fmla="*/ 3090209 w 4218987"/>
              <a:gd name="connsiteY28" fmla="*/ 2498435 h 4352843"/>
              <a:gd name="connsiteX29" fmla="*/ 3085067 w 4218987"/>
              <a:gd name="connsiteY29" fmla="*/ 2494661 h 4352843"/>
              <a:gd name="connsiteX30" fmla="*/ 3083320 w 4218987"/>
              <a:gd name="connsiteY30" fmla="*/ 2492828 h 4352843"/>
              <a:gd name="connsiteX31" fmla="*/ 3083018 w 4218987"/>
              <a:gd name="connsiteY31" fmla="*/ 2493157 h 4352843"/>
              <a:gd name="connsiteX32" fmla="*/ 2744891 w 4218987"/>
              <a:gd name="connsiteY32" fmla="*/ 2406336 h 4352843"/>
              <a:gd name="connsiteX33" fmla="*/ 2538260 w 4218987"/>
              <a:gd name="connsiteY33" fmla="*/ 2527874 h 4352843"/>
              <a:gd name="connsiteX34" fmla="*/ 2299616 w 4218987"/>
              <a:gd name="connsiteY34" fmla="*/ 2309013 h 4352843"/>
              <a:gd name="connsiteX35" fmla="*/ 2313553 w 4218987"/>
              <a:gd name="connsiteY35" fmla="*/ 2302999 h 4352843"/>
              <a:gd name="connsiteX36" fmla="*/ 2487357 w 4218987"/>
              <a:gd name="connsiteY36" fmla="*/ 2348865 h 4352843"/>
              <a:gd name="connsiteX37" fmla="*/ 2660620 w 4218987"/>
              <a:gd name="connsiteY37" fmla="*/ 2177016 h 4352843"/>
              <a:gd name="connsiteX38" fmla="*/ 2247647 w 4218987"/>
              <a:gd name="connsiteY38" fmla="*/ 2068035 h 4352843"/>
              <a:gd name="connsiteX39" fmla="*/ 2110842 w 4218987"/>
              <a:gd name="connsiteY39" fmla="*/ 2135889 h 4352843"/>
              <a:gd name="connsiteX40" fmla="*/ 2055263 w 4218987"/>
              <a:gd name="connsiteY40" fmla="*/ 2084918 h 4352843"/>
              <a:gd name="connsiteX41" fmla="*/ 1934983 w 4218987"/>
              <a:gd name="connsiteY41" fmla="*/ 2216071 h 4352843"/>
              <a:gd name="connsiteX42" fmla="*/ 1094802 w 4218987"/>
              <a:gd name="connsiteY42" fmla="*/ 2558583 h 4352843"/>
              <a:gd name="connsiteX43" fmla="*/ 2274949 w 4218987"/>
              <a:gd name="connsiteY43" fmla="*/ 1280808 h 4352843"/>
              <a:gd name="connsiteX44" fmla="*/ 3845776 w 4218987"/>
              <a:gd name="connsiteY44" fmla="*/ 1569746 h 4352843"/>
              <a:gd name="connsiteX45" fmla="*/ 3464840 w 4218987"/>
              <a:gd name="connsiteY45" fmla="*/ 3494059 h 4352843"/>
              <a:gd name="connsiteX46" fmla="*/ 1459992 w 4218987"/>
              <a:gd name="connsiteY46" fmla="*/ 4021484 h 4352843"/>
              <a:gd name="connsiteX47" fmla="*/ 1457332 w 4218987"/>
              <a:gd name="connsiteY47" fmla="*/ 4017487 h 4352843"/>
              <a:gd name="connsiteX48" fmla="*/ 1094802 w 4218987"/>
              <a:gd name="connsiteY48" fmla="*/ 2558583 h 4352843"/>
              <a:gd name="connsiteX49" fmla="*/ 859948 w 4218987"/>
              <a:gd name="connsiteY49" fmla="*/ 2292786 h 4352843"/>
              <a:gd name="connsiteX50" fmla="*/ 1963134 w 4218987"/>
              <a:gd name="connsiteY50" fmla="*/ 1089877 h 4352843"/>
              <a:gd name="connsiteX51" fmla="*/ 2030962 w 4218987"/>
              <a:gd name="connsiteY51" fmla="*/ 1086944 h 4352843"/>
              <a:gd name="connsiteX52" fmla="*/ 2172480 w 4218987"/>
              <a:gd name="connsiteY52" fmla="*/ 1216729 h 4352843"/>
              <a:gd name="connsiteX53" fmla="*/ 2175413 w 4218987"/>
              <a:gd name="connsiteY53" fmla="*/ 1284557 h 4352843"/>
              <a:gd name="connsiteX54" fmla="*/ 1072226 w 4218987"/>
              <a:gd name="connsiteY54" fmla="*/ 2487466 h 4352843"/>
              <a:gd name="connsiteX55" fmla="*/ 1004399 w 4218987"/>
              <a:gd name="connsiteY55" fmla="*/ 2490399 h 4352843"/>
              <a:gd name="connsiteX56" fmla="*/ 862881 w 4218987"/>
              <a:gd name="connsiteY56" fmla="*/ 2360613 h 4352843"/>
              <a:gd name="connsiteX57" fmla="*/ 859948 w 4218987"/>
              <a:gd name="connsiteY57" fmla="*/ 2292786 h 4352843"/>
              <a:gd name="connsiteX58" fmla="*/ 617213 w 4218987"/>
              <a:gd name="connsiteY58" fmla="*/ 849506 h 4352843"/>
              <a:gd name="connsiteX59" fmla="*/ 1246221 w 4218987"/>
              <a:gd name="connsiteY59" fmla="*/ 708108 h 4352843"/>
              <a:gd name="connsiteX60" fmla="*/ 1422930 w 4218987"/>
              <a:gd name="connsiteY60" fmla="*/ 205711 h 4352843"/>
              <a:gd name="connsiteX61" fmla="*/ 1885804 w 4218987"/>
              <a:gd name="connsiteY61" fmla="*/ 1039477 h 4352843"/>
              <a:gd name="connsiteX62" fmla="*/ 846522 w 4218987"/>
              <a:gd name="connsiteY62" fmla="*/ 2200890 h 4352843"/>
              <a:gd name="connsiteX63" fmla="*/ 127757 w 4218987"/>
              <a:gd name="connsiteY63" fmla="*/ 2229861 h 4352843"/>
              <a:gd name="connsiteX64" fmla="*/ 448206 w 4218987"/>
              <a:gd name="connsiteY64" fmla="*/ 1599205 h 4352843"/>
              <a:gd name="connsiteX65" fmla="*/ 617213 w 4218987"/>
              <a:gd name="connsiteY65" fmla="*/ 849506 h 4352843"/>
              <a:gd name="connsiteX0" fmla="*/ 2726972 w 4218987"/>
              <a:gd name="connsiteY0" fmla="*/ 2700941 h 4352843"/>
              <a:gd name="connsiteX1" fmla="*/ 2785542 w 4218987"/>
              <a:gd name="connsiteY1" fmla="*/ 2662062 h 4352843"/>
              <a:gd name="connsiteX2" fmla="*/ 2903529 w 4218987"/>
              <a:gd name="connsiteY2" fmla="*/ 2696215 h 4352843"/>
              <a:gd name="connsiteX3" fmla="*/ 2958558 w 4218987"/>
              <a:gd name="connsiteY3" fmla="*/ 2883542 h 4352843"/>
              <a:gd name="connsiteX4" fmla="*/ 2951347 w 4218987"/>
              <a:gd name="connsiteY4" fmla="*/ 2906715 h 4352843"/>
              <a:gd name="connsiteX5" fmla="*/ 2726972 w 4218987"/>
              <a:gd name="connsiteY5" fmla="*/ 2700941 h 4352843"/>
              <a:gd name="connsiteX6" fmla="*/ 2187259 w 4218987"/>
              <a:gd name="connsiteY6" fmla="*/ 2447433 h 4352843"/>
              <a:gd name="connsiteX7" fmla="*/ 2388933 w 4218987"/>
              <a:gd name="connsiteY7" fmla="*/ 2632389 h 4352843"/>
              <a:gd name="connsiteX8" fmla="*/ 2386834 w 4218987"/>
              <a:gd name="connsiteY8" fmla="*/ 2632920 h 4352843"/>
              <a:gd name="connsiteX9" fmla="*/ 2230026 w 4218987"/>
              <a:gd name="connsiteY9" fmla="*/ 2587904 h 4352843"/>
              <a:gd name="connsiteX10" fmla="*/ 2228909 w 4218987"/>
              <a:gd name="connsiteY10" fmla="*/ 2589229 h 4352843"/>
              <a:gd name="connsiteX11" fmla="*/ 2187259 w 4218987"/>
              <a:gd name="connsiteY11" fmla="*/ 2447433 h 4352843"/>
              <a:gd name="connsiteX12" fmla="*/ 1934983 w 4218987"/>
              <a:gd name="connsiteY12" fmla="*/ 2216071 h 4352843"/>
              <a:gd name="connsiteX13" fmla="*/ 1993087 w 4218987"/>
              <a:gd name="connsiteY13" fmla="*/ 2269358 h 4352843"/>
              <a:gd name="connsiteX14" fmla="*/ 1941766 w 4218987"/>
              <a:gd name="connsiteY14" fmla="*/ 2376323 h 4352843"/>
              <a:gd name="connsiteX15" fmla="*/ 2068585 w 4218987"/>
              <a:gd name="connsiteY15" fmla="*/ 2779203 h 4352843"/>
              <a:gd name="connsiteX16" fmla="*/ 2416619 w 4218987"/>
              <a:gd name="connsiteY16" fmla="*/ 2881481 h 4352843"/>
              <a:gd name="connsiteX17" fmla="*/ 2589184 w 4218987"/>
              <a:gd name="connsiteY17" fmla="*/ 2816038 h 4352843"/>
              <a:gd name="connsiteX18" fmla="*/ 2819784 w 4218987"/>
              <a:gd name="connsiteY18" fmla="*/ 3027521 h 4352843"/>
              <a:gd name="connsiteX19" fmla="*/ 2627084 w 4218987"/>
              <a:gd name="connsiteY19" fmla="*/ 2976520 h 4352843"/>
              <a:gd name="connsiteX20" fmla="*/ 2434618 w 4218987"/>
              <a:gd name="connsiteY20" fmla="*/ 3167416 h 4352843"/>
              <a:gd name="connsiteX21" fmla="*/ 2893365 w 4218987"/>
              <a:gd name="connsiteY21" fmla="*/ 3288476 h 4352843"/>
              <a:gd name="connsiteX22" fmla="*/ 3032143 w 4218987"/>
              <a:gd name="connsiteY22" fmla="*/ 3222275 h 4352843"/>
              <a:gd name="connsiteX23" fmla="*/ 3090634 w 4218987"/>
              <a:gd name="connsiteY23" fmla="*/ 3275917 h 4352843"/>
              <a:gd name="connsiteX24" fmla="*/ 3210914 w 4218987"/>
              <a:gd name="connsiteY24" fmla="*/ 3144764 h 4352843"/>
              <a:gd name="connsiteX25" fmla="*/ 3156792 w 4218987"/>
              <a:gd name="connsiteY25" fmla="*/ 3095128 h 4352843"/>
              <a:gd name="connsiteX26" fmla="*/ 3222229 w 4218987"/>
              <a:gd name="connsiteY26" fmla="*/ 2946490 h 4352843"/>
              <a:gd name="connsiteX27" fmla="*/ 3089478 w 4218987"/>
              <a:gd name="connsiteY27" fmla="*/ 2499291 h 4352843"/>
              <a:gd name="connsiteX28" fmla="*/ 3090209 w 4218987"/>
              <a:gd name="connsiteY28" fmla="*/ 2498435 h 4352843"/>
              <a:gd name="connsiteX29" fmla="*/ 3085067 w 4218987"/>
              <a:gd name="connsiteY29" fmla="*/ 2494661 h 4352843"/>
              <a:gd name="connsiteX30" fmla="*/ 3083320 w 4218987"/>
              <a:gd name="connsiteY30" fmla="*/ 2492828 h 4352843"/>
              <a:gd name="connsiteX31" fmla="*/ 3083018 w 4218987"/>
              <a:gd name="connsiteY31" fmla="*/ 2493157 h 4352843"/>
              <a:gd name="connsiteX32" fmla="*/ 2744891 w 4218987"/>
              <a:gd name="connsiteY32" fmla="*/ 2406336 h 4352843"/>
              <a:gd name="connsiteX33" fmla="*/ 2538260 w 4218987"/>
              <a:gd name="connsiteY33" fmla="*/ 2527874 h 4352843"/>
              <a:gd name="connsiteX34" fmla="*/ 2299616 w 4218987"/>
              <a:gd name="connsiteY34" fmla="*/ 2309013 h 4352843"/>
              <a:gd name="connsiteX35" fmla="*/ 2313553 w 4218987"/>
              <a:gd name="connsiteY35" fmla="*/ 2302999 h 4352843"/>
              <a:gd name="connsiteX36" fmla="*/ 2487357 w 4218987"/>
              <a:gd name="connsiteY36" fmla="*/ 2348865 h 4352843"/>
              <a:gd name="connsiteX37" fmla="*/ 2660620 w 4218987"/>
              <a:gd name="connsiteY37" fmla="*/ 2177016 h 4352843"/>
              <a:gd name="connsiteX38" fmla="*/ 2247647 w 4218987"/>
              <a:gd name="connsiteY38" fmla="*/ 2068035 h 4352843"/>
              <a:gd name="connsiteX39" fmla="*/ 2110842 w 4218987"/>
              <a:gd name="connsiteY39" fmla="*/ 2135889 h 4352843"/>
              <a:gd name="connsiteX40" fmla="*/ 2055263 w 4218987"/>
              <a:gd name="connsiteY40" fmla="*/ 2084918 h 4352843"/>
              <a:gd name="connsiteX41" fmla="*/ 1934983 w 4218987"/>
              <a:gd name="connsiteY41" fmla="*/ 2216071 h 4352843"/>
              <a:gd name="connsiteX42" fmla="*/ 1094802 w 4218987"/>
              <a:gd name="connsiteY42" fmla="*/ 2558583 h 4352843"/>
              <a:gd name="connsiteX43" fmla="*/ 2274949 w 4218987"/>
              <a:gd name="connsiteY43" fmla="*/ 1280808 h 4352843"/>
              <a:gd name="connsiteX44" fmla="*/ 3845776 w 4218987"/>
              <a:gd name="connsiteY44" fmla="*/ 1569746 h 4352843"/>
              <a:gd name="connsiteX45" fmla="*/ 3464840 w 4218987"/>
              <a:gd name="connsiteY45" fmla="*/ 3494059 h 4352843"/>
              <a:gd name="connsiteX46" fmla="*/ 1459992 w 4218987"/>
              <a:gd name="connsiteY46" fmla="*/ 4021484 h 4352843"/>
              <a:gd name="connsiteX47" fmla="*/ 1457332 w 4218987"/>
              <a:gd name="connsiteY47" fmla="*/ 4017487 h 4352843"/>
              <a:gd name="connsiteX48" fmla="*/ 1094802 w 4218987"/>
              <a:gd name="connsiteY48" fmla="*/ 2558583 h 4352843"/>
              <a:gd name="connsiteX49" fmla="*/ 859948 w 4218987"/>
              <a:gd name="connsiteY49" fmla="*/ 2292786 h 4352843"/>
              <a:gd name="connsiteX50" fmla="*/ 1963134 w 4218987"/>
              <a:gd name="connsiteY50" fmla="*/ 1089877 h 4352843"/>
              <a:gd name="connsiteX51" fmla="*/ 2030962 w 4218987"/>
              <a:gd name="connsiteY51" fmla="*/ 1086944 h 4352843"/>
              <a:gd name="connsiteX52" fmla="*/ 2172480 w 4218987"/>
              <a:gd name="connsiteY52" fmla="*/ 1216729 h 4352843"/>
              <a:gd name="connsiteX53" fmla="*/ 2175413 w 4218987"/>
              <a:gd name="connsiteY53" fmla="*/ 1284557 h 4352843"/>
              <a:gd name="connsiteX54" fmla="*/ 1072226 w 4218987"/>
              <a:gd name="connsiteY54" fmla="*/ 2487466 h 4352843"/>
              <a:gd name="connsiteX55" fmla="*/ 1004399 w 4218987"/>
              <a:gd name="connsiteY55" fmla="*/ 2490399 h 4352843"/>
              <a:gd name="connsiteX56" fmla="*/ 862881 w 4218987"/>
              <a:gd name="connsiteY56" fmla="*/ 2360613 h 4352843"/>
              <a:gd name="connsiteX57" fmla="*/ 859948 w 4218987"/>
              <a:gd name="connsiteY57" fmla="*/ 2292786 h 4352843"/>
              <a:gd name="connsiteX58" fmla="*/ 617213 w 4218987"/>
              <a:gd name="connsiteY58" fmla="*/ 849506 h 4352843"/>
              <a:gd name="connsiteX59" fmla="*/ 1246221 w 4218987"/>
              <a:gd name="connsiteY59" fmla="*/ 708108 h 4352843"/>
              <a:gd name="connsiteX60" fmla="*/ 1422930 w 4218987"/>
              <a:gd name="connsiteY60" fmla="*/ 205711 h 4352843"/>
              <a:gd name="connsiteX61" fmla="*/ 1885804 w 4218987"/>
              <a:gd name="connsiteY61" fmla="*/ 1039477 h 4352843"/>
              <a:gd name="connsiteX62" fmla="*/ 846522 w 4218987"/>
              <a:gd name="connsiteY62" fmla="*/ 2200890 h 4352843"/>
              <a:gd name="connsiteX63" fmla="*/ 127757 w 4218987"/>
              <a:gd name="connsiteY63" fmla="*/ 2229861 h 4352843"/>
              <a:gd name="connsiteX64" fmla="*/ 448206 w 4218987"/>
              <a:gd name="connsiteY64" fmla="*/ 1599205 h 4352843"/>
              <a:gd name="connsiteX65" fmla="*/ 617213 w 4218987"/>
              <a:gd name="connsiteY65" fmla="*/ 849506 h 4352843"/>
              <a:gd name="connsiteX0" fmla="*/ 2726972 w 4218987"/>
              <a:gd name="connsiteY0" fmla="*/ 2498006 h 4149908"/>
              <a:gd name="connsiteX1" fmla="*/ 2785542 w 4218987"/>
              <a:gd name="connsiteY1" fmla="*/ 2459127 h 4149908"/>
              <a:gd name="connsiteX2" fmla="*/ 2903529 w 4218987"/>
              <a:gd name="connsiteY2" fmla="*/ 2493280 h 4149908"/>
              <a:gd name="connsiteX3" fmla="*/ 2958558 w 4218987"/>
              <a:gd name="connsiteY3" fmla="*/ 2680607 h 4149908"/>
              <a:gd name="connsiteX4" fmla="*/ 2951347 w 4218987"/>
              <a:gd name="connsiteY4" fmla="*/ 2703780 h 4149908"/>
              <a:gd name="connsiteX5" fmla="*/ 2726972 w 4218987"/>
              <a:gd name="connsiteY5" fmla="*/ 2498006 h 4149908"/>
              <a:gd name="connsiteX6" fmla="*/ 2187259 w 4218987"/>
              <a:gd name="connsiteY6" fmla="*/ 2244498 h 4149908"/>
              <a:gd name="connsiteX7" fmla="*/ 2388933 w 4218987"/>
              <a:gd name="connsiteY7" fmla="*/ 2429454 h 4149908"/>
              <a:gd name="connsiteX8" fmla="*/ 2386834 w 4218987"/>
              <a:gd name="connsiteY8" fmla="*/ 2429985 h 4149908"/>
              <a:gd name="connsiteX9" fmla="*/ 2230026 w 4218987"/>
              <a:gd name="connsiteY9" fmla="*/ 2384969 h 4149908"/>
              <a:gd name="connsiteX10" fmla="*/ 2228909 w 4218987"/>
              <a:gd name="connsiteY10" fmla="*/ 2386294 h 4149908"/>
              <a:gd name="connsiteX11" fmla="*/ 2187259 w 4218987"/>
              <a:gd name="connsiteY11" fmla="*/ 2244498 h 4149908"/>
              <a:gd name="connsiteX12" fmla="*/ 1934983 w 4218987"/>
              <a:gd name="connsiteY12" fmla="*/ 2013136 h 4149908"/>
              <a:gd name="connsiteX13" fmla="*/ 1993087 w 4218987"/>
              <a:gd name="connsiteY13" fmla="*/ 2066423 h 4149908"/>
              <a:gd name="connsiteX14" fmla="*/ 1941766 w 4218987"/>
              <a:gd name="connsiteY14" fmla="*/ 2173388 h 4149908"/>
              <a:gd name="connsiteX15" fmla="*/ 2068585 w 4218987"/>
              <a:gd name="connsiteY15" fmla="*/ 2576268 h 4149908"/>
              <a:gd name="connsiteX16" fmla="*/ 2416619 w 4218987"/>
              <a:gd name="connsiteY16" fmla="*/ 2678546 h 4149908"/>
              <a:gd name="connsiteX17" fmla="*/ 2589184 w 4218987"/>
              <a:gd name="connsiteY17" fmla="*/ 2613103 h 4149908"/>
              <a:gd name="connsiteX18" fmla="*/ 2819784 w 4218987"/>
              <a:gd name="connsiteY18" fmla="*/ 2824586 h 4149908"/>
              <a:gd name="connsiteX19" fmla="*/ 2627084 w 4218987"/>
              <a:gd name="connsiteY19" fmla="*/ 2773585 h 4149908"/>
              <a:gd name="connsiteX20" fmla="*/ 2434618 w 4218987"/>
              <a:gd name="connsiteY20" fmla="*/ 2964481 h 4149908"/>
              <a:gd name="connsiteX21" fmla="*/ 2893365 w 4218987"/>
              <a:gd name="connsiteY21" fmla="*/ 3085541 h 4149908"/>
              <a:gd name="connsiteX22" fmla="*/ 3032143 w 4218987"/>
              <a:gd name="connsiteY22" fmla="*/ 3019340 h 4149908"/>
              <a:gd name="connsiteX23" fmla="*/ 3090634 w 4218987"/>
              <a:gd name="connsiteY23" fmla="*/ 3072982 h 4149908"/>
              <a:gd name="connsiteX24" fmla="*/ 3210914 w 4218987"/>
              <a:gd name="connsiteY24" fmla="*/ 2941829 h 4149908"/>
              <a:gd name="connsiteX25" fmla="*/ 3156792 w 4218987"/>
              <a:gd name="connsiteY25" fmla="*/ 2892193 h 4149908"/>
              <a:gd name="connsiteX26" fmla="*/ 3222229 w 4218987"/>
              <a:gd name="connsiteY26" fmla="*/ 2743555 h 4149908"/>
              <a:gd name="connsiteX27" fmla="*/ 3089478 w 4218987"/>
              <a:gd name="connsiteY27" fmla="*/ 2296356 h 4149908"/>
              <a:gd name="connsiteX28" fmla="*/ 3090209 w 4218987"/>
              <a:gd name="connsiteY28" fmla="*/ 2295500 h 4149908"/>
              <a:gd name="connsiteX29" fmla="*/ 3085067 w 4218987"/>
              <a:gd name="connsiteY29" fmla="*/ 2291726 h 4149908"/>
              <a:gd name="connsiteX30" fmla="*/ 3083320 w 4218987"/>
              <a:gd name="connsiteY30" fmla="*/ 2289893 h 4149908"/>
              <a:gd name="connsiteX31" fmla="*/ 3083018 w 4218987"/>
              <a:gd name="connsiteY31" fmla="*/ 2290222 h 4149908"/>
              <a:gd name="connsiteX32" fmla="*/ 2744891 w 4218987"/>
              <a:gd name="connsiteY32" fmla="*/ 2203401 h 4149908"/>
              <a:gd name="connsiteX33" fmla="*/ 2538260 w 4218987"/>
              <a:gd name="connsiteY33" fmla="*/ 2324939 h 4149908"/>
              <a:gd name="connsiteX34" fmla="*/ 2299616 w 4218987"/>
              <a:gd name="connsiteY34" fmla="*/ 2106078 h 4149908"/>
              <a:gd name="connsiteX35" fmla="*/ 2313553 w 4218987"/>
              <a:gd name="connsiteY35" fmla="*/ 2100064 h 4149908"/>
              <a:gd name="connsiteX36" fmla="*/ 2487357 w 4218987"/>
              <a:gd name="connsiteY36" fmla="*/ 2145930 h 4149908"/>
              <a:gd name="connsiteX37" fmla="*/ 2660620 w 4218987"/>
              <a:gd name="connsiteY37" fmla="*/ 1974081 h 4149908"/>
              <a:gd name="connsiteX38" fmla="*/ 2247647 w 4218987"/>
              <a:gd name="connsiteY38" fmla="*/ 1865100 h 4149908"/>
              <a:gd name="connsiteX39" fmla="*/ 2110842 w 4218987"/>
              <a:gd name="connsiteY39" fmla="*/ 1932954 h 4149908"/>
              <a:gd name="connsiteX40" fmla="*/ 2055263 w 4218987"/>
              <a:gd name="connsiteY40" fmla="*/ 1881983 h 4149908"/>
              <a:gd name="connsiteX41" fmla="*/ 1934983 w 4218987"/>
              <a:gd name="connsiteY41" fmla="*/ 2013136 h 4149908"/>
              <a:gd name="connsiteX42" fmla="*/ 1094802 w 4218987"/>
              <a:gd name="connsiteY42" fmla="*/ 2355648 h 4149908"/>
              <a:gd name="connsiteX43" fmla="*/ 2274949 w 4218987"/>
              <a:gd name="connsiteY43" fmla="*/ 1077873 h 4149908"/>
              <a:gd name="connsiteX44" fmla="*/ 3845776 w 4218987"/>
              <a:gd name="connsiteY44" fmla="*/ 1366811 h 4149908"/>
              <a:gd name="connsiteX45" fmla="*/ 3464840 w 4218987"/>
              <a:gd name="connsiteY45" fmla="*/ 3291124 h 4149908"/>
              <a:gd name="connsiteX46" fmla="*/ 1459992 w 4218987"/>
              <a:gd name="connsiteY46" fmla="*/ 3818549 h 4149908"/>
              <a:gd name="connsiteX47" fmla="*/ 1457332 w 4218987"/>
              <a:gd name="connsiteY47" fmla="*/ 3814552 h 4149908"/>
              <a:gd name="connsiteX48" fmla="*/ 1094802 w 4218987"/>
              <a:gd name="connsiteY48" fmla="*/ 2355648 h 4149908"/>
              <a:gd name="connsiteX49" fmla="*/ 859948 w 4218987"/>
              <a:gd name="connsiteY49" fmla="*/ 2089851 h 4149908"/>
              <a:gd name="connsiteX50" fmla="*/ 1963134 w 4218987"/>
              <a:gd name="connsiteY50" fmla="*/ 886942 h 4149908"/>
              <a:gd name="connsiteX51" fmla="*/ 2030962 w 4218987"/>
              <a:gd name="connsiteY51" fmla="*/ 884009 h 4149908"/>
              <a:gd name="connsiteX52" fmla="*/ 2172480 w 4218987"/>
              <a:gd name="connsiteY52" fmla="*/ 1013794 h 4149908"/>
              <a:gd name="connsiteX53" fmla="*/ 2175413 w 4218987"/>
              <a:gd name="connsiteY53" fmla="*/ 1081622 h 4149908"/>
              <a:gd name="connsiteX54" fmla="*/ 1072226 w 4218987"/>
              <a:gd name="connsiteY54" fmla="*/ 2284531 h 4149908"/>
              <a:gd name="connsiteX55" fmla="*/ 1004399 w 4218987"/>
              <a:gd name="connsiteY55" fmla="*/ 2287464 h 4149908"/>
              <a:gd name="connsiteX56" fmla="*/ 862881 w 4218987"/>
              <a:gd name="connsiteY56" fmla="*/ 2157678 h 4149908"/>
              <a:gd name="connsiteX57" fmla="*/ 859948 w 4218987"/>
              <a:gd name="connsiteY57" fmla="*/ 2089851 h 4149908"/>
              <a:gd name="connsiteX58" fmla="*/ 617213 w 4218987"/>
              <a:gd name="connsiteY58" fmla="*/ 646571 h 4149908"/>
              <a:gd name="connsiteX59" fmla="*/ 1193554 w 4218987"/>
              <a:gd name="connsiteY59" fmla="*/ 534417 h 4149908"/>
              <a:gd name="connsiteX60" fmla="*/ 1422930 w 4218987"/>
              <a:gd name="connsiteY60" fmla="*/ 2776 h 4149908"/>
              <a:gd name="connsiteX61" fmla="*/ 1885804 w 4218987"/>
              <a:gd name="connsiteY61" fmla="*/ 836542 h 4149908"/>
              <a:gd name="connsiteX62" fmla="*/ 846522 w 4218987"/>
              <a:gd name="connsiteY62" fmla="*/ 1997955 h 4149908"/>
              <a:gd name="connsiteX63" fmla="*/ 127757 w 4218987"/>
              <a:gd name="connsiteY63" fmla="*/ 2026926 h 4149908"/>
              <a:gd name="connsiteX64" fmla="*/ 448206 w 4218987"/>
              <a:gd name="connsiteY64" fmla="*/ 1396270 h 4149908"/>
              <a:gd name="connsiteX65" fmla="*/ 617213 w 4218987"/>
              <a:gd name="connsiteY65" fmla="*/ 646571 h 4149908"/>
              <a:gd name="connsiteX0" fmla="*/ 2726972 w 4218987"/>
              <a:gd name="connsiteY0" fmla="*/ 2558980 h 4210882"/>
              <a:gd name="connsiteX1" fmla="*/ 2785542 w 4218987"/>
              <a:gd name="connsiteY1" fmla="*/ 2520101 h 4210882"/>
              <a:gd name="connsiteX2" fmla="*/ 2903529 w 4218987"/>
              <a:gd name="connsiteY2" fmla="*/ 2554254 h 4210882"/>
              <a:gd name="connsiteX3" fmla="*/ 2958558 w 4218987"/>
              <a:gd name="connsiteY3" fmla="*/ 2741581 h 4210882"/>
              <a:gd name="connsiteX4" fmla="*/ 2951347 w 4218987"/>
              <a:gd name="connsiteY4" fmla="*/ 2764754 h 4210882"/>
              <a:gd name="connsiteX5" fmla="*/ 2726972 w 4218987"/>
              <a:gd name="connsiteY5" fmla="*/ 2558980 h 4210882"/>
              <a:gd name="connsiteX6" fmla="*/ 2187259 w 4218987"/>
              <a:gd name="connsiteY6" fmla="*/ 2305472 h 4210882"/>
              <a:gd name="connsiteX7" fmla="*/ 2388933 w 4218987"/>
              <a:gd name="connsiteY7" fmla="*/ 2490428 h 4210882"/>
              <a:gd name="connsiteX8" fmla="*/ 2386834 w 4218987"/>
              <a:gd name="connsiteY8" fmla="*/ 2490959 h 4210882"/>
              <a:gd name="connsiteX9" fmla="*/ 2230026 w 4218987"/>
              <a:gd name="connsiteY9" fmla="*/ 2445943 h 4210882"/>
              <a:gd name="connsiteX10" fmla="*/ 2228909 w 4218987"/>
              <a:gd name="connsiteY10" fmla="*/ 2447268 h 4210882"/>
              <a:gd name="connsiteX11" fmla="*/ 2187259 w 4218987"/>
              <a:gd name="connsiteY11" fmla="*/ 2305472 h 4210882"/>
              <a:gd name="connsiteX12" fmla="*/ 1934983 w 4218987"/>
              <a:gd name="connsiteY12" fmla="*/ 2074110 h 4210882"/>
              <a:gd name="connsiteX13" fmla="*/ 1993087 w 4218987"/>
              <a:gd name="connsiteY13" fmla="*/ 2127397 h 4210882"/>
              <a:gd name="connsiteX14" fmla="*/ 1941766 w 4218987"/>
              <a:gd name="connsiteY14" fmla="*/ 2234362 h 4210882"/>
              <a:gd name="connsiteX15" fmla="*/ 2068585 w 4218987"/>
              <a:gd name="connsiteY15" fmla="*/ 2637242 h 4210882"/>
              <a:gd name="connsiteX16" fmla="*/ 2416619 w 4218987"/>
              <a:gd name="connsiteY16" fmla="*/ 2739520 h 4210882"/>
              <a:gd name="connsiteX17" fmla="*/ 2589184 w 4218987"/>
              <a:gd name="connsiteY17" fmla="*/ 2674077 h 4210882"/>
              <a:gd name="connsiteX18" fmla="*/ 2819784 w 4218987"/>
              <a:gd name="connsiteY18" fmla="*/ 2885560 h 4210882"/>
              <a:gd name="connsiteX19" fmla="*/ 2627084 w 4218987"/>
              <a:gd name="connsiteY19" fmla="*/ 2834559 h 4210882"/>
              <a:gd name="connsiteX20" fmla="*/ 2434618 w 4218987"/>
              <a:gd name="connsiteY20" fmla="*/ 3025455 h 4210882"/>
              <a:gd name="connsiteX21" fmla="*/ 2893365 w 4218987"/>
              <a:gd name="connsiteY21" fmla="*/ 3146515 h 4210882"/>
              <a:gd name="connsiteX22" fmla="*/ 3032143 w 4218987"/>
              <a:gd name="connsiteY22" fmla="*/ 3080314 h 4210882"/>
              <a:gd name="connsiteX23" fmla="*/ 3090634 w 4218987"/>
              <a:gd name="connsiteY23" fmla="*/ 3133956 h 4210882"/>
              <a:gd name="connsiteX24" fmla="*/ 3210914 w 4218987"/>
              <a:gd name="connsiteY24" fmla="*/ 3002803 h 4210882"/>
              <a:gd name="connsiteX25" fmla="*/ 3156792 w 4218987"/>
              <a:gd name="connsiteY25" fmla="*/ 2953167 h 4210882"/>
              <a:gd name="connsiteX26" fmla="*/ 3222229 w 4218987"/>
              <a:gd name="connsiteY26" fmla="*/ 2804529 h 4210882"/>
              <a:gd name="connsiteX27" fmla="*/ 3089478 w 4218987"/>
              <a:gd name="connsiteY27" fmla="*/ 2357330 h 4210882"/>
              <a:gd name="connsiteX28" fmla="*/ 3090209 w 4218987"/>
              <a:gd name="connsiteY28" fmla="*/ 2356474 h 4210882"/>
              <a:gd name="connsiteX29" fmla="*/ 3085067 w 4218987"/>
              <a:gd name="connsiteY29" fmla="*/ 2352700 h 4210882"/>
              <a:gd name="connsiteX30" fmla="*/ 3083320 w 4218987"/>
              <a:gd name="connsiteY30" fmla="*/ 2350867 h 4210882"/>
              <a:gd name="connsiteX31" fmla="*/ 3083018 w 4218987"/>
              <a:gd name="connsiteY31" fmla="*/ 2351196 h 4210882"/>
              <a:gd name="connsiteX32" fmla="*/ 2744891 w 4218987"/>
              <a:gd name="connsiteY32" fmla="*/ 2264375 h 4210882"/>
              <a:gd name="connsiteX33" fmla="*/ 2538260 w 4218987"/>
              <a:gd name="connsiteY33" fmla="*/ 2385913 h 4210882"/>
              <a:gd name="connsiteX34" fmla="*/ 2299616 w 4218987"/>
              <a:gd name="connsiteY34" fmla="*/ 2167052 h 4210882"/>
              <a:gd name="connsiteX35" fmla="*/ 2313553 w 4218987"/>
              <a:gd name="connsiteY35" fmla="*/ 2161038 h 4210882"/>
              <a:gd name="connsiteX36" fmla="*/ 2487357 w 4218987"/>
              <a:gd name="connsiteY36" fmla="*/ 2206904 h 4210882"/>
              <a:gd name="connsiteX37" fmla="*/ 2660620 w 4218987"/>
              <a:gd name="connsiteY37" fmla="*/ 2035055 h 4210882"/>
              <a:gd name="connsiteX38" fmla="*/ 2247647 w 4218987"/>
              <a:gd name="connsiteY38" fmla="*/ 1926074 h 4210882"/>
              <a:gd name="connsiteX39" fmla="*/ 2110842 w 4218987"/>
              <a:gd name="connsiteY39" fmla="*/ 1993928 h 4210882"/>
              <a:gd name="connsiteX40" fmla="*/ 2055263 w 4218987"/>
              <a:gd name="connsiteY40" fmla="*/ 1942957 h 4210882"/>
              <a:gd name="connsiteX41" fmla="*/ 1934983 w 4218987"/>
              <a:gd name="connsiteY41" fmla="*/ 2074110 h 4210882"/>
              <a:gd name="connsiteX42" fmla="*/ 1094802 w 4218987"/>
              <a:gd name="connsiteY42" fmla="*/ 2416622 h 4210882"/>
              <a:gd name="connsiteX43" fmla="*/ 2274949 w 4218987"/>
              <a:gd name="connsiteY43" fmla="*/ 1138847 h 4210882"/>
              <a:gd name="connsiteX44" fmla="*/ 3845776 w 4218987"/>
              <a:gd name="connsiteY44" fmla="*/ 1427785 h 4210882"/>
              <a:gd name="connsiteX45" fmla="*/ 3464840 w 4218987"/>
              <a:gd name="connsiteY45" fmla="*/ 3352098 h 4210882"/>
              <a:gd name="connsiteX46" fmla="*/ 1459992 w 4218987"/>
              <a:gd name="connsiteY46" fmla="*/ 3879523 h 4210882"/>
              <a:gd name="connsiteX47" fmla="*/ 1457332 w 4218987"/>
              <a:gd name="connsiteY47" fmla="*/ 3875526 h 4210882"/>
              <a:gd name="connsiteX48" fmla="*/ 1094802 w 4218987"/>
              <a:gd name="connsiteY48" fmla="*/ 2416622 h 4210882"/>
              <a:gd name="connsiteX49" fmla="*/ 859948 w 4218987"/>
              <a:gd name="connsiteY49" fmla="*/ 2150825 h 4210882"/>
              <a:gd name="connsiteX50" fmla="*/ 1963134 w 4218987"/>
              <a:gd name="connsiteY50" fmla="*/ 947916 h 4210882"/>
              <a:gd name="connsiteX51" fmla="*/ 2030962 w 4218987"/>
              <a:gd name="connsiteY51" fmla="*/ 944983 h 4210882"/>
              <a:gd name="connsiteX52" fmla="*/ 2172480 w 4218987"/>
              <a:gd name="connsiteY52" fmla="*/ 1074768 h 4210882"/>
              <a:gd name="connsiteX53" fmla="*/ 2175413 w 4218987"/>
              <a:gd name="connsiteY53" fmla="*/ 1142596 h 4210882"/>
              <a:gd name="connsiteX54" fmla="*/ 1072226 w 4218987"/>
              <a:gd name="connsiteY54" fmla="*/ 2345505 h 4210882"/>
              <a:gd name="connsiteX55" fmla="*/ 1004399 w 4218987"/>
              <a:gd name="connsiteY55" fmla="*/ 2348438 h 4210882"/>
              <a:gd name="connsiteX56" fmla="*/ 862881 w 4218987"/>
              <a:gd name="connsiteY56" fmla="*/ 2218652 h 4210882"/>
              <a:gd name="connsiteX57" fmla="*/ 859948 w 4218987"/>
              <a:gd name="connsiteY57" fmla="*/ 2150825 h 4210882"/>
              <a:gd name="connsiteX58" fmla="*/ 617213 w 4218987"/>
              <a:gd name="connsiteY58" fmla="*/ 707545 h 4210882"/>
              <a:gd name="connsiteX59" fmla="*/ 1193554 w 4218987"/>
              <a:gd name="connsiteY59" fmla="*/ 595391 h 4210882"/>
              <a:gd name="connsiteX60" fmla="*/ 1591068 w 4218987"/>
              <a:gd name="connsiteY60" fmla="*/ 2547 h 4210882"/>
              <a:gd name="connsiteX61" fmla="*/ 1885804 w 4218987"/>
              <a:gd name="connsiteY61" fmla="*/ 897516 h 4210882"/>
              <a:gd name="connsiteX62" fmla="*/ 846522 w 4218987"/>
              <a:gd name="connsiteY62" fmla="*/ 2058929 h 4210882"/>
              <a:gd name="connsiteX63" fmla="*/ 127757 w 4218987"/>
              <a:gd name="connsiteY63" fmla="*/ 2087900 h 4210882"/>
              <a:gd name="connsiteX64" fmla="*/ 448206 w 4218987"/>
              <a:gd name="connsiteY64" fmla="*/ 1457244 h 4210882"/>
              <a:gd name="connsiteX65" fmla="*/ 617213 w 4218987"/>
              <a:gd name="connsiteY65" fmla="*/ 707545 h 4210882"/>
              <a:gd name="connsiteX0" fmla="*/ 2726972 w 4218987"/>
              <a:gd name="connsiteY0" fmla="*/ 2566931 h 4218833"/>
              <a:gd name="connsiteX1" fmla="*/ 2785542 w 4218987"/>
              <a:gd name="connsiteY1" fmla="*/ 2528052 h 4218833"/>
              <a:gd name="connsiteX2" fmla="*/ 2903529 w 4218987"/>
              <a:gd name="connsiteY2" fmla="*/ 2562205 h 4218833"/>
              <a:gd name="connsiteX3" fmla="*/ 2958558 w 4218987"/>
              <a:gd name="connsiteY3" fmla="*/ 2749532 h 4218833"/>
              <a:gd name="connsiteX4" fmla="*/ 2951347 w 4218987"/>
              <a:gd name="connsiteY4" fmla="*/ 2772705 h 4218833"/>
              <a:gd name="connsiteX5" fmla="*/ 2726972 w 4218987"/>
              <a:gd name="connsiteY5" fmla="*/ 2566931 h 4218833"/>
              <a:gd name="connsiteX6" fmla="*/ 2187259 w 4218987"/>
              <a:gd name="connsiteY6" fmla="*/ 2313423 h 4218833"/>
              <a:gd name="connsiteX7" fmla="*/ 2388933 w 4218987"/>
              <a:gd name="connsiteY7" fmla="*/ 2498379 h 4218833"/>
              <a:gd name="connsiteX8" fmla="*/ 2386834 w 4218987"/>
              <a:gd name="connsiteY8" fmla="*/ 2498910 h 4218833"/>
              <a:gd name="connsiteX9" fmla="*/ 2230026 w 4218987"/>
              <a:gd name="connsiteY9" fmla="*/ 2453894 h 4218833"/>
              <a:gd name="connsiteX10" fmla="*/ 2228909 w 4218987"/>
              <a:gd name="connsiteY10" fmla="*/ 2455219 h 4218833"/>
              <a:gd name="connsiteX11" fmla="*/ 2187259 w 4218987"/>
              <a:gd name="connsiteY11" fmla="*/ 2313423 h 4218833"/>
              <a:gd name="connsiteX12" fmla="*/ 1934983 w 4218987"/>
              <a:gd name="connsiteY12" fmla="*/ 2082061 h 4218833"/>
              <a:gd name="connsiteX13" fmla="*/ 1993087 w 4218987"/>
              <a:gd name="connsiteY13" fmla="*/ 2135348 h 4218833"/>
              <a:gd name="connsiteX14" fmla="*/ 1941766 w 4218987"/>
              <a:gd name="connsiteY14" fmla="*/ 2242313 h 4218833"/>
              <a:gd name="connsiteX15" fmla="*/ 2068585 w 4218987"/>
              <a:gd name="connsiteY15" fmla="*/ 2645193 h 4218833"/>
              <a:gd name="connsiteX16" fmla="*/ 2416619 w 4218987"/>
              <a:gd name="connsiteY16" fmla="*/ 2747471 h 4218833"/>
              <a:gd name="connsiteX17" fmla="*/ 2589184 w 4218987"/>
              <a:gd name="connsiteY17" fmla="*/ 2682028 h 4218833"/>
              <a:gd name="connsiteX18" fmla="*/ 2819784 w 4218987"/>
              <a:gd name="connsiteY18" fmla="*/ 2893511 h 4218833"/>
              <a:gd name="connsiteX19" fmla="*/ 2627084 w 4218987"/>
              <a:gd name="connsiteY19" fmla="*/ 2842510 h 4218833"/>
              <a:gd name="connsiteX20" fmla="*/ 2434618 w 4218987"/>
              <a:gd name="connsiteY20" fmla="*/ 3033406 h 4218833"/>
              <a:gd name="connsiteX21" fmla="*/ 2893365 w 4218987"/>
              <a:gd name="connsiteY21" fmla="*/ 3154466 h 4218833"/>
              <a:gd name="connsiteX22" fmla="*/ 3032143 w 4218987"/>
              <a:gd name="connsiteY22" fmla="*/ 3088265 h 4218833"/>
              <a:gd name="connsiteX23" fmla="*/ 3090634 w 4218987"/>
              <a:gd name="connsiteY23" fmla="*/ 3141907 h 4218833"/>
              <a:gd name="connsiteX24" fmla="*/ 3210914 w 4218987"/>
              <a:gd name="connsiteY24" fmla="*/ 3010754 h 4218833"/>
              <a:gd name="connsiteX25" fmla="*/ 3156792 w 4218987"/>
              <a:gd name="connsiteY25" fmla="*/ 2961118 h 4218833"/>
              <a:gd name="connsiteX26" fmla="*/ 3222229 w 4218987"/>
              <a:gd name="connsiteY26" fmla="*/ 2812480 h 4218833"/>
              <a:gd name="connsiteX27" fmla="*/ 3089478 w 4218987"/>
              <a:gd name="connsiteY27" fmla="*/ 2365281 h 4218833"/>
              <a:gd name="connsiteX28" fmla="*/ 3090209 w 4218987"/>
              <a:gd name="connsiteY28" fmla="*/ 2364425 h 4218833"/>
              <a:gd name="connsiteX29" fmla="*/ 3085067 w 4218987"/>
              <a:gd name="connsiteY29" fmla="*/ 2360651 h 4218833"/>
              <a:gd name="connsiteX30" fmla="*/ 3083320 w 4218987"/>
              <a:gd name="connsiteY30" fmla="*/ 2358818 h 4218833"/>
              <a:gd name="connsiteX31" fmla="*/ 3083018 w 4218987"/>
              <a:gd name="connsiteY31" fmla="*/ 2359147 h 4218833"/>
              <a:gd name="connsiteX32" fmla="*/ 2744891 w 4218987"/>
              <a:gd name="connsiteY32" fmla="*/ 2272326 h 4218833"/>
              <a:gd name="connsiteX33" fmla="*/ 2538260 w 4218987"/>
              <a:gd name="connsiteY33" fmla="*/ 2393864 h 4218833"/>
              <a:gd name="connsiteX34" fmla="*/ 2299616 w 4218987"/>
              <a:gd name="connsiteY34" fmla="*/ 2175003 h 4218833"/>
              <a:gd name="connsiteX35" fmla="*/ 2313553 w 4218987"/>
              <a:gd name="connsiteY35" fmla="*/ 2168989 h 4218833"/>
              <a:gd name="connsiteX36" fmla="*/ 2487357 w 4218987"/>
              <a:gd name="connsiteY36" fmla="*/ 2214855 h 4218833"/>
              <a:gd name="connsiteX37" fmla="*/ 2660620 w 4218987"/>
              <a:gd name="connsiteY37" fmla="*/ 2043006 h 4218833"/>
              <a:gd name="connsiteX38" fmla="*/ 2247647 w 4218987"/>
              <a:gd name="connsiteY38" fmla="*/ 1934025 h 4218833"/>
              <a:gd name="connsiteX39" fmla="*/ 2110842 w 4218987"/>
              <a:gd name="connsiteY39" fmla="*/ 2001879 h 4218833"/>
              <a:gd name="connsiteX40" fmla="*/ 2055263 w 4218987"/>
              <a:gd name="connsiteY40" fmla="*/ 1950908 h 4218833"/>
              <a:gd name="connsiteX41" fmla="*/ 1934983 w 4218987"/>
              <a:gd name="connsiteY41" fmla="*/ 2082061 h 4218833"/>
              <a:gd name="connsiteX42" fmla="*/ 1094802 w 4218987"/>
              <a:gd name="connsiteY42" fmla="*/ 2424573 h 4218833"/>
              <a:gd name="connsiteX43" fmla="*/ 2274949 w 4218987"/>
              <a:gd name="connsiteY43" fmla="*/ 1146798 h 4218833"/>
              <a:gd name="connsiteX44" fmla="*/ 3845776 w 4218987"/>
              <a:gd name="connsiteY44" fmla="*/ 1435736 h 4218833"/>
              <a:gd name="connsiteX45" fmla="*/ 3464840 w 4218987"/>
              <a:gd name="connsiteY45" fmla="*/ 3360049 h 4218833"/>
              <a:gd name="connsiteX46" fmla="*/ 1459992 w 4218987"/>
              <a:gd name="connsiteY46" fmla="*/ 3887474 h 4218833"/>
              <a:gd name="connsiteX47" fmla="*/ 1457332 w 4218987"/>
              <a:gd name="connsiteY47" fmla="*/ 3883477 h 4218833"/>
              <a:gd name="connsiteX48" fmla="*/ 1094802 w 4218987"/>
              <a:gd name="connsiteY48" fmla="*/ 2424573 h 4218833"/>
              <a:gd name="connsiteX49" fmla="*/ 859948 w 4218987"/>
              <a:gd name="connsiteY49" fmla="*/ 2158776 h 4218833"/>
              <a:gd name="connsiteX50" fmla="*/ 1963134 w 4218987"/>
              <a:gd name="connsiteY50" fmla="*/ 955867 h 4218833"/>
              <a:gd name="connsiteX51" fmla="*/ 2030962 w 4218987"/>
              <a:gd name="connsiteY51" fmla="*/ 952934 h 4218833"/>
              <a:gd name="connsiteX52" fmla="*/ 2172480 w 4218987"/>
              <a:gd name="connsiteY52" fmla="*/ 1082719 h 4218833"/>
              <a:gd name="connsiteX53" fmla="*/ 2175413 w 4218987"/>
              <a:gd name="connsiteY53" fmla="*/ 1150547 h 4218833"/>
              <a:gd name="connsiteX54" fmla="*/ 1072226 w 4218987"/>
              <a:gd name="connsiteY54" fmla="*/ 2353456 h 4218833"/>
              <a:gd name="connsiteX55" fmla="*/ 1004399 w 4218987"/>
              <a:gd name="connsiteY55" fmla="*/ 2356389 h 4218833"/>
              <a:gd name="connsiteX56" fmla="*/ 862881 w 4218987"/>
              <a:gd name="connsiteY56" fmla="*/ 2226603 h 4218833"/>
              <a:gd name="connsiteX57" fmla="*/ 859948 w 4218987"/>
              <a:gd name="connsiteY57" fmla="*/ 2158776 h 4218833"/>
              <a:gd name="connsiteX58" fmla="*/ 617213 w 4218987"/>
              <a:gd name="connsiteY58" fmla="*/ 715496 h 4218833"/>
              <a:gd name="connsiteX59" fmla="*/ 1193554 w 4218987"/>
              <a:gd name="connsiteY59" fmla="*/ 603342 h 4218833"/>
              <a:gd name="connsiteX60" fmla="*/ 1591068 w 4218987"/>
              <a:gd name="connsiteY60" fmla="*/ 10498 h 4218833"/>
              <a:gd name="connsiteX61" fmla="*/ 1885804 w 4218987"/>
              <a:gd name="connsiteY61" fmla="*/ 905467 h 4218833"/>
              <a:gd name="connsiteX62" fmla="*/ 846522 w 4218987"/>
              <a:gd name="connsiteY62" fmla="*/ 2066880 h 4218833"/>
              <a:gd name="connsiteX63" fmla="*/ 127757 w 4218987"/>
              <a:gd name="connsiteY63" fmla="*/ 2095851 h 4218833"/>
              <a:gd name="connsiteX64" fmla="*/ 448206 w 4218987"/>
              <a:gd name="connsiteY64" fmla="*/ 1465195 h 4218833"/>
              <a:gd name="connsiteX65" fmla="*/ 617213 w 4218987"/>
              <a:gd name="connsiteY65" fmla="*/ 715496 h 4218833"/>
              <a:gd name="connsiteX0" fmla="*/ 2726972 w 4218987"/>
              <a:gd name="connsiteY0" fmla="*/ 2560838 h 4212740"/>
              <a:gd name="connsiteX1" fmla="*/ 2785542 w 4218987"/>
              <a:gd name="connsiteY1" fmla="*/ 2521959 h 4212740"/>
              <a:gd name="connsiteX2" fmla="*/ 2903529 w 4218987"/>
              <a:gd name="connsiteY2" fmla="*/ 2556112 h 4212740"/>
              <a:gd name="connsiteX3" fmla="*/ 2958558 w 4218987"/>
              <a:gd name="connsiteY3" fmla="*/ 2743439 h 4212740"/>
              <a:gd name="connsiteX4" fmla="*/ 2951347 w 4218987"/>
              <a:gd name="connsiteY4" fmla="*/ 2766612 h 4212740"/>
              <a:gd name="connsiteX5" fmla="*/ 2726972 w 4218987"/>
              <a:gd name="connsiteY5" fmla="*/ 2560838 h 4212740"/>
              <a:gd name="connsiteX6" fmla="*/ 2187259 w 4218987"/>
              <a:gd name="connsiteY6" fmla="*/ 2307330 h 4212740"/>
              <a:gd name="connsiteX7" fmla="*/ 2388933 w 4218987"/>
              <a:gd name="connsiteY7" fmla="*/ 2492286 h 4212740"/>
              <a:gd name="connsiteX8" fmla="*/ 2386834 w 4218987"/>
              <a:gd name="connsiteY8" fmla="*/ 2492817 h 4212740"/>
              <a:gd name="connsiteX9" fmla="*/ 2230026 w 4218987"/>
              <a:gd name="connsiteY9" fmla="*/ 2447801 h 4212740"/>
              <a:gd name="connsiteX10" fmla="*/ 2228909 w 4218987"/>
              <a:gd name="connsiteY10" fmla="*/ 2449126 h 4212740"/>
              <a:gd name="connsiteX11" fmla="*/ 2187259 w 4218987"/>
              <a:gd name="connsiteY11" fmla="*/ 2307330 h 4212740"/>
              <a:gd name="connsiteX12" fmla="*/ 1934983 w 4218987"/>
              <a:gd name="connsiteY12" fmla="*/ 2075968 h 4212740"/>
              <a:gd name="connsiteX13" fmla="*/ 1993087 w 4218987"/>
              <a:gd name="connsiteY13" fmla="*/ 2129255 h 4212740"/>
              <a:gd name="connsiteX14" fmla="*/ 1941766 w 4218987"/>
              <a:gd name="connsiteY14" fmla="*/ 2236220 h 4212740"/>
              <a:gd name="connsiteX15" fmla="*/ 2068585 w 4218987"/>
              <a:gd name="connsiteY15" fmla="*/ 2639100 h 4212740"/>
              <a:gd name="connsiteX16" fmla="*/ 2416619 w 4218987"/>
              <a:gd name="connsiteY16" fmla="*/ 2741378 h 4212740"/>
              <a:gd name="connsiteX17" fmla="*/ 2589184 w 4218987"/>
              <a:gd name="connsiteY17" fmla="*/ 2675935 h 4212740"/>
              <a:gd name="connsiteX18" fmla="*/ 2819784 w 4218987"/>
              <a:gd name="connsiteY18" fmla="*/ 2887418 h 4212740"/>
              <a:gd name="connsiteX19" fmla="*/ 2627084 w 4218987"/>
              <a:gd name="connsiteY19" fmla="*/ 2836417 h 4212740"/>
              <a:gd name="connsiteX20" fmla="*/ 2434618 w 4218987"/>
              <a:gd name="connsiteY20" fmla="*/ 3027313 h 4212740"/>
              <a:gd name="connsiteX21" fmla="*/ 2893365 w 4218987"/>
              <a:gd name="connsiteY21" fmla="*/ 3148373 h 4212740"/>
              <a:gd name="connsiteX22" fmla="*/ 3032143 w 4218987"/>
              <a:gd name="connsiteY22" fmla="*/ 3082172 h 4212740"/>
              <a:gd name="connsiteX23" fmla="*/ 3090634 w 4218987"/>
              <a:gd name="connsiteY23" fmla="*/ 3135814 h 4212740"/>
              <a:gd name="connsiteX24" fmla="*/ 3210914 w 4218987"/>
              <a:gd name="connsiteY24" fmla="*/ 3004661 h 4212740"/>
              <a:gd name="connsiteX25" fmla="*/ 3156792 w 4218987"/>
              <a:gd name="connsiteY25" fmla="*/ 2955025 h 4212740"/>
              <a:gd name="connsiteX26" fmla="*/ 3222229 w 4218987"/>
              <a:gd name="connsiteY26" fmla="*/ 2806387 h 4212740"/>
              <a:gd name="connsiteX27" fmla="*/ 3089478 w 4218987"/>
              <a:gd name="connsiteY27" fmla="*/ 2359188 h 4212740"/>
              <a:gd name="connsiteX28" fmla="*/ 3090209 w 4218987"/>
              <a:gd name="connsiteY28" fmla="*/ 2358332 h 4212740"/>
              <a:gd name="connsiteX29" fmla="*/ 3085067 w 4218987"/>
              <a:gd name="connsiteY29" fmla="*/ 2354558 h 4212740"/>
              <a:gd name="connsiteX30" fmla="*/ 3083320 w 4218987"/>
              <a:gd name="connsiteY30" fmla="*/ 2352725 h 4212740"/>
              <a:gd name="connsiteX31" fmla="*/ 3083018 w 4218987"/>
              <a:gd name="connsiteY31" fmla="*/ 2353054 h 4212740"/>
              <a:gd name="connsiteX32" fmla="*/ 2744891 w 4218987"/>
              <a:gd name="connsiteY32" fmla="*/ 2266233 h 4212740"/>
              <a:gd name="connsiteX33" fmla="*/ 2538260 w 4218987"/>
              <a:gd name="connsiteY33" fmla="*/ 2387771 h 4212740"/>
              <a:gd name="connsiteX34" fmla="*/ 2299616 w 4218987"/>
              <a:gd name="connsiteY34" fmla="*/ 2168910 h 4212740"/>
              <a:gd name="connsiteX35" fmla="*/ 2313553 w 4218987"/>
              <a:gd name="connsiteY35" fmla="*/ 2162896 h 4212740"/>
              <a:gd name="connsiteX36" fmla="*/ 2487357 w 4218987"/>
              <a:gd name="connsiteY36" fmla="*/ 2208762 h 4212740"/>
              <a:gd name="connsiteX37" fmla="*/ 2660620 w 4218987"/>
              <a:gd name="connsiteY37" fmla="*/ 2036913 h 4212740"/>
              <a:gd name="connsiteX38" fmla="*/ 2247647 w 4218987"/>
              <a:gd name="connsiteY38" fmla="*/ 1927932 h 4212740"/>
              <a:gd name="connsiteX39" fmla="*/ 2110842 w 4218987"/>
              <a:gd name="connsiteY39" fmla="*/ 1995786 h 4212740"/>
              <a:gd name="connsiteX40" fmla="*/ 2055263 w 4218987"/>
              <a:gd name="connsiteY40" fmla="*/ 1944815 h 4212740"/>
              <a:gd name="connsiteX41" fmla="*/ 1934983 w 4218987"/>
              <a:gd name="connsiteY41" fmla="*/ 2075968 h 4212740"/>
              <a:gd name="connsiteX42" fmla="*/ 1094802 w 4218987"/>
              <a:gd name="connsiteY42" fmla="*/ 2418480 h 4212740"/>
              <a:gd name="connsiteX43" fmla="*/ 2274949 w 4218987"/>
              <a:gd name="connsiteY43" fmla="*/ 1140705 h 4212740"/>
              <a:gd name="connsiteX44" fmla="*/ 3845776 w 4218987"/>
              <a:gd name="connsiteY44" fmla="*/ 1429643 h 4212740"/>
              <a:gd name="connsiteX45" fmla="*/ 3464840 w 4218987"/>
              <a:gd name="connsiteY45" fmla="*/ 3353956 h 4212740"/>
              <a:gd name="connsiteX46" fmla="*/ 1459992 w 4218987"/>
              <a:gd name="connsiteY46" fmla="*/ 3881381 h 4212740"/>
              <a:gd name="connsiteX47" fmla="*/ 1457332 w 4218987"/>
              <a:gd name="connsiteY47" fmla="*/ 3877384 h 4212740"/>
              <a:gd name="connsiteX48" fmla="*/ 1094802 w 4218987"/>
              <a:gd name="connsiteY48" fmla="*/ 2418480 h 4212740"/>
              <a:gd name="connsiteX49" fmla="*/ 859948 w 4218987"/>
              <a:gd name="connsiteY49" fmla="*/ 2152683 h 4212740"/>
              <a:gd name="connsiteX50" fmla="*/ 1963134 w 4218987"/>
              <a:gd name="connsiteY50" fmla="*/ 949774 h 4212740"/>
              <a:gd name="connsiteX51" fmla="*/ 2030962 w 4218987"/>
              <a:gd name="connsiteY51" fmla="*/ 946841 h 4212740"/>
              <a:gd name="connsiteX52" fmla="*/ 2172480 w 4218987"/>
              <a:gd name="connsiteY52" fmla="*/ 1076626 h 4212740"/>
              <a:gd name="connsiteX53" fmla="*/ 2175413 w 4218987"/>
              <a:gd name="connsiteY53" fmla="*/ 1144454 h 4212740"/>
              <a:gd name="connsiteX54" fmla="*/ 1072226 w 4218987"/>
              <a:gd name="connsiteY54" fmla="*/ 2347363 h 4212740"/>
              <a:gd name="connsiteX55" fmla="*/ 1004399 w 4218987"/>
              <a:gd name="connsiteY55" fmla="*/ 2350296 h 4212740"/>
              <a:gd name="connsiteX56" fmla="*/ 862881 w 4218987"/>
              <a:gd name="connsiteY56" fmla="*/ 2220510 h 4212740"/>
              <a:gd name="connsiteX57" fmla="*/ 859948 w 4218987"/>
              <a:gd name="connsiteY57" fmla="*/ 2152683 h 4212740"/>
              <a:gd name="connsiteX58" fmla="*/ 617213 w 4218987"/>
              <a:gd name="connsiteY58" fmla="*/ 709403 h 4212740"/>
              <a:gd name="connsiteX59" fmla="*/ 1193554 w 4218987"/>
              <a:gd name="connsiteY59" fmla="*/ 597249 h 4212740"/>
              <a:gd name="connsiteX60" fmla="*/ 1591068 w 4218987"/>
              <a:gd name="connsiteY60" fmla="*/ 4405 h 4212740"/>
              <a:gd name="connsiteX61" fmla="*/ 1885804 w 4218987"/>
              <a:gd name="connsiteY61" fmla="*/ 899374 h 4212740"/>
              <a:gd name="connsiteX62" fmla="*/ 846522 w 4218987"/>
              <a:gd name="connsiteY62" fmla="*/ 2060787 h 4212740"/>
              <a:gd name="connsiteX63" fmla="*/ 127757 w 4218987"/>
              <a:gd name="connsiteY63" fmla="*/ 2089758 h 4212740"/>
              <a:gd name="connsiteX64" fmla="*/ 448206 w 4218987"/>
              <a:gd name="connsiteY64" fmla="*/ 1459102 h 4212740"/>
              <a:gd name="connsiteX65" fmla="*/ 617213 w 4218987"/>
              <a:gd name="connsiteY65" fmla="*/ 709403 h 421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18987" h="4212740">
                <a:moveTo>
                  <a:pt x="2726972" y="2560838"/>
                </a:moveTo>
                <a:cubicBezTo>
                  <a:pt x="2742919" y="2545669"/>
                  <a:pt x="2761036" y="2532131"/>
                  <a:pt x="2785542" y="2521959"/>
                </a:cubicBezTo>
                <a:cubicBezTo>
                  <a:pt x="2842367" y="2511454"/>
                  <a:pt x="2866050" y="2521010"/>
                  <a:pt x="2903529" y="2556112"/>
                </a:cubicBezTo>
                <a:cubicBezTo>
                  <a:pt x="2953803" y="2604223"/>
                  <a:pt x="2974773" y="2675518"/>
                  <a:pt x="2958558" y="2743439"/>
                </a:cubicBezTo>
                <a:cubicBezTo>
                  <a:pt x="2956662" y="2751378"/>
                  <a:pt x="2954293" y="2759129"/>
                  <a:pt x="2951347" y="2766612"/>
                </a:cubicBezTo>
                <a:lnTo>
                  <a:pt x="2726972" y="2560838"/>
                </a:lnTo>
                <a:close/>
                <a:moveTo>
                  <a:pt x="2187259" y="2307330"/>
                </a:moveTo>
                <a:lnTo>
                  <a:pt x="2388933" y="2492286"/>
                </a:lnTo>
                <a:lnTo>
                  <a:pt x="2386834" y="2492817"/>
                </a:lnTo>
                <a:cubicBezTo>
                  <a:pt x="2324502" y="2508724"/>
                  <a:pt x="2271072" y="2488504"/>
                  <a:pt x="2230026" y="2447801"/>
                </a:cubicBezTo>
                <a:lnTo>
                  <a:pt x="2228909" y="2449126"/>
                </a:lnTo>
                <a:cubicBezTo>
                  <a:pt x="2193714" y="2410899"/>
                  <a:pt x="2178315" y="2358663"/>
                  <a:pt x="2187259" y="2307330"/>
                </a:cubicBezTo>
                <a:close/>
                <a:moveTo>
                  <a:pt x="1934983" y="2075968"/>
                </a:moveTo>
                <a:lnTo>
                  <a:pt x="1993087" y="2129255"/>
                </a:lnTo>
                <a:cubicBezTo>
                  <a:pt x="1974652" y="2162240"/>
                  <a:pt x="1950785" y="2198446"/>
                  <a:pt x="1941766" y="2236220"/>
                </a:cubicBezTo>
                <a:cubicBezTo>
                  <a:pt x="1904674" y="2387735"/>
                  <a:pt x="1931447" y="2512849"/>
                  <a:pt x="2068585" y="2639100"/>
                </a:cubicBezTo>
                <a:cubicBezTo>
                  <a:pt x="2164747" y="2720768"/>
                  <a:pt x="2290975" y="2757863"/>
                  <a:pt x="2416619" y="2741378"/>
                </a:cubicBezTo>
                <a:cubicBezTo>
                  <a:pt x="2479450" y="2733135"/>
                  <a:pt x="2537492" y="2710222"/>
                  <a:pt x="2589184" y="2675935"/>
                </a:cubicBezTo>
                <a:lnTo>
                  <a:pt x="2819784" y="2887418"/>
                </a:lnTo>
                <a:cubicBezTo>
                  <a:pt x="2751065" y="2906608"/>
                  <a:pt x="2677341" y="2887088"/>
                  <a:pt x="2627084" y="2836417"/>
                </a:cubicBezTo>
                <a:lnTo>
                  <a:pt x="2434618" y="3027313"/>
                </a:lnTo>
                <a:cubicBezTo>
                  <a:pt x="2554238" y="3147918"/>
                  <a:pt x="2729811" y="3194250"/>
                  <a:pt x="2893365" y="3148373"/>
                </a:cubicBezTo>
                <a:cubicBezTo>
                  <a:pt x="2943893" y="3134200"/>
                  <a:pt x="2990823" y="3111914"/>
                  <a:pt x="3032143" y="3082172"/>
                </a:cubicBezTo>
                <a:lnTo>
                  <a:pt x="3090634" y="3135814"/>
                </a:lnTo>
                <a:lnTo>
                  <a:pt x="3210914" y="3004661"/>
                </a:lnTo>
                <a:lnTo>
                  <a:pt x="3156792" y="2955025"/>
                </a:lnTo>
                <a:cubicBezTo>
                  <a:pt x="3187233" y="2910677"/>
                  <a:pt x="3209343" y="2860364"/>
                  <a:pt x="3222229" y="2806387"/>
                </a:cubicBezTo>
                <a:cubicBezTo>
                  <a:pt x="3260983" y="2644060"/>
                  <a:pt x="3210346" y="2473619"/>
                  <a:pt x="3089478" y="2359188"/>
                </a:cubicBezTo>
                <a:lnTo>
                  <a:pt x="3090209" y="2358332"/>
                </a:lnTo>
                <a:cubicBezTo>
                  <a:pt x="3088590" y="2356959"/>
                  <a:pt x="3086958" y="2355602"/>
                  <a:pt x="3085067" y="2354558"/>
                </a:cubicBezTo>
                <a:lnTo>
                  <a:pt x="3083320" y="2352725"/>
                </a:lnTo>
                <a:lnTo>
                  <a:pt x="3083018" y="2353054"/>
                </a:lnTo>
                <a:cubicBezTo>
                  <a:pt x="2988175" y="2276339"/>
                  <a:pt x="2860427" y="2234599"/>
                  <a:pt x="2744891" y="2266233"/>
                </a:cubicBezTo>
                <a:cubicBezTo>
                  <a:pt x="2669329" y="2286922"/>
                  <a:pt x="2604815" y="2324138"/>
                  <a:pt x="2538260" y="2387771"/>
                </a:cubicBezTo>
                <a:lnTo>
                  <a:pt x="2299616" y="2168910"/>
                </a:lnTo>
                <a:lnTo>
                  <a:pt x="2313553" y="2162896"/>
                </a:lnTo>
                <a:cubicBezTo>
                  <a:pt x="2375518" y="2145515"/>
                  <a:pt x="2442037" y="2163069"/>
                  <a:pt x="2487357" y="2208762"/>
                </a:cubicBezTo>
                <a:lnTo>
                  <a:pt x="2660620" y="2036913"/>
                </a:lnTo>
                <a:cubicBezTo>
                  <a:pt x="2552935" y="1928342"/>
                  <a:pt x="2394881" y="1886633"/>
                  <a:pt x="2247647" y="1927932"/>
                </a:cubicBezTo>
                <a:cubicBezTo>
                  <a:pt x="2197362" y="1942037"/>
                  <a:pt x="2151035" y="1965068"/>
                  <a:pt x="2110842" y="1995786"/>
                </a:cubicBezTo>
                <a:lnTo>
                  <a:pt x="2055263" y="1944815"/>
                </a:lnTo>
                <a:lnTo>
                  <a:pt x="1934983" y="2075968"/>
                </a:lnTo>
                <a:close/>
                <a:moveTo>
                  <a:pt x="1094802" y="2418480"/>
                </a:moveTo>
                <a:lnTo>
                  <a:pt x="2274949" y="1140705"/>
                </a:lnTo>
                <a:cubicBezTo>
                  <a:pt x="3066920" y="1107715"/>
                  <a:pt x="3506098" y="1181630"/>
                  <a:pt x="3845776" y="1429643"/>
                </a:cubicBezTo>
                <a:cubicBezTo>
                  <a:pt x="4361123" y="1802856"/>
                  <a:pt x="4436743" y="2218686"/>
                  <a:pt x="3464840" y="3353956"/>
                </a:cubicBezTo>
                <a:cubicBezTo>
                  <a:pt x="2372477" y="4481621"/>
                  <a:pt x="1885659" y="4318774"/>
                  <a:pt x="1459992" y="3881381"/>
                </a:cubicBezTo>
                <a:lnTo>
                  <a:pt x="1457332" y="3877384"/>
                </a:lnTo>
                <a:cubicBezTo>
                  <a:pt x="1174687" y="3560083"/>
                  <a:pt x="1093021" y="3193236"/>
                  <a:pt x="1094802" y="2418480"/>
                </a:cubicBezTo>
                <a:close/>
                <a:moveTo>
                  <a:pt x="859948" y="2152683"/>
                </a:moveTo>
                <a:lnTo>
                  <a:pt x="1963134" y="949774"/>
                </a:lnTo>
                <a:cubicBezTo>
                  <a:pt x="1981055" y="930234"/>
                  <a:pt x="2011422" y="928920"/>
                  <a:pt x="2030962" y="946841"/>
                </a:cubicBezTo>
                <a:lnTo>
                  <a:pt x="2172480" y="1076626"/>
                </a:lnTo>
                <a:cubicBezTo>
                  <a:pt x="2192020" y="1094546"/>
                  <a:pt x="2193333" y="1124914"/>
                  <a:pt x="2175413" y="1144454"/>
                </a:cubicBezTo>
                <a:lnTo>
                  <a:pt x="1072226" y="2347363"/>
                </a:lnTo>
                <a:cubicBezTo>
                  <a:pt x="1054306" y="2366903"/>
                  <a:pt x="1023939" y="2368216"/>
                  <a:pt x="1004399" y="2350296"/>
                </a:cubicBezTo>
                <a:lnTo>
                  <a:pt x="862881" y="2220510"/>
                </a:lnTo>
                <a:cubicBezTo>
                  <a:pt x="843341" y="2202590"/>
                  <a:pt x="842028" y="2172223"/>
                  <a:pt x="859948" y="2152683"/>
                </a:cubicBezTo>
                <a:close/>
                <a:moveTo>
                  <a:pt x="617213" y="709403"/>
                </a:moveTo>
                <a:cubicBezTo>
                  <a:pt x="867493" y="482409"/>
                  <a:pt x="905041" y="540987"/>
                  <a:pt x="1193554" y="597249"/>
                </a:cubicBezTo>
                <a:cubicBezTo>
                  <a:pt x="1611640" y="667547"/>
                  <a:pt x="1434098" y="64942"/>
                  <a:pt x="1591068" y="4405"/>
                </a:cubicBezTo>
                <a:cubicBezTo>
                  <a:pt x="1728507" y="-48600"/>
                  <a:pt x="2045888" y="384303"/>
                  <a:pt x="1885804" y="899374"/>
                </a:cubicBezTo>
                <a:cubicBezTo>
                  <a:pt x="1524682" y="1293140"/>
                  <a:pt x="1207644" y="1667021"/>
                  <a:pt x="846522" y="2060787"/>
                </a:cubicBezTo>
                <a:cubicBezTo>
                  <a:pt x="455578" y="2242802"/>
                  <a:pt x="293609" y="2203716"/>
                  <a:pt x="127757" y="2089758"/>
                </a:cubicBezTo>
                <a:cubicBezTo>
                  <a:pt x="-38095" y="1975800"/>
                  <a:pt x="-136790" y="1614018"/>
                  <a:pt x="448206" y="1459102"/>
                </a:cubicBezTo>
                <a:cubicBezTo>
                  <a:pt x="669775" y="1417745"/>
                  <a:pt x="251827" y="1252233"/>
                  <a:pt x="617213" y="70940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43" name="Isosceles Triangle 22">
            <a:extLst>
              <a:ext uri="{FF2B5EF4-FFF2-40B4-BE49-F238E27FC236}">
                <a16:creationId xmlns:a16="http://schemas.microsoft.com/office/drawing/2014/main" id="{381C5832-E95A-4EDB-9480-0C6F8E339E13}"/>
              </a:ext>
            </a:extLst>
          </p:cNvPr>
          <p:cNvSpPr>
            <a:spLocks noChangeAspect="1"/>
          </p:cNvSpPr>
          <p:nvPr/>
        </p:nvSpPr>
        <p:spPr>
          <a:xfrm rot="19800000">
            <a:off x="1517512" y="5040939"/>
            <a:ext cx="324382" cy="3243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Freeform 63">
            <a:extLst>
              <a:ext uri="{FF2B5EF4-FFF2-40B4-BE49-F238E27FC236}">
                <a16:creationId xmlns:a16="http://schemas.microsoft.com/office/drawing/2014/main" id="{592D3A7F-A8FB-4638-B443-4A53502CF004}"/>
              </a:ext>
            </a:extLst>
          </p:cNvPr>
          <p:cNvSpPr>
            <a:spLocks/>
          </p:cNvSpPr>
          <p:nvPr/>
        </p:nvSpPr>
        <p:spPr>
          <a:xfrm>
            <a:off x="2480579" y="1093736"/>
            <a:ext cx="332288" cy="332288"/>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Rectangle 15">
            <a:extLst>
              <a:ext uri="{FF2B5EF4-FFF2-40B4-BE49-F238E27FC236}">
                <a16:creationId xmlns:a16="http://schemas.microsoft.com/office/drawing/2014/main" id="{03DE0452-F1F8-4B76-9F6C-2B9702EDD710}"/>
              </a:ext>
            </a:extLst>
          </p:cNvPr>
          <p:cNvSpPr>
            <a:spLocks/>
          </p:cNvSpPr>
          <p:nvPr/>
        </p:nvSpPr>
        <p:spPr>
          <a:xfrm>
            <a:off x="1623422" y="3786983"/>
            <a:ext cx="332288" cy="332288"/>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Rectangle 1">
            <a:extLst>
              <a:ext uri="{FF2B5EF4-FFF2-40B4-BE49-F238E27FC236}">
                <a16:creationId xmlns:a16="http://schemas.microsoft.com/office/drawing/2014/main" id="{61C8EA5E-47DF-4EEF-800C-B096042B47EF}"/>
              </a:ext>
            </a:extLst>
          </p:cNvPr>
          <p:cNvSpPr>
            <a:spLocks noChangeAspect="1"/>
          </p:cNvSpPr>
          <p:nvPr/>
        </p:nvSpPr>
        <p:spPr>
          <a:xfrm>
            <a:off x="5406704" y="3549594"/>
            <a:ext cx="332926" cy="332288"/>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Oval 21">
            <a:extLst>
              <a:ext uri="{FF2B5EF4-FFF2-40B4-BE49-F238E27FC236}">
                <a16:creationId xmlns:a16="http://schemas.microsoft.com/office/drawing/2014/main" id="{291E4410-6E2C-4782-881A-647129E21FB1}"/>
              </a:ext>
            </a:extLst>
          </p:cNvPr>
          <p:cNvSpPr>
            <a:spLocks noChangeAspect="1"/>
          </p:cNvSpPr>
          <p:nvPr/>
        </p:nvSpPr>
        <p:spPr>
          <a:xfrm rot="20700000">
            <a:off x="5007582" y="2112700"/>
            <a:ext cx="332288" cy="26992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8" name="Trapezoid 11">
            <a:extLst>
              <a:ext uri="{FF2B5EF4-FFF2-40B4-BE49-F238E27FC236}">
                <a16:creationId xmlns:a16="http://schemas.microsoft.com/office/drawing/2014/main" id="{850954EC-8BF9-4CD4-AEDD-A2B2D6820CCB}"/>
              </a:ext>
            </a:extLst>
          </p:cNvPr>
          <p:cNvSpPr>
            <a:spLocks noChangeAspect="1"/>
          </p:cNvSpPr>
          <p:nvPr/>
        </p:nvSpPr>
        <p:spPr>
          <a:xfrm rot="9900000">
            <a:off x="4964989" y="5088350"/>
            <a:ext cx="297208" cy="358315"/>
          </a:xfrm>
          <a:custGeom>
            <a:avLst/>
            <a:gdLst/>
            <a:ahLst/>
            <a:cxnLst/>
            <a:rect l="l" t="t" r="r" b="b"/>
            <a:pathLst>
              <a:path w="3370953" h="4064034">
                <a:moveTo>
                  <a:pt x="307836" y="3226369"/>
                </a:moveTo>
                <a:lnTo>
                  <a:pt x="307836" y="2810144"/>
                </a:lnTo>
                <a:lnTo>
                  <a:pt x="1258549" y="2810144"/>
                </a:lnTo>
                <a:lnTo>
                  <a:pt x="1331954" y="2516524"/>
                </a:lnTo>
                <a:lnTo>
                  <a:pt x="1639161" y="2516524"/>
                </a:lnTo>
                <a:lnTo>
                  <a:pt x="1806826" y="1890788"/>
                </a:lnTo>
                <a:cubicBezTo>
                  <a:pt x="1709407" y="1836984"/>
                  <a:pt x="1651662" y="1730051"/>
                  <a:pt x="1660897" y="1618049"/>
                </a:cubicBezTo>
                <a:lnTo>
                  <a:pt x="497736" y="946498"/>
                </a:lnTo>
                <a:lnTo>
                  <a:pt x="415801" y="1252284"/>
                </a:lnTo>
                <a:cubicBezTo>
                  <a:pt x="388670" y="1353539"/>
                  <a:pt x="284592" y="1413628"/>
                  <a:pt x="183338" y="1386497"/>
                </a:cubicBezTo>
                <a:lnTo>
                  <a:pt x="0" y="1337372"/>
                </a:lnTo>
                <a:lnTo>
                  <a:pt x="358348" y="0"/>
                </a:lnTo>
                <a:lnTo>
                  <a:pt x="541685" y="49125"/>
                </a:lnTo>
                <a:cubicBezTo>
                  <a:pt x="642940" y="76256"/>
                  <a:pt x="703029" y="180334"/>
                  <a:pt x="675898" y="281588"/>
                </a:cubicBezTo>
                <a:lnTo>
                  <a:pt x="574914" y="658466"/>
                </a:lnTo>
                <a:lnTo>
                  <a:pt x="1826395" y="1381009"/>
                </a:lnTo>
                <a:cubicBezTo>
                  <a:pt x="1885142" y="1352063"/>
                  <a:pt x="1954182" y="1344264"/>
                  <a:pt x="2022379" y="1362537"/>
                </a:cubicBezTo>
                <a:cubicBezTo>
                  <a:pt x="2176035" y="1403709"/>
                  <a:pt x="2267221" y="1561647"/>
                  <a:pt x="2226049" y="1715303"/>
                </a:cubicBezTo>
                <a:cubicBezTo>
                  <a:pt x="2207347" y="1785100"/>
                  <a:pt x="2164552" y="1842007"/>
                  <a:pt x="2108323" y="1878457"/>
                </a:cubicBezTo>
                <a:lnTo>
                  <a:pt x="1937353" y="2516524"/>
                </a:lnTo>
                <a:lnTo>
                  <a:pt x="2236046" y="2516524"/>
                </a:lnTo>
                <a:lnTo>
                  <a:pt x="2309451" y="2810144"/>
                </a:lnTo>
                <a:lnTo>
                  <a:pt x="2828116" y="2810144"/>
                </a:lnTo>
                <a:lnTo>
                  <a:pt x="2828116" y="2930119"/>
                </a:lnTo>
                <a:lnTo>
                  <a:pt x="2945247" y="2930119"/>
                </a:lnTo>
                <a:lnTo>
                  <a:pt x="3109201" y="2856867"/>
                </a:lnTo>
                <a:cubicBezTo>
                  <a:pt x="3112004" y="2849082"/>
                  <a:pt x="3119624" y="2844415"/>
                  <a:pt x="3128335" y="2844415"/>
                </a:cubicBezTo>
                <a:lnTo>
                  <a:pt x="3223771" y="2844415"/>
                </a:lnTo>
                <a:cubicBezTo>
                  <a:pt x="3236949" y="2844415"/>
                  <a:pt x="3247631" y="2855097"/>
                  <a:pt x="3247631" y="2868275"/>
                </a:cubicBezTo>
                <a:lnTo>
                  <a:pt x="3247631" y="3606750"/>
                </a:lnTo>
                <a:cubicBezTo>
                  <a:pt x="3247631" y="3619928"/>
                  <a:pt x="3236949" y="3630610"/>
                  <a:pt x="3223771" y="3630610"/>
                </a:cubicBezTo>
                <a:lnTo>
                  <a:pt x="3128335" y="3630610"/>
                </a:lnTo>
                <a:cubicBezTo>
                  <a:pt x="3120852" y="3630610"/>
                  <a:pt x="3114174" y="3627166"/>
                  <a:pt x="3110472" y="3621230"/>
                </a:cubicBezTo>
                <a:lnTo>
                  <a:pt x="3110472" y="3624351"/>
                </a:lnTo>
                <a:lnTo>
                  <a:pt x="2954172" y="3554518"/>
                </a:lnTo>
                <a:lnTo>
                  <a:pt x="2954172" y="3558788"/>
                </a:lnTo>
                <a:lnTo>
                  <a:pt x="2828116" y="3558788"/>
                </a:lnTo>
                <a:lnTo>
                  <a:pt x="2828116" y="3630610"/>
                </a:lnTo>
                <a:lnTo>
                  <a:pt x="2038337" y="3226369"/>
                </a:lnTo>
                <a:close/>
                <a:moveTo>
                  <a:pt x="77048" y="4064034"/>
                </a:moveTo>
                <a:lnTo>
                  <a:pt x="77048" y="3342578"/>
                </a:lnTo>
                <a:lnTo>
                  <a:pt x="2050947" y="3342578"/>
                </a:lnTo>
                <a:lnTo>
                  <a:pt x="3370953" y="4058524"/>
                </a:lnTo>
                <a:lnTo>
                  <a:pt x="3370953" y="406403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Round Same Side Corner Rectangle 2">
            <a:extLst>
              <a:ext uri="{FF2B5EF4-FFF2-40B4-BE49-F238E27FC236}">
                <a16:creationId xmlns:a16="http://schemas.microsoft.com/office/drawing/2014/main" id="{266EB7A7-61E6-42BC-A752-D8211B73BF11}"/>
              </a:ext>
            </a:extLst>
          </p:cNvPr>
          <p:cNvSpPr/>
          <p:nvPr/>
        </p:nvSpPr>
        <p:spPr>
          <a:xfrm rot="5400000" flipH="1">
            <a:off x="5086443" y="1710992"/>
            <a:ext cx="332288" cy="332288"/>
          </a:xfrm>
          <a:custGeom>
            <a:avLst/>
            <a:gdLst/>
            <a:ahLst/>
            <a:cxnLst/>
            <a:rect l="l" t="t" r="r" b="b"/>
            <a:pathLst>
              <a:path w="3287892" h="3786923">
                <a:moveTo>
                  <a:pt x="2574092" y="3411971"/>
                </a:moveTo>
                <a:cubicBezTo>
                  <a:pt x="2577477" y="3551838"/>
                  <a:pt x="2489596" y="3681234"/>
                  <a:pt x="2347458" y="3745664"/>
                </a:cubicBezTo>
                <a:cubicBezTo>
                  <a:pt x="2228355" y="3799653"/>
                  <a:pt x="2086904" y="3800713"/>
                  <a:pt x="1966757" y="3748519"/>
                </a:cubicBezTo>
                <a:cubicBezTo>
                  <a:pt x="1823914" y="3686464"/>
                  <a:pt x="1733597" y="3559106"/>
                  <a:pt x="1733597" y="3419734"/>
                </a:cubicBezTo>
                <a:cubicBezTo>
                  <a:pt x="2013762" y="3417146"/>
                  <a:pt x="2293927" y="3414559"/>
                  <a:pt x="2574092" y="3411971"/>
                </a:cubicBezTo>
                <a:close/>
                <a:moveTo>
                  <a:pt x="2574187" y="367189"/>
                </a:moveTo>
                <a:cubicBezTo>
                  <a:pt x="2294022" y="369777"/>
                  <a:pt x="2013857" y="372364"/>
                  <a:pt x="1733692" y="374952"/>
                </a:cubicBezTo>
                <a:cubicBezTo>
                  <a:pt x="1730307" y="235085"/>
                  <a:pt x="1818188" y="105689"/>
                  <a:pt x="1960326" y="41259"/>
                </a:cubicBezTo>
                <a:cubicBezTo>
                  <a:pt x="2079429" y="-12730"/>
                  <a:pt x="2220880" y="-13790"/>
                  <a:pt x="2341027" y="38404"/>
                </a:cubicBezTo>
                <a:cubicBezTo>
                  <a:pt x="2483870" y="100459"/>
                  <a:pt x="2574187" y="227817"/>
                  <a:pt x="2574187" y="367189"/>
                </a:cubicBezTo>
                <a:close/>
                <a:moveTo>
                  <a:pt x="2688290" y="635445"/>
                </a:moveTo>
                <a:lnTo>
                  <a:pt x="2688290" y="1612884"/>
                </a:lnTo>
                <a:lnTo>
                  <a:pt x="1619492" y="1612884"/>
                </a:lnTo>
                <a:lnTo>
                  <a:pt x="1619492" y="1396859"/>
                </a:lnTo>
                <a:lnTo>
                  <a:pt x="201708" y="1396859"/>
                </a:lnTo>
                <a:cubicBezTo>
                  <a:pt x="90308" y="1396859"/>
                  <a:pt x="0" y="1306551"/>
                  <a:pt x="0" y="1195151"/>
                </a:cubicBezTo>
                <a:lnTo>
                  <a:pt x="0" y="907003"/>
                </a:lnTo>
                <a:cubicBezTo>
                  <a:pt x="0" y="795603"/>
                  <a:pt x="90308" y="705295"/>
                  <a:pt x="201708" y="705295"/>
                </a:cubicBezTo>
                <a:lnTo>
                  <a:pt x="1619492" y="705295"/>
                </a:lnTo>
                <a:lnTo>
                  <a:pt x="1619492" y="635445"/>
                </a:lnTo>
                <a:cubicBezTo>
                  <a:pt x="1619492" y="537063"/>
                  <a:pt x="1699247" y="457308"/>
                  <a:pt x="1797629" y="457308"/>
                </a:cubicBezTo>
                <a:lnTo>
                  <a:pt x="2510153" y="457308"/>
                </a:lnTo>
                <a:cubicBezTo>
                  <a:pt x="2608535" y="457308"/>
                  <a:pt x="2688290" y="537063"/>
                  <a:pt x="2688290" y="635445"/>
                </a:cubicBezTo>
                <a:close/>
                <a:moveTo>
                  <a:pt x="3177333" y="2901044"/>
                </a:moveTo>
                <a:lnTo>
                  <a:pt x="1130451" y="2901044"/>
                </a:lnTo>
                <a:cubicBezTo>
                  <a:pt x="1350134" y="2526253"/>
                  <a:pt x="1481437" y="2165059"/>
                  <a:pt x="1605942" y="1684892"/>
                </a:cubicBezTo>
                <a:lnTo>
                  <a:pt x="2701842" y="1684892"/>
                </a:lnTo>
                <a:cubicBezTo>
                  <a:pt x="2809350" y="2117470"/>
                  <a:pt x="2933855" y="2516056"/>
                  <a:pt x="3177333" y="2901044"/>
                </a:cubicBezTo>
                <a:close/>
                <a:moveTo>
                  <a:pt x="3287892" y="3137537"/>
                </a:moveTo>
                <a:lnTo>
                  <a:pt x="3287892" y="3248909"/>
                </a:lnTo>
                <a:cubicBezTo>
                  <a:pt x="3287892" y="3295849"/>
                  <a:pt x="3249839" y="3333902"/>
                  <a:pt x="3202899" y="3333902"/>
                </a:cubicBezTo>
                <a:lnTo>
                  <a:pt x="1104885" y="3333902"/>
                </a:lnTo>
                <a:cubicBezTo>
                  <a:pt x="1057945" y="3333902"/>
                  <a:pt x="1019892" y="3295849"/>
                  <a:pt x="1019892" y="3248909"/>
                </a:cubicBezTo>
                <a:lnTo>
                  <a:pt x="1019892" y="3137537"/>
                </a:lnTo>
                <a:cubicBezTo>
                  <a:pt x="1019892" y="3090597"/>
                  <a:pt x="1057945" y="3052544"/>
                  <a:pt x="1104885" y="3052544"/>
                </a:cubicBezTo>
                <a:lnTo>
                  <a:pt x="3202899" y="3052544"/>
                </a:lnTo>
                <a:cubicBezTo>
                  <a:pt x="3249839" y="3052544"/>
                  <a:pt x="3287892" y="3090597"/>
                  <a:pt x="3287892" y="31375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0" name="Trapezoid 6">
            <a:extLst>
              <a:ext uri="{FF2B5EF4-FFF2-40B4-BE49-F238E27FC236}">
                <a16:creationId xmlns:a16="http://schemas.microsoft.com/office/drawing/2014/main" id="{59AABEB6-8389-4AED-B0A1-66913A631B7B}"/>
              </a:ext>
            </a:extLst>
          </p:cNvPr>
          <p:cNvSpPr>
            <a:spLocks/>
          </p:cNvSpPr>
          <p:nvPr/>
        </p:nvSpPr>
        <p:spPr>
          <a:xfrm>
            <a:off x="1982904" y="1743129"/>
            <a:ext cx="332288" cy="332288"/>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1" name="Rounded Rectangle 24">
            <a:extLst>
              <a:ext uri="{FF2B5EF4-FFF2-40B4-BE49-F238E27FC236}">
                <a16:creationId xmlns:a16="http://schemas.microsoft.com/office/drawing/2014/main" id="{1F2C9B83-7AFB-4309-9A32-3FCAE613E31A}"/>
              </a:ext>
            </a:extLst>
          </p:cNvPr>
          <p:cNvSpPr>
            <a:spLocks noChangeAspect="1"/>
          </p:cNvSpPr>
          <p:nvPr/>
        </p:nvSpPr>
        <p:spPr>
          <a:xfrm>
            <a:off x="945107" y="3215258"/>
            <a:ext cx="332288" cy="257106"/>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Rounded Rectangle 1">
            <a:extLst>
              <a:ext uri="{FF2B5EF4-FFF2-40B4-BE49-F238E27FC236}">
                <a16:creationId xmlns:a16="http://schemas.microsoft.com/office/drawing/2014/main" id="{E39BF809-34DC-46DF-8DFC-7F84476E983F}"/>
              </a:ext>
            </a:extLst>
          </p:cNvPr>
          <p:cNvSpPr>
            <a:spLocks noChangeAspect="1"/>
          </p:cNvSpPr>
          <p:nvPr/>
        </p:nvSpPr>
        <p:spPr>
          <a:xfrm>
            <a:off x="1389430" y="2155147"/>
            <a:ext cx="196905" cy="33228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3" name="Isosceles Triangle 2">
            <a:extLst>
              <a:ext uri="{FF2B5EF4-FFF2-40B4-BE49-F238E27FC236}">
                <a16:creationId xmlns:a16="http://schemas.microsoft.com/office/drawing/2014/main" id="{E2D0CB92-521F-46F6-A607-3FF5F2DA8443}"/>
              </a:ext>
            </a:extLst>
          </p:cNvPr>
          <p:cNvSpPr>
            <a:spLocks/>
          </p:cNvSpPr>
          <p:nvPr/>
        </p:nvSpPr>
        <p:spPr>
          <a:xfrm rot="2498363">
            <a:off x="4523352" y="5653781"/>
            <a:ext cx="332288" cy="332288"/>
          </a:xfrm>
          <a:custGeom>
            <a:avLst/>
            <a:gdLst/>
            <a:ahLst/>
            <a:cxnLst/>
            <a:rect l="l" t="t" r="r" b="b"/>
            <a:pathLst>
              <a:path w="3860438" h="3938940">
                <a:moveTo>
                  <a:pt x="1862067" y="2433815"/>
                </a:moveTo>
                <a:lnTo>
                  <a:pt x="1970067" y="2433815"/>
                </a:lnTo>
                <a:lnTo>
                  <a:pt x="1970067" y="3362873"/>
                </a:lnTo>
                <a:lnTo>
                  <a:pt x="2004792" y="3362873"/>
                </a:lnTo>
                <a:lnTo>
                  <a:pt x="2004792" y="3650907"/>
                </a:lnTo>
                <a:cubicBezTo>
                  <a:pt x="2004792" y="3808349"/>
                  <a:pt x="1878374" y="3936619"/>
                  <a:pt x="1720949" y="3938909"/>
                </a:cubicBezTo>
                <a:cubicBezTo>
                  <a:pt x="1564029" y="3941192"/>
                  <a:pt x="1434265" y="3817458"/>
                  <a:pt x="1429045" y="3660794"/>
                </a:cubicBezTo>
                <a:lnTo>
                  <a:pt x="1428727" y="3660794"/>
                </a:lnTo>
                <a:lnTo>
                  <a:pt x="1428727" y="3588794"/>
                </a:lnTo>
                <a:cubicBezTo>
                  <a:pt x="1428727" y="3549029"/>
                  <a:pt x="1460962" y="3516794"/>
                  <a:pt x="1500727" y="3516794"/>
                </a:cubicBezTo>
                <a:lnTo>
                  <a:pt x="1536727" y="3516794"/>
                </a:lnTo>
                <a:cubicBezTo>
                  <a:pt x="1576492" y="3516794"/>
                  <a:pt x="1608727" y="3549029"/>
                  <a:pt x="1608727" y="3588794"/>
                </a:cubicBezTo>
                <a:lnTo>
                  <a:pt x="1608727" y="3654789"/>
                </a:lnTo>
                <a:cubicBezTo>
                  <a:pt x="1610687" y="3713589"/>
                  <a:pt x="1659418" y="3760001"/>
                  <a:pt x="1718334" y="3759144"/>
                </a:cubicBezTo>
                <a:cubicBezTo>
                  <a:pt x="1777498" y="3758284"/>
                  <a:pt x="1825008" y="3710077"/>
                  <a:pt x="1825008" y="3650907"/>
                </a:cubicBezTo>
                <a:lnTo>
                  <a:pt x="1824792" y="3650907"/>
                </a:lnTo>
                <a:lnTo>
                  <a:pt x="1824792" y="3362873"/>
                </a:lnTo>
                <a:lnTo>
                  <a:pt x="1862067" y="3362873"/>
                </a:lnTo>
                <a:close/>
                <a:moveTo>
                  <a:pt x="1963773" y="341826"/>
                </a:moveTo>
                <a:cubicBezTo>
                  <a:pt x="2603866" y="1105515"/>
                  <a:pt x="2803203" y="1464631"/>
                  <a:pt x="2867684" y="2396069"/>
                </a:cubicBezTo>
                <a:cubicBezTo>
                  <a:pt x="2523234" y="2107144"/>
                  <a:pt x="2324834" y="2107144"/>
                  <a:pt x="1967684" y="2396069"/>
                </a:cubicBezTo>
                <a:cubicBezTo>
                  <a:pt x="1966380" y="1713514"/>
                  <a:pt x="1965077" y="1024381"/>
                  <a:pt x="1963773" y="341826"/>
                </a:cubicBezTo>
                <a:close/>
                <a:moveTo>
                  <a:pt x="1882676" y="341826"/>
                </a:moveTo>
                <a:cubicBezTo>
                  <a:pt x="1881372" y="1024381"/>
                  <a:pt x="1880069" y="1713514"/>
                  <a:pt x="1878765" y="2396069"/>
                </a:cubicBezTo>
                <a:cubicBezTo>
                  <a:pt x="1521615" y="2107144"/>
                  <a:pt x="1323215" y="2107144"/>
                  <a:pt x="978765" y="2396069"/>
                </a:cubicBezTo>
                <a:cubicBezTo>
                  <a:pt x="1043246" y="1464631"/>
                  <a:pt x="1242583" y="1105515"/>
                  <a:pt x="1882676" y="341826"/>
                </a:cubicBezTo>
                <a:close/>
                <a:moveTo>
                  <a:pt x="2058573" y="335248"/>
                </a:moveTo>
                <a:cubicBezTo>
                  <a:pt x="3026489" y="598978"/>
                  <a:pt x="3714825" y="1273857"/>
                  <a:pt x="3860438" y="2396070"/>
                </a:cubicBezTo>
                <a:cubicBezTo>
                  <a:pt x="3515988" y="2107145"/>
                  <a:pt x="3317588" y="2107145"/>
                  <a:pt x="2960438" y="2396070"/>
                </a:cubicBezTo>
                <a:cubicBezTo>
                  <a:pt x="2910892" y="1313327"/>
                  <a:pt x="2647549" y="1036442"/>
                  <a:pt x="2058573" y="335248"/>
                </a:cubicBezTo>
                <a:close/>
                <a:moveTo>
                  <a:pt x="1801865" y="335248"/>
                </a:moveTo>
                <a:cubicBezTo>
                  <a:pt x="1212889" y="1036442"/>
                  <a:pt x="949546" y="1313327"/>
                  <a:pt x="900000" y="2396070"/>
                </a:cubicBezTo>
                <a:cubicBezTo>
                  <a:pt x="542850" y="2107145"/>
                  <a:pt x="344450" y="2107145"/>
                  <a:pt x="0" y="2396070"/>
                </a:cubicBezTo>
                <a:cubicBezTo>
                  <a:pt x="145613" y="1273857"/>
                  <a:pt x="833949" y="598978"/>
                  <a:pt x="1801865" y="335248"/>
                </a:cubicBezTo>
                <a:close/>
                <a:moveTo>
                  <a:pt x="1902679" y="0"/>
                </a:moveTo>
                <a:lnTo>
                  <a:pt x="1929455" y="0"/>
                </a:lnTo>
                <a:lnTo>
                  <a:pt x="1970067" y="288000"/>
                </a:lnTo>
                <a:lnTo>
                  <a:pt x="1862067" y="28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Rectangle 50">
            <a:extLst>
              <a:ext uri="{FF2B5EF4-FFF2-40B4-BE49-F238E27FC236}">
                <a16:creationId xmlns:a16="http://schemas.microsoft.com/office/drawing/2014/main" id="{FF052673-1214-4B04-8ADE-B264AAD80584}"/>
              </a:ext>
            </a:extLst>
          </p:cNvPr>
          <p:cNvSpPr>
            <a:spLocks noChangeAspect="1"/>
          </p:cNvSpPr>
          <p:nvPr/>
        </p:nvSpPr>
        <p:spPr>
          <a:xfrm>
            <a:off x="2011964" y="1307262"/>
            <a:ext cx="324943" cy="18611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Rectangle 15">
            <a:extLst>
              <a:ext uri="{FF2B5EF4-FFF2-40B4-BE49-F238E27FC236}">
                <a16:creationId xmlns:a16="http://schemas.microsoft.com/office/drawing/2014/main" id="{940013C0-CE2F-46A8-908D-53B3BCDE4DCD}"/>
              </a:ext>
            </a:extLst>
          </p:cNvPr>
          <p:cNvSpPr>
            <a:spLocks noChangeAspect="1"/>
          </p:cNvSpPr>
          <p:nvPr/>
        </p:nvSpPr>
        <p:spPr>
          <a:xfrm>
            <a:off x="4132460" y="1297871"/>
            <a:ext cx="249229" cy="196508"/>
          </a:xfrm>
          <a:custGeom>
            <a:avLst/>
            <a:gdLst/>
            <a:ahLst/>
            <a:cxnLst/>
            <a:rect l="l" t="t" r="r" b="b"/>
            <a:pathLst>
              <a:path w="3744416" h="2952328">
                <a:moveTo>
                  <a:pt x="184806" y="576064"/>
                </a:moveTo>
                <a:lnTo>
                  <a:pt x="895314" y="576064"/>
                </a:lnTo>
                <a:cubicBezTo>
                  <a:pt x="997380" y="576064"/>
                  <a:pt x="1080120" y="658804"/>
                  <a:pt x="1080120" y="760870"/>
                </a:cubicBezTo>
                <a:lnTo>
                  <a:pt x="1080120" y="792088"/>
                </a:lnTo>
                <a:lnTo>
                  <a:pt x="3312368" y="792088"/>
                </a:lnTo>
                <a:lnTo>
                  <a:pt x="3312368" y="2952328"/>
                </a:lnTo>
                <a:lnTo>
                  <a:pt x="0" y="2952328"/>
                </a:lnTo>
                <a:lnTo>
                  <a:pt x="0" y="1072569"/>
                </a:lnTo>
                <a:lnTo>
                  <a:pt x="0" y="792088"/>
                </a:lnTo>
                <a:lnTo>
                  <a:pt x="0" y="760870"/>
                </a:lnTo>
                <a:cubicBezTo>
                  <a:pt x="0" y="658804"/>
                  <a:pt x="82740" y="576064"/>
                  <a:pt x="184806" y="576064"/>
                </a:cubicBezTo>
                <a:close/>
                <a:moveTo>
                  <a:pt x="616854" y="0"/>
                </a:moveTo>
                <a:lnTo>
                  <a:pt x="1327362" y="0"/>
                </a:lnTo>
                <a:cubicBezTo>
                  <a:pt x="1429428" y="0"/>
                  <a:pt x="1512168" y="82740"/>
                  <a:pt x="1512168" y="184806"/>
                </a:cubicBezTo>
                <a:lnTo>
                  <a:pt x="1512168" y="216024"/>
                </a:lnTo>
                <a:lnTo>
                  <a:pt x="3744416" y="216024"/>
                </a:lnTo>
                <a:lnTo>
                  <a:pt x="3744416" y="2376264"/>
                </a:lnTo>
                <a:lnTo>
                  <a:pt x="3464768" y="2376264"/>
                </a:lnTo>
                <a:lnTo>
                  <a:pt x="3464768" y="648072"/>
                </a:lnTo>
                <a:lnTo>
                  <a:pt x="1232520" y="648072"/>
                </a:lnTo>
                <a:lnTo>
                  <a:pt x="1232520" y="616854"/>
                </a:lnTo>
                <a:cubicBezTo>
                  <a:pt x="1232520" y="514788"/>
                  <a:pt x="1149780" y="432048"/>
                  <a:pt x="1047714" y="432048"/>
                </a:cubicBezTo>
                <a:lnTo>
                  <a:pt x="432048" y="432048"/>
                </a:lnTo>
                <a:lnTo>
                  <a:pt x="432048" y="216024"/>
                </a:lnTo>
                <a:lnTo>
                  <a:pt x="432048" y="184806"/>
                </a:lnTo>
                <a:cubicBezTo>
                  <a:pt x="432048" y="82740"/>
                  <a:pt x="514788" y="0"/>
                  <a:pt x="6168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6" name="Donut 21">
            <a:extLst>
              <a:ext uri="{FF2B5EF4-FFF2-40B4-BE49-F238E27FC236}">
                <a16:creationId xmlns:a16="http://schemas.microsoft.com/office/drawing/2014/main" id="{5F7143FB-E372-4E97-A4F2-C0AB0993EC4D}"/>
              </a:ext>
            </a:extLst>
          </p:cNvPr>
          <p:cNvSpPr>
            <a:spLocks/>
          </p:cNvSpPr>
          <p:nvPr/>
        </p:nvSpPr>
        <p:spPr>
          <a:xfrm>
            <a:off x="5817153" y="3213918"/>
            <a:ext cx="199647" cy="199647"/>
          </a:xfrm>
          <a:custGeom>
            <a:avLst/>
            <a:gdLst/>
            <a:ahLst/>
            <a:cxnLst/>
            <a:rect l="l" t="t" r="r" b="b"/>
            <a:pathLst>
              <a:path w="3934148" h="3956624">
                <a:moveTo>
                  <a:pt x="3047194" y="2259765"/>
                </a:moveTo>
                <a:cubicBezTo>
                  <a:pt x="2802268" y="2259765"/>
                  <a:pt x="2603717" y="2540344"/>
                  <a:pt x="2603717" y="2886456"/>
                </a:cubicBezTo>
                <a:cubicBezTo>
                  <a:pt x="2603717" y="3232568"/>
                  <a:pt x="2802268" y="3513147"/>
                  <a:pt x="3047194" y="3513147"/>
                </a:cubicBezTo>
                <a:cubicBezTo>
                  <a:pt x="3292120" y="3513147"/>
                  <a:pt x="3490671" y="3232568"/>
                  <a:pt x="3490671" y="2886456"/>
                </a:cubicBezTo>
                <a:cubicBezTo>
                  <a:pt x="3490671" y="2540344"/>
                  <a:pt x="3292120" y="2259765"/>
                  <a:pt x="3047194" y="2259765"/>
                </a:cubicBezTo>
                <a:close/>
                <a:moveTo>
                  <a:pt x="3047194" y="1816288"/>
                </a:moveTo>
                <a:cubicBezTo>
                  <a:pt x="3537045" y="1816288"/>
                  <a:pt x="3934148" y="2295419"/>
                  <a:pt x="3934148" y="2886456"/>
                </a:cubicBezTo>
                <a:cubicBezTo>
                  <a:pt x="3934148" y="3477493"/>
                  <a:pt x="3537045" y="3956624"/>
                  <a:pt x="3047194" y="3956624"/>
                </a:cubicBezTo>
                <a:cubicBezTo>
                  <a:pt x="2557343" y="3956624"/>
                  <a:pt x="2160240" y="3477493"/>
                  <a:pt x="2160240" y="2886456"/>
                </a:cubicBezTo>
                <a:cubicBezTo>
                  <a:pt x="2160240" y="2295419"/>
                  <a:pt x="2557343" y="1816288"/>
                  <a:pt x="3047194" y="1816288"/>
                </a:cubicBezTo>
                <a:close/>
                <a:moveTo>
                  <a:pt x="886954" y="443477"/>
                </a:moveTo>
                <a:cubicBezTo>
                  <a:pt x="642028" y="443477"/>
                  <a:pt x="443477" y="724056"/>
                  <a:pt x="443477" y="1070168"/>
                </a:cubicBezTo>
                <a:cubicBezTo>
                  <a:pt x="443477" y="1416280"/>
                  <a:pt x="642028" y="1696859"/>
                  <a:pt x="886954" y="1696859"/>
                </a:cubicBezTo>
                <a:cubicBezTo>
                  <a:pt x="1131880" y="1696859"/>
                  <a:pt x="1330431" y="1416280"/>
                  <a:pt x="1330431" y="1070168"/>
                </a:cubicBezTo>
                <a:cubicBezTo>
                  <a:pt x="1330431" y="724056"/>
                  <a:pt x="1131880" y="443477"/>
                  <a:pt x="886954" y="443477"/>
                </a:cubicBezTo>
                <a:close/>
                <a:moveTo>
                  <a:pt x="2992326" y="5291"/>
                </a:moveTo>
                <a:lnTo>
                  <a:pt x="3531059" y="5291"/>
                </a:lnTo>
                <a:lnTo>
                  <a:pt x="896107" y="3919534"/>
                </a:lnTo>
                <a:lnTo>
                  <a:pt x="357374" y="3919534"/>
                </a:lnTo>
                <a:close/>
                <a:moveTo>
                  <a:pt x="886954" y="0"/>
                </a:moveTo>
                <a:cubicBezTo>
                  <a:pt x="1376805" y="0"/>
                  <a:pt x="1773908" y="479131"/>
                  <a:pt x="1773908" y="1070168"/>
                </a:cubicBezTo>
                <a:cubicBezTo>
                  <a:pt x="1773908" y="1661205"/>
                  <a:pt x="1376805" y="2140336"/>
                  <a:pt x="886954" y="2140336"/>
                </a:cubicBezTo>
                <a:cubicBezTo>
                  <a:pt x="397103" y="2140336"/>
                  <a:pt x="0" y="1661205"/>
                  <a:pt x="0" y="1070168"/>
                </a:cubicBezTo>
                <a:cubicBezTo>
                  <a:pt x="0" y="479131"/>
                  <a:pt x="397103" y="0"/>
                  <a:pt x="8869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7" name="Rounded Rectangle 4">
            <a:extLst>
              <a:ext uri="{FF2B5EF4-FFF2-40B4-BE49-F238E27FC236}">
                <a16:creationId xmlns:a16="http://schemas.microsoft.com/office/drawing/2014/main" id="{C2CCB67B-1529-4125-9912-93542ED88052}"/>
              </a:ext>
            </a:extLst>
          </p:cNvPr>
          <p:cNvSpPr>
            <a:spLocks noChangeAspect="1"/>
          </p:cNvSpPr>
          <p:nvPr/>
        </p:nvSpPr>
        <p:spPr>
          <a:xfrm>
            <a:off x="4809087" y="5349273"/>
            <a:ext cx="239181" cy="329225"/>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8" name="Rounded Rectangle 4">
            <a:extLst>
              <a:ext uri="{FF2B5EF4-FFF2-40B4-BE49-F238E27FC236}">
                <a16:creationId xmlns:a16="http://schemas.microsoft.com/office/drawing/2014/main" id="{197310BD-A540-4755-8437-E0F417623D69}"/>
              </a:ext>
            </a:extLst>
          </p:cNvPr>
          <p:cNvSpPr>
            <a:spLocks noChangeAspect="1"/>
          </p:cNvSpPr>
          <p:nvPr/>
        </p:nvSpPr>
        <p:spPr>
          <a:xfrm>
            <a:off x="4645688" y="1288530"/>
            <a:ext cx="239181" cy="329225"/>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9" name="Rounded Rectangle 4">
            <a:extLst>
              <a:ext uri="{FF2B5EF4-FFF2-40B4-BE49-F238E27FC236}">
                <a16:creationId xmlns:a16="http://schemas.microsoft.com/office/drawing/2014/main" id="{B1A1E2A7-1884-4A7C-AB5E-52159F76DF90}"/>
              </a:ext>
            </a:extLst>
          </p:cNvPr>
          <p:cNvSpPr>
            <a:spLocks noChangeAspect="1"/>
          </p:cNvSpPr>
          <p:nvPr/>
        </p:nvSpPr>
        <p:spPr>
          <a:xfrm>
            <a:off x="4420107" y="1656949"/>
            <a:ext cx="239181" cy="329225"/>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0" name="Rounded Rectangle 4">
            <a:extLst>
              <a:ext uri="{FF2B5EF4-FFF2-40B4-BE49-F238E27FC236}">
                <a16:creationId xmlns:a16="http://schemas.microsoft.com/office/drawing/2014/main" id="{52203002-9CF5-4C0A-9DE3-63EBC0F70A56}"/>
              </a:ext>
            </a:extLst>
          </p:cNvPr>
          <p:cNvSpPr>
            <a:spLocks noChangeAspect="1"/>
          </p:cNvSpPr>
          <p:nvPr/>
        </p:nvSpPr>
        <p:spPr>
          <a:xfrm>
            <a:off x="1710919" y="5409415"/>
            <a:ext cx="239181" cy="329225"/>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4" name="Round Same Side Corner Rectangle 24">
            <a:extLst>
              <a:ext uri="{FF2B5EF4-FFF2-40B4-BE49-F238E27FC236}">
                <a16:creationId xmlns:a16="http://schemas.microsoft.com/office/drawing/2014/main" id="{887F88DB-6845-4BAD-843F-5C7D462837FB}"/>
              </a:ext>
            </a:extLst>
          </p:cNvPr>
          <p:cNvSpPr>
            <a:spLocks noChangeAspect="1"/>
          </p:cNvSpPr>
          <p:nvPr/>
        </p:nvSpPr>
        <p:spPr>
          <a:xfrm rot="16200000">
            <a:off x="2829049" y="1402819"/>
            <a:ext cx="282024" cy="265409"/>
          </a:xfrm>
          <a:custGeom>
            <a:avLst/>
            <a:gdLst/>
            <a:ahLst/>
            <a:cxnLst/>
            <a:rect l="l" t="t" r="r" b="b"/>
            <a:pathLst>
              <a:path w="4021059" h="3784144">
                <a:moveTo>
                  <a:pt x="1438082" y="3038644"/>
                </a:moveTo>
                <a:cubicBezTo>
                  <a:pt x="1438082" y="2940622"/>
                  <a:pt x="1358620" y="2861160"/>
                  <a:pt x="1260598" y="2861160"/>
                </a:cubicBezTo>
                <a:cubicBezTo>
                  <a:pt x="1162576" y="2861160"/>
                  <a:pt x="1083114" y="2940622"/>
                  <a:pt x="1083114" y="3038644"/>
                </a:cubicBezTo>
                <a:cubicBezTo>
                  <a:pt x="1083114" y="3136666"/>
                  <a:pt x="1162576" y="3216128"/>
                  <a:pt x="1260598" y="3216128"/>
                </a:cubicBezTo>
                <a:cubicBezTo>
                  <a:pt x="1358620" y="3216128"/>
                  <a:pt x="1438082" y="3136666"/>
                  <a:pt x="1438082" y="3038644"/>
                </a:cubicBezTo>
                <a:close/>
                <a:moveTo>
                  <a:pt x="1685789" y="2848634"/>
                </a:moveTo>
                <a:lnTo>
                  <a:pt x="1685789" y="3784144"/>
                </a:lnTo>
                <a:lnTo>
                  <a:pt x="835406" y="3784144"/>
                </a:lnTo>
                <a:lnTo>
                  <a:pt x="835406" y="2848634"/>
                </a:lnTo>
                <a:cubicBezTo>
                  <a:pt x="835406" y="2715464"/>
                  <a:pt x="943362" y="2607508"/>
                  <a:pt x="1076532" y="2607508"/>
                </a:cubicBezTo>
                <a:lnTo>
                  <a:pt x="1444663" y="2607508"/>
                </a:lnTo>
                <a:cubicBezTo>
                  <a:pt x="1577833" y="2607508"/>
                  <a:pt x="1685789" y="2715464"/>
                  <a:pt x="1685789" y="2848634"/>
                </a:cubicBezTo>
                <a:close/>
                <a:moveTo>
                  <a:pt x="2681691" y="1560784"/>
                </a:moveTo>
                <a:lnTo>
                  <a:pt x="2520278" y="1399371"/>
                </a:lnTo>
                <a:lnTo>
                  <a:pt x="2520278" y="1722197"/>
                </a:lnTo>
                <a:close/>
                <a:moveTo>
                  <a:pt x="2690551" y="2062563"/>
                </a:moveTo>
                <a:lnTo>
                  <a:pt x="2571773" y="2172028"/>
                </a:lnTo>
                <a:lnTo>
                  <a:pt x="2571565" y="2170767"/>
                </a:lnTo>
                <a:cubicBezTo>
                  <a:pt x="2565295" y="2133316"/>
                  <a:pt x="2579835" y="2102890"/>
                  <a:pt x="2605809" y="2080762"/>
                </a:cubicBezTo>
                <a:lnTo>
                  <a:pt x="2605085" y="2080039"/>
                </a:lnTo>
                <a:cubicBezTo>
                  <a:pt x="2629312" y="2061231"/>
                  <a:pt x="2660801" y="2054760"/>
                  <a:pt x="2690551" y="2062563"/>
                </a:cubicBezTo>
                <a:close/>
                <a:moveTo>
                  <a:pt x="2805318" y="271915"/>
                </a:moveTo>
                <a:cubicBezTo>
                  <a:pt x="2805318" y="213510"/>
                  <a:pt x="2757972" y="166164"/>
                  <a:pt x="2699567" y="166165"/>
                </a:cubicBezTo>
                <a:lnTo>
                  <a:pt x="2605985" y="166164"/>
                </a:lnTo>
                <a:cubicBezTo>
                  <a:pt x="2569718" y="166164"/>
                  <a:pt x="2537715" y="184420"/>
                  <a:pt x="2520278" y="213348"/>
                </a:cubicBezTo>
                <a:lnTo>
                  <a:pt x="2520278" y="1144667"/>
                </a:lnTo>
                <a:lnTo>
                  <a:pt x="2805318" y="1429706"/>
                </a:lnTo>
                <a:close/>
                <a:moveTo>
                  <a:pt x="2914414" y="2183230"/>
                </a:moveTo>
                <a:cubicBezTo>
                  <a:pt x="2916138" y="2161337"/>
                  <a:pt x="2914974" y="2139034"/>
                  <a:pt x="2910723" y="2116871"/>
                </a:cubicBezTo>
                <a:cubicBezTo>
                  <a:pt x="2904917" y="2086596"/>
                  <a:pt x="2893664" y="2058206"/>
                  <a:pt x="2877586" y="2033043"/>
                </a:cubicBezTo>
                <a:lnTo>
                  <a:pt x="2910320" y="2002876"/>
                </a:lnTo>
                <a:lnTo>
                  <a:pt x="2839132" y="1925632"/>
                </a:lnTo>
                <a:lnTo>
                  <a:pt x="2804911" y="1957169"/>
                </a:lnTo>
                <a:cubicBezTo>
                  <a:pt x="2786423" y="1944693"/>
                  <a:pt x="2766308" y="1928861"/>
                  <a:pt x="2744536" y="1921686"/>
                </a:cubicBezTo>
                <a:cubicBezTo>
                  <a:pt x="2663685" y="1894525"/>
                  <a:pt x="2593444" y="1900720"/>
                  <a:pt x="2520278" y="1962365"/>
                </a:cubicBezTo>
                <a:lnTo>
                  <a:pt x="2520278" y="2377609"/>
                </a:lnTo>
                <a:lnTo>
                  <a:pt x="2534679" y="2403844"/>
                </a:lnTo>
                <a:cubicBezTo>
                  <a:pt x="2535520" y="2412330"/>
                  <a:pt x="2535725" y="2419536"/>
                  <a:pt x="2535211" y="2425889"/>
                </a:cubicBezTo>
                <a:cubicBezTo>
                  <a:pt x="2534104" y="2439525"/>
                  <a:pt x="2529673" y="2449229"/>
                  <a:pt x="2520278" y="2458554"/>
                </a:cubicBezTo>
                <a:lnTo>
                  <a:pt x="2520278" y="2643589"/>
                </a:lnTo>
                <a:cubicBezTo>
                  <a:pt x="2555319" y="2634093"/>
                  <a:pt x="2587477" y="2615579"/>
                  <a:pt x="2615369" y="2590681"/>
                </a:cubicBezTo>
                <a:lnTo>
                  <a:pt x="2615836" y="2591152"/>
                </a:lnTo>
                <a:cubicBezTo>
                  <a:pt x="2616723" y="2590269"/>
                  <a:pt x="2617603" y="2589375"/>
                  <a:pt x="2618311" y="2588315"/>
                </a:cubicBezTo>
                <a:lnTo>
                  <a:pt x="2619475" y="2587378"/>
                </a:lnTo>
                <a:lnTo>
                  <a:pt x="2619297" y="2587184"/>
                </a:lnTo>
                <a:cubicBezTo>
                  <a:pt x="2669117" y="2535196"/>
                  <a:pt x="2699996" y="2462122"/>
                  <a:pt x="2687110" y="2392597"/>
                </a:cubicBezTo>
                <a:cubicBezTo>
                  <a:pt x="2678683" y="2347127"/>
                  <a:pt x="2659987" y="2307337"/>
                  <a:pt x="2625854" y="2265038"/>
                </a:cubicBezTo>
                <a:lnTo>
                  <a:pt x="2766406" y="2135507"/>
                </a:lnTo>
                <a:lnTo>
                  <a:pt x="2769253" y="2144002"/>
                </a:lnTo>
                <a:cubicBezTo>
                  <a:pt x="2776409" y="2181310"/>
                  <a:pt x="2762789" y="2219567"/>
                  <a:pt x="2733668" y="2243962"/>
                </a:cubicBezTo>
                <a:lnTo>
                  <a:pt x="2826169" y="2354385"/>
                </a:lnTo>
                <a:cubicBezTo>
                  <a:pt x="2878065" y="2310913"/>
                  <a:pt x="2909241" y="2248912"/>
                  <a:pt x="2914414" y="2183230"/>
                </a:cubicBezTo>
                <a:close/>
                <a:moveTo>
                  <a:pt x="3235338" y="2774350"/>
                </a:moveTo>
                <a:cubicBezTo>
                  <a:pt x="3235338" y="2877325"/>
                  <a:pt x="3151861" y="2960802"/>
                  <a:pt x="3048886" y="2960802"/>
                </a:cubicBezTo>
                <a:cubicBezTo>
                  <a:pt x="2945911" y="2960803"/>
                  <a:pt x="2862434" y="2877325"/>
                  <a:pt x="2862434" y="2774350"/>
                </a:cubicBezTo>
                <a:cubicBezTo>
                  <a:pt x="2862434" y="2671376"/>
                  <a:pt x="2945911" y="2587898"/>
                  <a:pt x="3048886" y="2587898"/>
                </a:cubicBezTo>
                <a:cubicBezTo>
                  <a:pt x="3151861" y="2587898"/>
                  <a:pt x="3235338" y="2671376"/>
                  <a:pt x="3235338" y="2774350"/>
                </a:cubicBezTo>
                <a:close/>
                <a:moveTo>
                  <a:pt x="3606651" y="2485745"/>
                </a:moveTo>
                <a:lnTo>
                  <a:pt x="3292699" y="2171793"/>
                </a:lnTo>
                <a:lnTo>
                  <a:pt x="2520278" y="2944214"/>
                </a:lnTo>
                <a:lnTo>
                  <a:pt x="2520278" y="3010525"/>
                </a:lnTo>
                <a:lnTo>
                  <a:pt x="2808865" y="3299112"/>
                </a:lnTo>
                <a:cubicBezTo>
                  <a:pt x="2860660" y="3255244"/>
                  <a:pt x="2927822" y="3229604"/>
                  <a:pt x="3000972" y="3229604"/>
                </a:cubicBezTo>
                <a:cubicBezTo>
                  <a:pt x="3062536" y="3229604"/>
                  <a:pt x="3119856" y="3247765"/>
                  <a:pt x="3167617" y="3279410"/>
                </a:cubicBezTo>
                <a:lnTo>
                  <a:pt x="3587562" y="2859467"/>
                </a:lnTo>
                <a:cubicBezTo>
                  <a:pt x="3545449" y="2800746"/>
                  <a:pt x="3525068" y="2726637"/>
                  <a:pt x="3534396" y="2649265"/>
                </a:cubicBezTo>
                <a:cubicBezTo>
                  <a:pt x="3541975" y="2586391"/>
                  <a:pt x="3568098" y="2530271"/>
                  <a:pt x="3606651" y="2485745"/>
                </a:cubicBezTo>
                <a:close/>
                <a:moveTo>
                  <a:pt x="4021059" y="2645448"/>
                </a:moveTo>
                <a:lnTo>
                  <a:pt x="2951795" y="3714712"/>
                </a:lnTo>
                <a:lnTo>
                  <a:pt x="2509320" y="3272237"/>
                </a:lnTo>
                <a:cubicBezTo>
                  <a:pt x="2467852" y="3459824"/>
                  <a:pt x="2300387" y="3599829"/>
                  <a:pt x="2100223" y="3599828"/>
                </a:cubicBezTo>
                <a:lnTo>
                  <a:pt x="1854311" y="3599828"/>
                </a:lnTo>
                <a:lnTo>
                  <a:pt x="1854311" y="2814686"/>
                </a:lnTo>
                <a:cubicBezTo>
                  <a:pt x="1854311" y="2634262"/>
                  <a:pt x="1708049" y="2488000"/>
                  <a:pt x="1527625" y="2488000"/>
                </a:cubicBezTo>
                <a:lnTo>
                  <a:pt x="1028869" y="2488000"/>
                </a:lnTo>
                <a:cubicBezTo>
                  <a:pt x="848445" y="2488000"/>
                  <a:pt x="702182" y="2634263"/>
                  <a:pt x="702182" y="2814687"/>
                </a:cubicBezTo>
                <a:lnTo>
                  <a:pt x="702182" y="3599827"/>
                </a:lnTo>
                <a:lnTo>
                  <a:pt x="420055" y="3599828"/>
                </a:lnTo>
                <a:cubicBezTo>
                  <a:pt x="188065" y="3599829"/>
                  <a:pt x="-1" y="3411763"/>
                  <a:pt x="0" y="3179773"/>
                </a:cubicBezTo>
                <a:lnTo>
                  <a:pt x="0" y="0"/>
                </a:lnTo>
                <a:lnTo>
                  <a:pt x="2520277" y="0"/>
                </a:lnTo>
                <a:lnTo>
                  <a:pt x="2520278" y="1"/>
                </a:lnTo>
                <a:lnTo>
                  <a:pt x="2669855" y="1"/>
                </a:lnTo>
                <a:cubicBezTo>
                  <a:pt x="2828680" y="1"/>
                  <a:pt x="2957434" y="128755"/>
                  <a:pt x="2957434" y="287580"/>
                </a:cubicBezTo>
                <a:lnTo>
                  <a:pt x="2957433" y="1512336"/>
                </a:lnTo>
                <a:cubicBezTo>
                  <a:pt x="2957434" y="1533672"/>
                  <a:pt x="2955111" y="1554464"/>
                  <a:pt x="2949906" y="15742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5" name="Isosceles Triangle 33">
            <a:extLst>
              <a:ext uri="{FF2B5EF4-FFF2-40B4-BE49-F238E27FC236}">
                <a16:creationId xmlns:a16="http://schemas.microsoft.com/office/drawing/2014/main" id="{CB7F4B42-51DD-49BA-B89A-63D509ABD46C}"/>
              </a:ext>
            </a:extLst>
          </p:cNvPr>
          <p:cNvSpPr>
            <a:spLocks/>
          </p:cNvSpPr>
          <p:nvPr/>
        </p:nvSpPr>
        <p:spPr>
          <a:xfrm rot="10800000">
            <a:off x="1901248" y="5772460"/>
            <a:ext cx="282024" cy="282024"/>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6" name="Rectangle 1">
            <a:extLst>
              <a:ext uri="{FF2B5EF4-FFF2-40B4-BE49-F238E27FC236}">
                <a16:creationId xmlns:a16="http://schemas.microsoft.com/office/drawing/2014/main" id="{670B078A-CDA2-486A-B72F-EAF7EFF34A8A}"/>
              </a:ext>
            </a:extLst>
          </p:cNvPr>
          <p:cNvSpPr>
            <a:spLocks/>
          </p:cNvSpPr>
          <p:nvPr/>
        </p:nvSpPr>
        <p:spPr>
          <a:xfrm>
            <a:off x="3261605" y="1801467"/>
            <a:ext cx="320246" cy="320246"/>
          </a:xfrm>
          <a:custGeom>
            <a:avLst/>
            <a:gdLst/>
            <a:ahLst/>
            <a:cxnLst/>
            <a:rect l="l" t="t" r="r" b="b"/>
            <a:pathLst>
              <a:path w="3964058" h="2918304">
                <a:moveTo>
                  <a:pt x="0" y="2702280"/>
                </a:moveTo>
                <a:lnTo>
                  <a:pt x="3964058" y="2702280"/>
                </a:lnTo>
                <a:lnTo>
                  <a:pt x="3964058" y="2918304"/>
                </a:lnTo>
                <a:lnTo>
                  <a:pt x="0" y="2918304"/>
                </a:lnTo>
                <a:close/>
                <a:moveTo>
                  <a:pt x="3246747" y="1714751"/>
                </a:moveTo>
                <a:lnTo>
                  <a:pt x="3250054" y="1766118"/>
                </a:lnTo>
                <a:lnTo>
                  <a:pt x="3412189" y="1836280"/>
                </a:lnTo>
                <a:lnTo>
                  <a:pt x="3408881" y="1784911"/>
                </a:lnTo>
                <a:close/>
                <a:moveTo>
                  <a:pt x="446042" y="0"/>
                </a:moveTo>
                <a:cubicBezTo>
                  <a:pt x="618186" y="57911"/>
                  <a:pt x="720003" y="213595"/>
                  <a:pt x="777223" y="599128"/>
                </a:cubicBezTo>
                <a:cubicBezTo>
                  <a:pt x="1026666" y="761134"/>
                  <a:pt x="1278673" y="829243"/>
                  <a:pt x="1479576" y="903428"/>
                </a:cubicBezTo>
                <a:lnTo>
                  <a:pt x="1375428" y="107681"/>
                </a:lnTo>
                <a:lnTo>
                  <a:pt x="1645551" y="228290"/>
                </a:lnTo>
                <a:lnTo>
                  <a:pt x="2434309" y="1301021"/>
                </a:lnTo>
                <a:lnTo>
                  <a:pt x="3413850" y="1713334"/>
                </a:lnTo>
                <a:cubicBezTo>
                  <a:pt x="3494810" y="1754194"/>
                  <a:pt x="3601930" y="1846942"/>
                  <a:pt x="3687608" y="1936260"/>
                </a:cubicBezTo>
                <a:cubicBezTo>
                  <a:pt x="3773285" y="2025578"/>
                  <a:pt x="3837521" y="2111465"/>
                  <a:pt x="3832717" y="2138602"/>
                </a:cubicBezTo>
                <a:cubicBezTo>
                  <a:pt x="3745245" y="2353893"/>
                  <a:pt x="2959644" y="1970545"/>
                  <a:pt x="2419332" y="1770733"/>
                </a:cubicBezTo>
                <a:lnTo>
                  <a:pt x="1848801" y="1818171"/>
                </a:lnTo>
                <a:lnTo>
                  <a:pt x="1624737" y="1371425"/>
                </a:lnTo>
                <a:cubicBezTo>
                  <a:pt x="1196592" y="1164222"/>
                  <a:pt x="893667" y="1051363"/>
                  <a:pt x="398628" y="712081"/>
                </a:cubicBezTo>
                <a:cubicBezTo>
                  <a:pt x="446340" y="713302"/>
                  <a:pt x="447739" y="688791"/>
                  <a:pt x="464577" y="683150"/>
                </a:cubicBezTo>
                <a:cubicBezTo>
                  <a:pt x="466403" y="464581"/>
                  <a:pt x="447644" y="246014"/>
                  <a:pt x="4460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7" name="Rectangle 15">
            <a:extLst>
              <a:ext uri="{FF2B5EF4-FFF2-40B4-BE49-F238E27FC236}">
                <a16:creationId xmlns:a16="http://schemas.microsoft.com/office/drawing/2014/main" id="{DB2843E7-DD75-4C83-8118-4A829641BD1A}"/>
              </a:ext>
            </a:extLst>
          </p:cNvPr>
          <p:cNvSpPr>
            <a:spLocks noChangeAspect="1"/>
          </p:cNvSpPr>
          <p:nvPr/>
        </p:nvSpPr>
        <p:spPr>
          <a:xfrm>
            <a:off x="3226670" y="1438615"/>
            <a:ext cx="249229" cy="196508"/>
          </a:xfrm>
          <a:custGeom>
            <a:avLst/>
            <a:gdLst/>
            <a:ahLst/>
            <a:cxnLst/>
            <a:rect l="l" t="t" r="r" b="b"/>
            <a:pathLst>
              <a:path w="3744416" h="2952328">
                <a:moveTo>
                  <a:pt x="184806" y="576064"/>
                </a:moveTo>
                <a:lnTo>
                  <a:pt x="895314" y="576064"/>
                </a:lnTo>
                <a:cubicBezTo>
                  <a:pt x="997380" y="576064"/>
                  <a:pt x="1080120" y="658804"/>
                  <a:pt x="1080120" y="760870"/>
                </a:cubicBezTo>
                <a:lnTo>
                  <a:pt x="1080120" y="792088"/>
                </a:lnTo>
                <a:lnTo>
                  <a:pt x="3312368" y="792088"/>
                </a:lnTo>
                <a:lnTo>
                  <a:pt x="3312368" y="2952328"/>
                </a:lnTo>
                <a:lnTo>
                  <a:pt x="0" y="2952328"/>
                </a:lnTo>
                <a:lnTo>
                  <a:pt x="0" y="1072569"/>
                </a:lnTo>
                <a:lnTo>
                  <a:pt x="0" y="792088"/>
                </a:lnTo>
                <a:lnTo>
                  <a:pt x="0" y="760870"/>
                </a:lnTo>
                <a:cubicBezTo>
                  <a:pt x="0" y="658804"/>
                  <a:pt x="82740" y="576064"/>
                  <a:pt x="184806" y="576064"/>
                </a:cubicBezTo>
                <a:close/>
                <a:moveTo>
                  <a:pt x="616854" y="0"/>
                </a:moveTo>
                <a:lnTo>
                  <a:pt x="1327362" y="0"/>
                </a:lnTo>
                <a:cubicBezTo>
                  <a:pt x="1429428" y="0"/>
                  <a:pt x="1512168" y="82740"/>
                  <a:pt x="1512168" y="184806"/>
                </a:cubicBezTo>
                <a:lnTo>
                  <a:pt x="1512168" y="216024"/>
                </a:lnTo>
                <a:lnTo>
                  <a:pt x="3744416" y="216024"/>
                </a:lnTo>
                <a:lnTo>
                  <a:pt x="3744416" y="2376264"/>
                </a:lnTo>
                <a:lnTo>
                  <a:pt x="3464768" y="2376264"/>
                </a:lnTo>
                <a:lnTo>
                  <a:pt x="3464768" y="648072"/>
                </a:lnTo>
                <a:lnTo>
                  <a:pt x="1232520" y="648072"/>
                </a:lnTo>
                <a:lnTo>
                  <a:pt x="1232520" y="616854"/>
                </a:lnTo>
                <a:cubicBezTo>
                  <a:pt x="1232520" y="514788"/>
                  <a:pt x="1149780" y="432048"/>
                  <a:pt x="1047714" y="432048"/>
                </a:cubicBezTo>
                <a:lnTo>
                  <a:pt x="432048" y="432048"/>
                </a:lnTo>
                <a:lnTo>
                  <a:pt x="432048" y="216024"/>
                </a:lnTo>
                <a:lnTo>
                  <a:pt x="432048" y="184806"/>
                </a:lnTo>
                <a:cubicBezTo>
                  <a:pt x="432048" y="82740"/>
                  <a:pt x="514788" y="0"/>
                  <a:pt x="6168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8" name="Round Same Side Corner Rectangle 2">
            <a:extLst>
              <a:ext uri="{FF2B5EF4-FFF2-40B4-BE49-F238E27FC236}">
                <a16:creationId xmlns:a16="http://schemas.microsoft.com/office/drawing/2014/main" id="{991BCE02-BCD4-4913-A645-9268E87BA9D1}"/>
              </a:ext>
            </a:extLst>
          </p:cNvPr>
          <p:cNvSpPr/>
          <p:nvPr/>
        </p:nvSpPr>
        <p:spPr>
          <a:xfrm rot="5400000" flipH="1">
            <a:off x="3318415" y="970304"/>
            <a:ext cx="332288" cy="332288"/>
          </a:xfrm>
          <a:custGeom>
            <a:avLst/>
            <a:gdLst/>
            <a:ahLst/>
            <a:cxnLst/>
            <a:rect l="l" t="t" r="r" b="b"/>
            <a:pathLst>
              <a:path w="3287892" h="3786923">
                <a:moveTo>
                  <a:pt x="2574092" y="3411971"/>
                </a:moveTo>
                <a:cubicBezTo>
                  <a:pt x="2577477" y="3551838"/>
                  <a:pt x="2489596" y="3681234"/>
                  <a:pt x="2347458" y="3745664"/>
                </a:cubicBezTo>
                <a:cubicBezTo>
                  <a:pt x="2228355" y="3799653"/>
                  <a:pt x="2086904" y="3800713"/>
                  <a:pt x="1966757" y="3748519"/>
                </a:cubicBezTo>
                <a:cubicBezTo>
                  <a:pt x="1823914" y="3686464"/>
                  <a:pt x="1733597" y="3559106"/>
                  <a:pt x="1733597" y="3419734"/>
                </a:cubicBezTo>
                <a:cubicBezTo>
                  <a:pt x="2013762" y="3417146"/>
                  <a:pt x="2293927" y="3414559"/>
                  <a:pt x="2574092" y="3411971"/>
                </a:cubicBezTo>
                <a:close/>
                <a:moveTo>
                  <a:pt x="2574187" y="367189"/>
                </a:moveTo>
                <a:cubicBezTo>
                  <a:pt x="2294022" y="369777"/>
                  <a:pt x="2013857" y="372364"/>
                  <a:pt x="1733692" y="374952"/>
                </a:cubicBezTo>
                <a:cubicBezTo>
                  <a:pt x="1730307" y="235085"/>
                  <a:pt x="1818188" y="105689"/>
                  <a:pt x="1960326" y="41259"/>
                </a:cubicBezTo>
                <a:cubicBezTo>
                  <a:pt x="2079429" y="-12730"/>
                  <a:pt x="2220880" y="-13790"/>
                  <a:pt x="2341027" y="38404"/>
                </a:cubicBezTo>
                <a:cubicBezTo>
                  <a:pt x="2483870" y="100459"/>
                  <a:pt x="2574187" y="227817"/>
                  <a:pt x="2574187" y="367189"/>
                </a:cubicBezTo>
                <a:close/>
                <a:moveTo>
                  <a:pt x="2688290" y="635445"/>
                </a:moveTo>
                <a:lnTo>
                  <a:pt x="2688290" y="1612884"/>
                </a:lnTo>
                <a:lnTo>
                  <a:pt x="1619492" y="1612884"/>
                </a:lnTo>
                <a:lnTo>
                  <a:pt x="1619492" y="1396859"/>
                </a:lnTo>
                <a:lnTo>
                  <a:pt x="201708" y="1396859"/>
                </a:lnTo>
                <a:cubicBezTo>
                  <a:pt x="90308" y="1396859"/>
                  <a:pt x="0" y="1306551"/>
                  <a:pt x="0" y="1195151"/>
                </a:cubicBezTo>
                <a:lnTo>
                  <a:pt x="0" y="907003"/>
                </a:lnTo>
                <a:cubicBezTo>
                  <a:pt x="0" y="795603"/>
                  <a:pt x="90308" y="705295"/>
                  <a:pt x="201708" y="705295"/>
                </a:cubicBezTo>
                <a:lnTo>
                  <a:pt x="1619492" y="705295"/>
                </a:lnTo>
                <a:lnTo>
                  <a:pt x="1619492" y="635445"/>
                </a:lnTo>
                <a:cubicBezTo>
                  <a:pt x="1619492" y="537063"/>
                  <a:pt x="1699247" y="457308"/>
                  <a:pt x="1797629" y="457308"/>
                </a:cubicBezTo>
                <a:lnTo>
                  <a:pt x="2510153" y="457308"/>
                </a:lnTo>
                <a:cubicBezTo>
                  <a:pt x="2608535" y="457308"/>
                  <a:pt x="2688290" y="537063"/>
                  <a:pt x="2688290" y="635445"/>
                </a:cubicBezTo>
                <a:close/>
                <a:moveTo>
                  <a:pt x="3177333" y="2901044"/>
                </a:moveTo>
                <a:lnTo>
                  <a:pt x="1130451" y="2901044"/>
                </a:lnTo>
                <a:cubicBezTo>
                  <a:pt x="1350134" y="2526253"/>
                  <a:pt x="1481437" y="2165059"/>
                  <a:pt x="1605942" y="1684892"/>
                </a:cubicBezTo>
                <a:lnTo>
                  <a:pt x="2701842" y="1684892"/>
                </a:lnTo>
                <a:cubicBezTo>
                  <a:pt x="2809350" y="2117470"/>
                  <a:pt x="2933855" y="2516056"/>
                  <a:pt x="3177333" y="2901044"/>
                </a:cubicBezTo>
                <a:close/>
                <a:moveTo>
                  <a:pt x="3287892" y="3137537"/>
                </a:moveTo>
                <a:lnTo>
                  <a:pt x="3287892" y="3248909"/>
                </a:lnTo>
                <a:cubicBezTo>
                  <a:pt x="3287892" y="3295849"/>
                  <a:pt x="3249839" y="3333902"/>
                  <a:pt x="3202899" y="3333902"/>
                </a:cubicBezTo>
                <a:lnTo>
                  <a:pt x="1104885" y="3333902"/>
                </a:lnTo>
                <a:cubicBezTo>
                  <a:pt x="1057945" y="3333902"/>
                  <a:pt x="1019892" y="3295849"/>
                  <a:pt x="1019892" y="3248909"/>
                </a:cubicBezTo>
                <a:lnTo>
                  <a:pt x="1019892" y="3137537"/>
                </a:lnTo>
                <a:cubicBezTo>
                  <a:pt x="1019892" y="3090597"/>
                  <a:pt x="1057945" y="3052544"/>
                  <a:pt x="1104885" y="3052544"/>
                </a:cubicBezTo>
                <a:lnTo>
                  <a:pt x="3202899" y="3052544"/>
                </a:lnTo>
                <a:cubicBezTo>
                  <a:pt x="3249839" y="3052544"/>
                  <a:pt x="3287892" y="3090597"/>
                  <a:pt x="3287892" y="31375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9" name="Pie 2">
            <a:extLst>
              <a:ext uri="{FF2B5EF4-FFF2-40B4-BE49-F238E27FC236}">
                <a16:creationId xmlns:a16="http://schemas.microsoft.com/office/drawing/2014/main" id="{7B0674E5-E55C-4887-AD0E-CCEBE08B0C09}"/>
              </a:ext>
            </a:extLst>
          </p:cNvPr>
          <p:cNvSpPr>
            <a:spLocks noChangeAspect="1"/>
          </p:cNvSpPr>
          <p:nvPr/>
        </p:nvSpPr>
        <p:spPr>
          <a:xfrm>
            <a:off x="4218111" y="2043279"/>
            <a:ext cx="312121" cy="306896"/>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94" name="Group 93">
            <a:extLst>
              <a:ext uri="{FF2B5EF4-FFF2-40B4-BE49-F238E27FC236}">
                <a16:creationId xmlns:a16="http://schemas.microsoft.com/office/drawing/2014/main" id="{862344F9-7B1C-4F10-8BE4-22F9F37CB443}"/>
              </a:ext>
            </a:extLst>
          </p:cNvPr>
          <p:cNvGrpSpPr/>
          <p:nvPr/>
        </p:nvGrpSpPr>
        <p:grpSpPr>
          <a:xfrm>
            <a:off x="2428607" y="2600095"/>
            <a:ext cx="2616221" cy="2242111"/>
            <a:chOff x="2428607" y="2600095"/>
            <a:chExt cx="2616221" cy="2242111"/>
          </a:xfrm>
        </p:grpSpPr>
        <p:sp>
          <p:nvSpPr>
            <p:cNvPr id="76" name="Freeform 2055">
              <a:extLst>
                <a:ext uri="{FF2B5EF4-FFF2-40B4-BE49-F238E27FC236}">
                  <a16:creationId xmlns:a16="http://schemas.microsoft.com/office/drawing/2014/main" id="{4FCBE650-F4DA-472A-9DE0-A53DBD95FEE3}"/>
                </a:ext>
              </a:extLst>
            </p:cNvPr>
            <p:cNvSpPr/>
            <p:nvPr/>
          </p:nvSpPr>
          <p:spPr>
            <a:xfrm rot="433614">
              <a:off x="3009268" y="3601673"/>
              <a:ext cx="1442156" cy="824647"/>
            </a:xfrm>
            <a:custGeom>
              <a:avLst/>
              <a:gdLst>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2007 w 925932"/>
                <a:gd name="connsiteY0" fmla="*/ 466725 h 704850"/>
                <a:gd name="connsiteX1" fmla="*/ 297282 w 925932"/>
                <a:gd name="connsiteY1" fmla="*/ 704850 h 704850"/>
                <a:gd name="connsiteX2" fmla="*/ 925932 w 925932"/>
                <a:gd name="connsiteY2" fmla="*/ 428625 h 704850"/>
                <a:gd name="connsiteX3" fmla="*/ 897357 w 925932"/>
                <a:gd name="connsiteY3" fmla="*/ 0 h 704850"/>
                <a:gd name="connsiteX4" fmla="*/ 602082 w 925932"/>
                <a:gd name="connsiteY4" fmla="*/ 76200 h 704850"/>
                <a:gd name="connsiteX5" fmla="*/ 2007 w 925932"/>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59784"/>
                <a:gd name="connsiteY0" fmla="*/ 466725 h 704850"/>
                <a:gd name="connsiteX1" fmla="*/ 297644 w 959784"/>
                <a:gd name="connsiteY1" fmla="*/ 704850 h 704850"/>
                <a:gd name="connsiteX2" fmla="*/ 926294 w 959784"/>
                <a:gd name="connsiteY2" fmla="*/ 428625 h 704850"/>
                <a:gd name="connsiteX3" fmla="*/ 897719 w 959784"/>
                <a:gd name="connsiteY3" fmla="*/ 0 h 704850"/>
                <a:gd name="connsiteX4" fmla="*/ 602444 w 959784"/>
                <a:gd name="connsiteY4" fmla="*/ 76200 h 704850"/>
                <a:gd name="connsiteX5" fmla="*/ 2369 w 959784"/>
                <a:gd name="connsiteY5" fmla="*/ 466725 h 704850"/>
                <a:gd name="connsiteX0" fmla="*/ 2369 w 972332"/>
                <a:gd name="connsiteY0" fmla="*/ 466725 h 704850"/>
                <a:gd name="connsiteX1" fmla="*/ 297644 w 972332"/>
                <a:gd name="connsiteY1" fmla="*/ 704850 h 704850"/>
                <a:gd name="connsiteX2" fmla="*/ 926294 w 972332"/>
                <a:gd name="connsiteY2" fmla="*/ 428625 h 704850"/>
                <a:gd name="connsiteX3" fmla="*/ 897719 w 972332"/>
                <a:gd name="connsiteY3" fmla="*/ 0 h 704850"/>
                <a:gd name="connsiteX4" fmla="*/ 602444 w 972332"/>
                <a:gd name="connsiteY4" fmla="*/ 76200 h 704850"/>
                <a:gd name="connsiteX5" fmla="*/ 2369 w 972332"/>
                <a:gd name="connsiteY5" fmla="*/ 466725 h 704850"/>
                <a:gd name="connsiteX0" fmla="*/ 2369 w 987620"/>
                <a:gd name="connsiteY0" fmla="*/ 466725 h 704850"/>
                <a:gd name="connsiteX1" fmla="*/ 297644 w 987620"/>
                <a:gd name="connsiteY1" fmla="*/ 704850 h 704850"/>
                <a:gd name="connsiteX2" fmla="*/ 926294 w 987620"/>
                <a:gd name="connsiteY2" fmla="*/ 428625 h 704850"/>
                <a:gd name="connsiteX3" fmla="*/ 897719 w 987620"/>
                <a:gd name="connsiteY3" fmla="*/ 0 h 704850"/>
                <a:gd name="connsiteX4" fmla="*/ 602444 w 987620"/>
                <a:gd name="connsiteY4" fmla="*/ 76200 h 704850"/>
                <a:gd name="connsiteX5" fmla="*/ 2369 w 987620"/>
                <a:gd name="connsiteY5" fmla="*/ 466725 h 704850"/>
                <a:gd name="connsiteX0" fmla="*/ 2369 w 987620"/>
                <a:gd name="connsiteY0" fmla="*/ 468385 h 706510"/>
                <a:gd name="connsiteX1" fmla="*/ 297644 w 987620"/>
                <a:gd name="connsiteY1" fmla="*/ 706510 h 706510"/>
                <a:gd name="connsiteX2" fmla="*/ 926294 w 987620"/>
                <a:gd name="connsiteY2" fmla="*/ 430285 h 706510"/>
                <a:gd name="connsiteX3" fmla="*/ 897719 w 987620"/>
                <a:gd name="connsiteY3" fmla="*/ 1660 h 706510"/>
                <a:gd name="connsiteX4" fmla="*/ 602444 w 987620"/>
                <a:gd name="connsiteY4" fmla="*/ 77860 h 706510"/>
                <a:gd name="connsiteX5" fmla="*/ 2369 w 987620"/>
                <a:gd name="connsiteY5" fmla="*/ 468385 h 706510"/>
                <a:gd name="connsiteX0" fmla="*/ 2369 w 987620"/>
                <a:gd name="connsiteY0" fmla="*/ 468196 h 706321"/>
                <a:gd name="connsiteX1" fmla="*/ 297644 w 987620"/>
                <a:gd name="connsiteY1" fmla="*/ 706321 h 706321"/>
                <a:gd name="connsiteX2" fmla="*/ 926294 w 987620"/>
                <a:gd name="connsiteY2" fmla="*/ 430096 h 706321"/>
                <a:gd name="connsiteX3" fmla="*/ 897719 w 987620"/>
                <a:gd name="connsiteY3" fmla="*/ 1471 h 706321"/>
                <a:gd name="connsiteX4" fmla="*/ 526244 w 987620"/>
                <a:gd name="connsiteY4" fmla="*/ 87196 h 706321"/>
                <a:gd name="connsiteX5" fmla="*/ 2369 w 987620"/>
                <a:gd name="connsiteY5" fmla="*/ 468196 h 706321"/>
                <a:gd name="connsiteX0" fmla="*/ 2369 w 987620"/>
                <a:gd name="connsiteY0" fmla="*/ 473062 h 711187"/>
                <a:gd name="connsiteX1" fmla="*/ 297644 w 987620"/>
                <a:gd name="connsiteY1" fmla="*/ 711187 h 711187"/>
                <a:gd name="connsiteX2" fmla="*/ 926294 w 987620"/>
                <a:gd name="connsiteY2" fmla="*/ 434962 h 711187"/>
                <a:gd name="connsiteX3" fmla="*/ 897719 w 987620"/>
                <a:gd name="connsiteY3" fmla="*/ 6337 h 711187"/>
                <a:gd name="connsiteX4" fmla="*/ 526244 w 987620"/>
                <a:gd name="connsiteY4" fmla="*/ 92062 h 711187"/>
                <a:gd name="connsiteX5" fmla="*/ 2369 w 987620"/>
                <a:gd name="connsiteY5" fmla="*/ 473062 h 711187"/>
                <a:gd name="connsiteX0" fmla="*/ 2369 w 987620"/>
                <a:gd name="connsiteY0" fmla="*/ 473062 h 711187"/>
                <a:gd name="connsiteX1" fmla="*/ 297644 w 987620"/>
                <a:gd name="connsiteY1" fmla="*/ 711187 h 711187"/>
                <a:gd name="connsiteX2" fmla="*/ 926294 w 987620"/>
                <a:gd name="connsiteY2" fmla="*/ 434962 h 711187"/>
                <a:gd name="connsiteX3" fmla="*/ 897719 w 987620"/>
                <a:gd name="connsiteY3" fmla="*/ 6337 h 711187"/>
                <a:gd name="connsiteX4" fmla="*/ 526244 w 987620"/>
                <a:gd name="connsiteY4" fmla="*/ 92062 h 711187"/>
                <a:gd name="connsiteX5" fmla="*/ 2369 w 987620"/>
                <a:gd name="connsiteY5" fmla="*/ 473062 h 711187"/>
                <a:gd name="connsiteX0" fmla="*/ 2369 w 987620"/>
                <a:gd name="connsiteY0" fmla="*/ 475191 h 713316"/>
                <a:gd name="connsiteX1" fmla="*/ 297644 w 987620"/>
                <a:gd name="connsiteY1" fmla="*/ 713316 h 713316"/>
                <a:gd name="connsiteX2" fmla="*/ 926294 w 987620"/>
                <a:gd name="connsiteY2" fmla="*/ 437091 h 713316"/>
                <a:gd name="connsiteX3" fmla="*/ 897719 w 987620"/>
                <a:gd name="connsiteY3" fmla="*/ 8466 h 713316"/>
                <a:gd name="connsiteX4" fmla="*/ 488144 w 987620"/>
                <a:gd name="connsiteY4" fmla="*/ 84666 h 713316"/>
                <a:gd name="connsiteX5" fmla="*/ 2369 w 987620"/>
                <a:gd name="connsiteY5" fmla="*/ 475191 h 713316"/>
                <a:gd name="connsiteX0" fmla="*/ 2369 w 987620"/>
                <a:gd name="connsiteY0" fmla="*/ 489496 h 727621"/>
                <a:gd name="connsiteX1" fmla="*/ 297644 w 987620"/>
                <a:gd name="connsiteY1" fmla="*/ 727621 h 727621"/>
                <a:gd name="connsiteX2" fmla="*/ 926294 w 987620"/>
                <a:gd name="connsiteY2" fmla="*/ 451396 h 727621"/>
                <a:gd name="connsiteX3" fmla="*/ 897719 w 987620"/>
                <a:gd name="connsiteY3" fmla="*/ 22771 h 727621"/>
                <a:gd name="connsiteX4" fmla="*/ 488144 w 987620"/>
                <a:gd name="connsiteY4" fmla="*/ 98971 h 727621"/>
                <a:gd name="connsiteX5" fmla="*/ 2369 w 987620"/>
                <a:gd name="connsiteY5" fmla="*/ 489496 h 727621"/>
                <a:gd name="connsiteX0" fmla="*/ 2369 w 984580"/>
                <a:gd name="connsiteY0" fmla="*/ 468707 h 706832"/>
                <a:gd name="connsiteX1" fmla="*/ 297644 w 984580"/>
                <a:gd name="connsiteY1" fmla="*/ 706832 h 706832"/>
                <a:gd name="connsiteX2" fmla="*/ 926294 w 984580"/>
                <a:gd name="connsiteY2" fmla="*/ 430607 h 706832"/>
                <a:gd name="connsiteX3" fmla="*/ 888194 w 984580"/>
                <a:gd name="connsiteY3" fmla="*/ 49607 h 706832"/>
                <a:gd name="connsiteX4" fmla="*/ 488144 w 984580"/>
                <a:gd name="connsiteY4" fmla="*/ 78182 h 706832"/>
                <a:gd name="connsiteX5" fmla="*/ 2369 w 984580"/>
                <a:gd name="connsiteY5" fmla="*/ 468707 h 706832"/>
                <a:gd name="connsiteX0" fmla="*/ 2369 w 984580"/>
                <a:gd name="connsiteY0" fmla="*/ 512615 h 750740"/>
                <a:gd name="connsiteX1" fmla="*/ 297644 w 984580"/>
                <a:gd name="connsiteY1" fmla="*/ 750740 h 750740"/>
                <a:gd name="connsiteX2" fmla="*/ 926294 w 984580"/>
                <a:gd name="connsiteY2" fmla="*/ 474515 h 750740"/>
                <a:gd name="connsiteX3" fmla="*/ 888194 w 984580"/>
                <a:gd name="connsiteY3" fmla="*/ 93515 h 750740"/>
                <a:gd name="connsiteX4" fmla="*/ 488144 w 984580"/>
                <a:gd name="connsiteY4" fmla="*/ 122090 h 750740"/>
                <a:gd name="connsiteX5" fmla="*/ 2369 w 984580"/>
                <a:gd name="connsiteY5" fmla="*/ 512615 h 750740"/>
                <a:gd name="connsiteX0" fmla="*/ 2369 w 974649"/>
                <a:gd name="connsiteY0" fmla="*/ 474206 h 712331"/>
                <a:gd name="connsiteX1" fmla="*/ 297644 w 974649"/>
                <a:gd name="connsiteY1" fmla="*/ 712331 h 712331"/>
                <a:gd name="connsiteX2" fmla="*/ 926294 w 974649"/>
                <a:gd name="connsiteY2" fmla="*/ 436106 h 712331"/>
                <a:gd name="connsiteX3" fmla="*/ 850094 w 974649"/>
                <a:gd name="connsiteY3" fmla="*/ 140831 h 712331"/>
                <a:gd name="connsiteX4" fmla="*/ 488144 w 974649"/>
                <a:gd name="connsiteY4" fmla="*/ 83681 h 712331"/>
                <a:gd name="connsiteX5" fmla="*/ 2369 w 974649"/>
                <a:gd name="connsiteY5" fmla="*/ 474206 h 712331"/>
                <a:gd name="connsiteX0" fmla="*/ 2369 w 974649"/>
                <a:gd name="connsiteY0" fmla="*/ 418934 h 657059"/>
                <a:gd name="connsiteX1" fmla="*/ 297644 w 974649"/>
                <a:gd name="connsiteY1" fmla="*/ 657059 h 657059"/>
                <a:gd name="connsiteX2" fmla="*/ 926294 w 974649"/>
                <a:gd name="connsiteY2" fmla="*/ 380834 h 657059"/>
                <a:gd name="connsiteX3" fmla="*/ 850094 w 974649"/>
                <a:gd name="connsiteY3" fmla="*/ 85559 h 657059"/>
                <a:gd name="connsiteX4" fmla="*/ 421469 w 974649"/>
                <a:gd name="connsiteY4" fmla="*/ 133184 h 657059"/>
                <a:gd name="connsiteX5" fmla="*/ 2369 w 974649"/>
                <a:gd name="connsiteY5" fmla="*/ 418934 h 657059"/>
                <a:gd name="connsiteX0" fmla="*/ 2901 w 937081"/>
                <a:gd name="connsiteY0" fmla="*/ 466559 h 657059"/>
                <a:gd name="connsiteX1" fmla="*/ 260076 w 937081"/>
                <a:gd name="connsiteY1" fmla="*/ 657059 h 657059"/>
                <a:gd name="connsiteX2" fmla="*/ 888726 w 937081"/>
                <a:gd name="connsiteY2" fmla="*/ 380834 h 657059"/>
                <a:gd name="connsiteX3" fmla="*/ 812526 w 937081"/>
                <a:gd name="connsiteY3" fmla="*/ 85559 h 657059"/>
                <a:gd name="connsiteX4" fmla="*/ 383901 w 937081"/>
                <a:gd name="connsiteY4" fmla="*/ 133184 h 657059"/>
                <a:gd name="connsiteX5" fmla="*/ 2901 w 937081"/>
                <a:gd name="connsiteY5" fmla="*/ 466559 h 657059"/>
                <a:gd name="connsiteX0" fmla="*/ 2484 w 936664"/>
                <a:gd name="connsiteY0" fmla="*/ 466559 h 666584"/>
                <a:gd name="connsiteX1" fmla="*/ 288234 w 936664"/>
                <a:gd name="connsiteY1" fmla="*/ 666584 h 666584"/>
                <a:gd name="connsiteX2" fmla="*/ 888309 w 936664"/>
                <a:gd name="connsiteY2" fmla="*/ 380834 h 666584"/>
                <a:gd name="connsiteX3" fmla="*/ 812109 w 936664"/>
                <a:gd name="connsiteY3" fmla="*/ 85559 h 666584"/>
                <a:gd name="connsiteX4" fmla="*/ 383484 w 936664"/>
                <a:gd name="connsiteY4" fmla="*/ 133184 h 666584"/>
                <a:gd name="connsiteX5" fmla="*/ 2484 w 936664"/>
                <a:gd name="connsiteY5" fmla="*/ 466559 h 666584"/>
                <a:gd name="connsiteX0" fmla="*/ 2484 w 936664"/>
                <a:gd name="connsiteY0" fmla="*/ 466559 h 666584"/>
                <a:gd name="connsiteX1" fmla="*/ 288234 w 936664"/>
                <a:gd name="connsiteY1" fmla="*/ 666584 h 666584"/>
                <a:gd name="connsiteX2" fmla="*/ 888309 w 936664"/>
                <a:gd name="connsiteY2" fmla="*/ 380834 h 666584"/>
                <a:gd name="connsiteX3" fmla="*/ 812109 w 936664"/>
                <a:gd name="connsiteY3" fmla="*/ 85559 h 666584"/>
                <a:gd name="connsiteX4" fmla="*/ 383484 w 936664"/>
                <a:gd name="connsiteY4" fmla="*/ 133184 h 666584"/>
                <a:gd name="connsiteX5" fmla="*/ 2484 w 936664"/>
                <a:gd name="connsiteY5" fmla="*/ 466559 h 666584"/>
                <a:gd name="connsiteX0" fmla="*/ 2484 w 929328"/>
                <a:gd name="connsiteY0" fmla="*/ 466559 h 666584"/>
                <a:gd name="connsiteX1" fmla="*/ 288234 w 929328"/>
                <a:gd name="connsiteY1" fmla="*/ 666584 h 666584"/>
                <a:gd name="connsiteX2" fmla="*/ 878784 w 929328"/>
                <a:gd name="connsiteY2" fmla="*/ 352259 h 666584"/>
                <a:gd name="connsiteX3" fmla="*/ 812109 w 929328"/>
                <a:gd name="connsiteY3" fmla="*/ 85559 h 666584"/>
                <a:gd name="connsiteX4" fmla="*/ 383484 w 929328"/>
                <a:gd name="connsiteY4" fmla="*/ 133184 h 666584"/>
                <a:gd name="connsiteX5" fmla="*/ 2484 w 929328"/>
                <a:gd name="connsiteY5" fmla="*/ 466559 h 666584"/>
                <a:gd name="connsiteX0" fmla="*/ 2484 w 903999"/>
                <a:gd name="connsiteY0" fmla="*/ 466559 h 666584"/>
                <a:gd name="connsiteX1" fmla="*/ 288234 w 903999"/>
                <a:gd name="connsiteY1" fmla="*/ 666584 h 666584"/>
                <a:gd name="connsiteX2" fmla="*/ 878784 w 903999"/>
                <a:gd name="connsiteY2" fmla="*/ 352259 h 666584"/>
                <a:gd name="connsiteX3" fmla="*/ 812109 w 903999"/>
                <a:gd name="connsiteY3" fmla="*/ 85559 h 666584"/>
                <a:gd name="connsiteX4" fmla="*/ 383484 w 903999"/>
                <a:gd name="connsiteY4" fmla="*/ 133184 h 666584"/>
                <a:gd name="connsiteX5" fmla="*/ 2484 w 903999"/>
                <a:gd name="connsiteY5" fmla="*/ 466559 h 666584"/>
                <a:gd name="connsiteX0" fmla="*/ 2484 w 894229"/>
                <a:gd name="connsiteY0" fmla="*/ 455466 h 655491"/>
                <a:gd name="connsiteX1" fmla="*/ 288234 w 894229"/>
                <a:gd name="connsiteY1" fmla="*/ 655491 h 655491"/>
                <a:gd name="connsiteX2" fmla="*/ 878784 w 894229"/>
                <a:gd name="connsiteY2" fmla="*/ 341166 h 655491"/>
                <a:gd name="connsiteX3" fmla="*/ 745434 w 894229"/>
                <a:gd name="connsiteY3" fmla="*/ 93516 h 655491"/>
                <a:gd name="connsiteX4" fmla="*/ 383484 w 894229"/>
                <a:gd name="connsiteY4" fmla="*/ 122091 h 655491"/>
                <a:gd name="connsiteX5" fmla="*/ 2484 w 894229"/>
                <a:gd name="connsiteY5" fmla="*/ 455466 h 655491"/>
                <a:gd name="connsiteX0" fmla="*/ 2484 w 909836"/>
                <a:gd name="connsiteY0" fmla="*/ 455466 h 655491"/>
                <a:gd name="connsiteX1" fmla="*/ 288234 w 909836"/>
                <a:gd name="connsiteY1" fmla="*/ 655491 h 655491"/>
                <a:gd name="connsiteX2" fmla="*/ 878784 w 909836"/>
                <a:gd name="connsiteY2" fmla="*/ 341166 h 655491"/>
                <a:gd name="connsiteX3" fmla="*/ 745434 w 909836"/>
                <a:gd name="connsiteY3" fmla="*/ 93516 h 655491"/>
                <a:gd name="connsiteX4" fmla="*/ 383484 w 909836"/>
                <a:gd name="connsiteY4" fmla="*/ 122091 h 655491"/>
                <a:gd name="connsiteX5" fmla="*/ 2484 w 909836"/>
                <a:gd name="connsiteY5" fmla="*/ 455466 h 655491"/>
                <a:gd name="connsiteX0" fmla="*/ 2484 w 909836"/>
                <a:gd name="connsiteY0" fmla="*/ 406321 h 606346"/>
                <a:gd name="connsiteX1" fmla="*/ 288234 w 909836"/>
                <a:gd name="connsiteY1" fmla="*/ 606346 h 606346"/>
                <a:gd name="connsiteX2" fmla="*/ 878784 w 909836"/>
                <a:gd name="connsiteY2" fmla="*/ 292021 h 606346"/>
                <a:gd name="connsiteX3" fmla="*/ 745434 w 909836"/>
                <a:gd name="connsiteY3" fmla="*/ 44371 h 606346"/>
                <a:gd name="connsiteX4" fmla="*/ 383484 w 909836"/>
                <a:gd name="connsiteY4" fmla="*/ 72946 h 606346"/>
                <a:gd name="connsiteX5" fmla="*/ 2484 w 909836"/>
                <a:gd name="connsiteY5" fmla="*/ 406321 h 606346"/>
                <a:gd name="connsiteX0" fmla="*/ 2484 w 909836"/>
                <a:gd name="connsiteY0" fmla="*/ 361950 h 561975"/>
                <a:gd name="connsiteX1" fmla="*/ 288234 w 909836"/>
                <a:gd name="connsiteY1" fmla="*/ 561975 h 561975"/>
                <a:gd name="connsiteX2" fmla="*/ 878784 w 909836"/>
                <a:gd name="connsiteY2" fmla="*/ 247650 h 561975"/>
                <a:gd name="connsiteX3" fmla="*/ 745434 w 909836"/>
                <a:gd name="connsiteY3" fmla="*/ 0 h 561975"/>
                <a:gd name="connsiteX4" fmla="*/ 364434 w 909836"/>
                <a:gd name="connsiteY4" fmla="*/ 161925 h 561975"/>
                <a:gd name="connsiteX5" fmla="*/ 2484 w 909836"/>
                <a:gd name="connsiteY5" fmla="*/ 361950 h 561975"/>
                <a:gd name="connsiteX0" fmla="*/ 4330 w 825957"/>
                <a:gd name="connsiteY0" fmla="*/ 419100 h 561975"/>
                <a:gd name="connsiteX1" fmla="*/ 204355 w 825957"/>
                <a:gd name="connsiteY1" fmla="*/ 561975 h 561975"/>
                <a:gd name="connsiteX2" fmla="*/ 794905 w 825957"/>
                <a:gd name="connsiteY2" fmla="*/ 247650 h 561975"/>
                <a:gd name="connsiteX3" fmla="*/ 661555 w 825957"/>
                <a:gd name="connsiteY3" fmla="*/ 0 h 561975"/>
                <a:gd name="connsiteX4" fmla="*/ 280555 w 825957"/>
                <a:gd name="connsiteY4" fmla="*/ 161925 h 561975"/>
                <a:gd name="connsiteX5" fmla="*/ 4330 w 825957"/>
                <a:gd name="connsiteY5" fmla="*/ 419100 h 561975"/>
                <a:gd name="connsiteX0" fmla="*/ 4330 w 825957"/>
                <a:gd name="connsiteY0" fmla="*/ 419100 h 561975"/>
                <a:gd name="connsiteX1" fmla="*/ 204355 w 825957"/>
                <a:gd name="connsiteY1" fmla="*/ 561975 h 561975"/>
                <a:gd name="connsiteX2" fmla="*/ 794905 w 825957"/>
                <a:gd name="connsiteY2" fmla="*/ 247650 h 561975"/>
                <a:gd name="connsiteX3" fmla="*/ 661555 w 825957"/>
                <a:gd name="connsiteY3" fmla="*/ 0 h 561975"/>
                <a:gd name="connsiteX4" fmla="*/ 280555 w 825957"/>
                <a:gd name="connsiteY4" fmla="*/ 161925 h 561975"/>
                <a:gd name="connsiteX5" fmla="*/ 4330 w 825957"/>
                <a:gd name="connsiteY5" fmla="*/ 419100 h 561975"/>
                <a:gd name="connsiteX0" fmla="*/ 2369 w 919246"/>
                <a:gd name="connsiteY0" fmla="*/ 381000 h 561975"/>
                <a:gd name="connsiteX1" fmla="*/ 297644 w 919246"/>
                <a:gd name="connsiteY1" fmla="*/ 561975 h 561975"/>
                <a:gd name="connsiteX2" fmla="*/ 888194 w 919246"/>
                <a:gd name="connsiteY2" fmla="*/ 247650 h 561975"/>
                <a:gd name="connsiteX3" fmla="*/ 754844 w 919246"/>
                <a:gd name="connsiteY3" fmla="*/ 0 h 561975"/>
                <a:gd name="connsiteX4" fmla="*/ 373844 w 919246"/>
                <a:gd name="connsiteY4" fmla="*/ 161925 h 561975"/>
                <a:gd name="connsiteX5" fmla="*/ 2369 w 919246"/>
                <a:gd name="connsiteY5" fmla="*/ 381000 h 561975"/>
                <a:gd name="connsiteX0" fmla="*/ 0 w 916877"/>
                <a:gd name="connsiteY0" fmla="*/ 381000 h 561975"/>
                <a:gd name="connsiteX1" fmla="*/ 295275 w 916877"/>
                <a:gd name="connsiteY1" fmla="*/ 561975 h 561975"/>
                <a:gd name="connsiteX2" fmla="*/ 885825 w 916877"/>
                <a:gd name="connsiteY2" fmla="*/ 247650 h 561975"/>
                <a:gd name="connsiteX3" fmla="*/ 752475 w 916877"/>
                <a:gd name="connsiteY3" fmla="*/ 0 h 561975"/>
                <a:gd name="connsiteX4" fmla="*/ 371475 w 916877"/>
                <a:gd name="connsiteY4" fmla="*/ 161925 h 561975"/>
                <a:gd name="connsiteX5" fmla="*/ 0 w 916877"/>
                <a:gd name="connsiteY5" fmla="*/ 381000 h 561975"/>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298141"/>
                <a:gd name="connsiteX1" fmla="*/ 857250 w 880080"/>
                <a:gd name="connsiteY1" fmla="*/ 219075 h 298141"/>
                <a:gd name="connsiteX2" fmla="*/ 685800 w 880080"/>
                <a:gd name="connsiteY2" fmla="*/ 0 h 298141"/>
                <a:gd name="connsiteX3" fmla="*/ 342900 w 880080"/>
                <a:gd name="connsiteY3" fmla="*/ 133350 h 298141"/>
                <a:gd name="connsiteX4" fmla="*/ 0 w 880080"/>
                <a:gd name="connsiteY4" fmla="*/ 295275 h 298141"/>
                <a:gd name="connsiteX0" fmla="*/ 0 w 880080"/>
                <a:gd name="connsiteY0" fmla="*/ 295275 h 378434"/>
                <a:gd name="connsiteX1" fmla="*/ 857250 w 880080"/>
                <a:gd name="connsiteY1" fmla="*/ 219075 h 378434"/>
                <a:gd name="connsiteX2" fmla="*/ 685800 w 880080"/>
                <a:gd name="connsiteY2" fmla="*/ 0 h 378434"/>
                <a:gd name="connsiteX3" fmla="*/ 342900 w 880080"/>
                <a:gd name="connsiteY3" fmla="*/ 133350 h 378434"/>
                <a:gd name="connsiteX4" fmla="*/ 0 w 880080"/>
                <a:gd name="connsiteY4" fmla="*/ 295275 h 378434"/>
                <a:gd name="connsiteX0" fmla="*/ 0 w 880080"/>
                <a:gd name="connsiteY0" fmla="*/ 295275 h 432967"/>
                <a:gd name="connsiteX1" fmla="*/ 857250 w 880080"/>
                <a:gd name="connsiteY1" fmla="*/ 219075 h 432967"/>
                <a:gd name="connsiteX2" fmla="*/ 685800 w 880080"/>
                <a:gd name="connsiteY2" fmla="*/ 0 h 432967"/>
                <a:gd name="connsiteX3" fmla="*/ 342900 w 880080"/>
                <a:gd name="connsiteY3" fmla="*/ 133350 h 432967"/>
                <a:gd name="connsiteX4" fmla="*/ 0 w 880080"/>
                <a:gd name="connsiteY4" fmla="*/ 295275 h 432967"/>
                <a:gd name="connsiteX0" fmla="*/ 0 w 857250"/>
                <a:gd name="connsiteY0" fmla="*/ 295275 h 432967"/>
                <a:gd name="connsiteX1" fmla="*/ 857250 w 857250"/>
                <a:gd name="connsiteY1" fmla="*/ 219075 h 432967"/>
                <a:gd name="connsiteX2" fmla="*/ 685800 w 857250"/>
                <a:gd name="connsiteY2" fmla="*/ 0 h 432967"/>
                <a:gd name="connsiteX3" fmla="*/ 342900 w 857250"/>
                <a:gd name="connsiteY3" fmla="*/ 133350 h 432967"/>
                <a:gd name="connsiteX4" fmla="*/ 0 w 857250"/>
                <a:gd name="connsiteY4" fmla="*/ 295275 h 432967"/>
                <a:gd name="connsiteX0" fmla="*/ 0 w 794198"/>
                <a:gd name="connsiteY0" fmla="*/ 295275 h 441269"/>
                <a:gd name="connsiteX1" fmla="*/ 781050 w 794198"/>
                <a:gd name="connsiteY1" fmla="*/ 238125 h 441269"/>
                <a:gd name="connsiteX2" fmla="*/ 685800 w 794198"/>
                <a:gd name="connsiteY2" fmla="*/ 0 h 441269"/>
                <a:gd name="connsiteX3" fmla="*/ 342900 w 794198"/>
                <a:gd name="connsiteY3" fmla="*/ 133350 h 441269"/>
                <a:gd name="connsiteX4" fmla="*/ 0 w 794198"/>
                <a:gd name="connsiteY4" fmla="*/ 295275 h 441269"/>
                <a:gd name="connsiteX0" fmla="*/ 0 w 844906"/>
                <a:gd name="connsiteY0" fmla="*/ 295275 h 441269"/>
                <a:gd name="connsiteX1" fmla="*/ 781050 w 844906"/>
                <a:gd name="connsiteY1" fmla="*/ 238125 h 441269"/>
                <a:gd name="connsiteX2" fmla="*/ 685800 w 844906"/>
                <a:gd name="connsiteY2" fmla="*/ 0 h 441269"/>
                <a:gd name="connsiteX3" fmla="*/ 342900 w 844906"/>
                <a:gd name="connsiteY3" fmla="*/ 133350 h 441269"/>
                <a:gd name="connsiteX4" fmla="*/ 0 w 844906"/>
                <a:gd name="connsiteY4" fmla="*/ 295275 h 441269"/>
                <a:gd name="connsiteX0" fmla="*/ 0 w 828566"/>
                <a:gd name="connsiteY0" fmla="*/ 295275 h 441269"/>
                <a:gd name="connsiteX1" fmla="*/ 781050 w 828566"/>
                <a:gd name="connsiteY1" fmla="*/ 238125 h 441269"/>
                <a:gd name="connsiteX2" fmla="*/ 685800 w 828566"/>
                <a:gd name="connsiteY2" fmla="*/ 0 h 441269"/>
                <a:gd name="connsiteX3" fmla="*/ 342900 w 828566"/>
                <a:gd name="connsiteY3" fmla="*/ 133350 h 441269"/>
                <a:gd name="connsiteX4" fmla="*/ 0 w 828566"/>
                <a:gd name="connsiteY4" fmla="*/ 295275 h 441269"/>
                <a:gd name="connsiteX0" fmla="*/ 0 w 828566"/>
                <a:gd name="connsiteY0" fmla="*/ 295275 h 419263"/>
                <a:gd name="connsiteX1" fmla="*/ 781050 w 828566"/>
                <a:gd name="connsiteY1" fmla="*/ 238125 h 419263"/>
                <a:gd name="connsiteX2" fmla="*/ 685800 w 828566"/>
                <a:gd name="connsiteY2" fmla="*/ 0 h 419263"/>
                <a:gd name="connsiteX3" fmla="*/ 342900 w 828566"/>
                <a:gd name="connsiteY3" fmla="*/ 133350 h 419263"/>
                <a:gd name="connsiteX4" fmla="*/ 0 w 828566"/>
                <a:gd name="connsiteY4" fmla="*/ 295275 h 419263"/>
                <a:gd name="connsiteX0" fmla="*/ 0 w 828566"/>
                <a:gd name="connsiteY0" fmla="*/ 247650 h 391953"/>
                <a:gd name="connsiteX1" fmla="*/ 781050 w 828566"/>
                <a:gd name="connsiteY1" fmla="*/ 238125 h 391953"/>
                <a:gd name="connsiteX2" fmla="*/ 685800 w 828566"/>
                <a:gd name="connsiteY2" fmla="*/ 0 h 391953"/>
                <a:gd name="connsiteX3" fmla="*/ 342900 w 828566"/>
                <a:gd name="connsiteY3" fmla="*/ 133350 h 391953"/>
                <a:gd name="connsiteX4" fmla="*/ 0 w 828566"/>
                <a:gd name="connsiteY4" fmla="*/ 247650 h 391953"/>
                <a:gd name="connsiteX0" fmla="*/ 0 w 809516"/>
                <a:gd name="connsiteY0" fmla="*/ 266700 h 402385"/>
                <a:gd name="connsiteX1" fmla="*/ 762000 w 809516"/>
                <a:gd name="connsiteY1" fmla="*/ 238125 h 402385"/>
                <a:gd name="connsiteX2" fmla="*/ 666750 w 809516"/>
                <a:gd name="connsiteY2" fmla="*/ 0 h 402385"/>
                <a:gd name="connsiteX3" fmla="*/ 323850 w 809516"/>
                <a:gd name="connsiteY3" fmla="*/ 133350 h 402385"/>
                <a:gd name="connsiteX4" fmla="*/ 0 w 809516"/>
                <a:gd name="connsiteY4" fmla="*/ 266700 h 402385"/>
                <a:gd name="connsiteX0" fmla="*/ 0 w 809516"/>
                <a:gd name="connsiteY0" fmla="*/ 266700 h 402385"/>
                <a:gd name="connsiteX1" fmla="*/ 762000 w 809516"/>
                <a:gd name="connsiteY1" fmla="*/ 238125 h 402385"/>
                <a:gd name="connsiteX2" fmla="*/ 666750 w 809516"/>
                <a:gd name="connsiteY2" fmla="*/ 0 h 402385"/>
                <a:gd name="connsiteX3" fmla="*/ 323850 w 809516"/>
                <a:gd name="connsiteY3" fmla="*/ 133350 h 402385"/>
                <a:gd name="connsiteX4" fmla="*/ 0 w 809516"/>
                <a:gd name="connsiteY4" fmla="*/ 266700 h 402385"/>
                <a:gd name="connsiteX0" fmla="*/ 0 w 809516"/>
                <a:gd name="connsiteY0" fmla="*/ 266700 h 406252"/>
                <a:gd name="connsiteX1" fmla="*/ 762000 w 809516"/>
                <a:gd name="connsiteY1" fmla="*/ 238125 h 406252"/>
                <a:gd name="connsiteX2" fmla="*/ 666750 w 809516"/>
                <a:gd name="connsiteY2" fmla="*/ 0 h 406252"/>
                <a:gd name="connsiteX3" fmla="*/ 323850 w 809516"/>
                <a:gd name="connsiteY3" fmla="*/ 133350 h 406252"/>
                <a:gd name="connsiteX4" fmla="*/ 0 w 809516"/>
                <a:gd name="connsiteY4" fmla="*/ 266700 h 406252"/>
                <a:gd name="connsiteX0" fmla="*/ 0 w 809516"/>
                <a:gd name="connsiteY0" fmla="*/ 266700 h 468978"/>
                <a:gd name="connsiteX1" fmla="*/ 446146 w 809516"/>
                <a:gd name="connsiteY1" fmla="*/ 468877 h 468978"/>
                <a:gd name="connsiteX2" fmla="*/ 762000 w 809516"/>
                <a:gd name="connsiteY2" fmla="*/ 238125 h 468978"/>
                <a:gd name="connsiteX3" fmla="*/ 666750 w 809516"/>
                <a:gd name="connsiteY3" fmla="*/ 0 h 468978"/>
                <a:gd name="connsiteX4" fmla="*/ 323850 w 809516"/>
                <a:gd name="connsiteY4" fmla="*/ 133350 h 468978"/>
                <a:gd name="connsiteX5" fmla="*/ 0 w 809516"/>
                <a:gd name="connsiteY5" fmla="*/ 266700 h 468978"/>
                <a:gd name="connsiteX0" fmla="*/ 0 w 809516"/>
                <a:gd name="connsiteY0" fmla="*/ 266700 h 468877"/>
                <a:gd name="connsiteX1" fmla="*/ 446146 w 809516"/>
                <a:gd name="connsiteY1" fmla="*/ 468877 h 468877"/>
                <a:gd name="connsiteX2" fmla="*/ 762000 w 809516"/>
                <a:gd name="connsiteY2" fmla="*/ 238125 h 468877"/>
                <a:gd name="connsiteX3" fmla="*/ 666750 w 809516"/>
                <a:gd name="connsiteY3" fmla="*/ 0 h 468877"/>
                <a:gd name="connsiteX4" fmla="*/ 323850 w 809516"/>
                <a:gd name="connsiteY4" fmla="*/ 133350 h 468877"/>
                <a:gd name="connsiteX5" fmla="*/ 0 w 809516"/>
                <a:gd name="connsiteY5" fmla="*/ 266700 h 468877"/>
                <a:gd name="connsiteX0" fmla="*/ 0 w 809516"/>
                <a:gd name="connsiteY0" fmla="*/ 266700 h 468877"/>
                <a:gd name="connsiteX1" fmla="*/ 446146 w 809516"/>
                <a:gd name="connsiteY1" fmla="*/ 468877 h 468877"/>
                <a:gd name="connsiteX2" fmla="*/ 762000 w 809516"/>
                <a:gd name="connsiteY2" fmla="*/ 238125 h 468877"/>
                <a:gd name="connsiteX3" fmla="*/ 666750 w 809516"/>
                <a:gd name="connsiteY3" fmla="*/ 0 h 468877"/>
                <a:gd name="connsiteX4" fmla="*/ 323850 w 809516"/>
                <a:gd name="connsiteY4" fmla="*/ 133350 h 468877"/>
                <a:gd name="connsiteX5" fmla="*/ 0 w 809516"/>
                <a:gd name="connsiteY5" fmla="*/ 266700 h 468877"/>
                <a:gd name="connsiteX0" fmla="*/ 0 w 815569"/>
                <a:gd name="connsiteY0" fmla="*/ 266700 h 468877"/>
                <a:gd name="connsiteX1" fmla="*/ 446146 w 815569"/>
                <a:gd name="connsiteY1" fmla="*/ 468877 h 468877"/>
                <a:gd name="connsiteX2" fmla="*/ 771525 w 815569"/>
                <a:gd name="connsiteY2" fmla="*/ 304800 h 468877"/>
                <a:gd name="connsiteX3" fmla="*/ 666750 w 815569"/>
                <a:gd name="connsiteY3" fmla="*/ 0 h 468877"/>
                <a:gd name="connsiteX4" fmla="*/ 323850 w 815569"/>
                <a:gd name="connsiteY4" fmla="*/ 133350 h 468877"/>
                <a:gd name="connsiteX5" fmla="*/ 0 w 815569"/>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59352"/>
                <a:gd name="connsiteX1" fmla="*/ 303271 w 795276"/>
                <a:gd name="connsiteY1" fmla="*/ 459352 h 459352"/>
                <a:gd name="connsiteX2" fmla="*/ 771525 w 795276"/>
                <a:gd name="connsiteY2" fmla="*/ 304800 h 459352"/>
                <a:gd name="connsiteX3" fmla="*/ 666750 w 795276"/>
                <a:gd name="connsiteY3" fmla="*/ 0 h 459352"/>
                <a:gd name="connsiteX4" fmla="*/ 323850 w 795276"/>
                <a:gd name="connsiteY4" fmla="*/ 133350 h 459352"/>
                <a:gd name="connsiteX5" fmla="*/ 0 w 795276"/>
                <a:gd name="connsiteY5" fmla="*/ 266700 h 459352"/>
                <a:gd name="connsiteX0" fmla="*/ 0 w 789781"/>
                <a:gd name="connsiteY0" fmla="*/ 266700 h 459352"/>
                <a:gd name="connsiteX1" fmla="*/ 303271 w 789781"/>
                <a:gd name="connsiteY1" fmla="*/ 459352 h 459352"/>
                <a:gd name="connsiteX2" fmla="*/ 762000 w 789781"/>
                <a:gd name="connsiteY2" fmla="*/ 247650 h 459352"/>
                <a:gd name="connsiteX3" fmla="*/ 666750 w 789781"/>
                <a:gd name="connsiteY3" fmla="*/ 0 h 459352"/>
                <a:gd name="connsiteX4" fmla="*/ 323850 w 789781"/>
                <a:gd name="connsiteY4" fmla="*/ 133350 h 459352"/>
                <a:gd name="connsiteX5" fmla="*/ 0 w 789781"/>
                <a:gd name="connsiteY5" fmla="*/ 266700 h 459352"/>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50000"/>
                <a:gd name="connsiteX1" fmla="*/ 255646 w 789781"/>
                <a:gd name="connsiteY1" fmla="*/ 449827 h 450000"/>
                <a:gd name="connsiteX2" fmla="*/ 762000 w 789781"/>
                <a:gd name="connsiteY2" fmla="*/ 247650 h 450000"/>
                <a:gd name="connsiteX3" fmla="*/ 666750 w 789781"/>
                <a:gd name="connsiteY3" fmla="*/ 0 h 450000"/>
                <a:gd name="connsiteX4" fmla="*/ 323850 w 789781"/>
                <a:gd name="connsiteY4" fmla="*/ 133350 h 450000"/>
                <a:gd name="connsiteX5" fmla="*/ 0 w 789781"/>
                <a:gd name="connsiteY5" fmla="*/ 266700 h 450000"/>
                <a:gd name="connsiteX0" fmla="*/ 0 w 825856"/>
                <a:gd name="connsiteY0" fmla="*/ 266700 h 450000"/>
                <a:gd name="connsiteX1" fmla="*/ 255646 w 825856"/>
                <a:gd name="connsiteY1" fmla="*/ 449827 h 450000"/>
                <a:gd name="connsiteX2" fmla="*/ 762000 w 825856"/>
                <a:gd name="connsiteY2" fmla="*/ 247650 h 450000"/>
                <a:gd name="connsiteX3" fmla="*/ 666750 w 825856"/>
                <a:gd name="connsiteY3" fmla="*/ 0 h 450000"/>
                <a:gd name="connsiteX4" fmla="*/ 323850 w 825856"/>
                <a:gd name="connsiteY4" fmla="*/ 133350 h 450000"/>
                <a:gd name="connsiteX5" fmla="*/ 0 w 825856"/>
                <a:gd name="connsiteY5" fmla="*/ 266700 h 450000"/>
                <a:gd name="connsiteX0" fmla="*/ 0 w 820601"/>
                <a:gd name="connsiteY0" fmla="*/ 269162 h 452462"/>
                <a:gd name="connsiteX1" fmla="*/ 255646 w 820601"/>
                <a:gd name="connsiteY1" fmla="*/ 452289 h 452462"/>
                <a:gd name="connsiteX2" fmla="*/ 762000 w 820601"/>
                <a:gd name="connsiteY2" fmla="*/ 250112 h 452462"/>
                <a:gd name="connsiteX3" fmla="*/ 666750 w 820601"/>
                <a:gd name="connsiteY3" fmla="*/ 2462 h 452462"/>
                <a:gd name="connsiteX4" fmla="*/ 323850 w 820601"/>
                <a:gd name="connsiteY4" fmla="*/ 135812 h 452462"/>
                <a:gd name="connsiteX5" fmla="*/ 0 w 820601"/>
                <a:gd name="connsiteY5" fmla="*/ 269162 h 452462"/>
                <a:gd name="connsiteX0" fmla="*/ 0 w 820601"/>
                <a:gd name="connsiteY0" fmla="*/ 269162 h 452779"/>
                <a:gd name="connsiteX1" fmla="*/ 255646 w 820601"/>
                <a:gd name="connsiteY1" fmla="*/ 452289 h 452779"/>
                <a:gd name="connsiteX2" fmla="*/ 762000 w 820601"/>
                <a:gd name="connsiteY2" fmla="*/ 250112 h 452779"/>
                <a:gd name="connsiteX3" fmla="*/ 666750 w 820601"/>
                <a:gd name="connsiteY3" fmla="*/ 2462 h 452779"/>
                <a:gd name="connsiteX4" fmla="*/ 323850 w 820601"/>
                <a:gd name="connsiteY4" fmla="*/ 135812 h 452779"/>
                <a:gd name="connsiteX5" fmla="*/ 0 w 820601"/>
                <a:gd name="connsiteY5" fmla="*/ 269162 h 452779"/>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23850 w 787521"/>
                <a:gd name="connsiteY4" fmla="*/ 136844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33375 w 787521"/>
                <a:gd name="connsiteY4" fmla="*/ 136844 h 453811"/>
                <a:gd name="connsiteX5" fmla="*/ 0 w 787521"/>
                <a:gd name="connsiteY5" fmla="*/ 270194 h 453811"/>
                <a:gd name="connsiteX0" fmla="*/ 0 w 787521"/>
                <a:gd name="connsiteY0" fmla="*/ 266700 h 450317"/>
                <a:gd name="connsiteX1" fmla="*/ 255646 w 787521"/>
                <a:gd name="connsiteY1" fmla="*/ 449827 h 450317"/>
                <a:gd name="connsiteX2" fmla="*/ 762000 w 787521"/>
                <a:gd name="connsiteY2" fmla="*/ 247650 h 450317"/>
                <a:gd name="connsiteX3" fmla="*/ 666750 w 787521"/>
                <a:gd name="connsiteY3" fmla="*/ 0 h 450317"/>
                <a:gd name="connsiteX4" fmla="*/ 333375 w 787521"/>
                <a:gd name="connsiteY4" fmla="*/ 133350 h 450317"/>
                <a:gd name="connsiteX5" fmla="*/ 0 w 787521"/>
                <a:gd name="connsiteY5" fmla="*/ 266700 h 45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521" h="450317">
                  <a:moveTo>
                    <a:pt x="0" y="266700"/>
                  </a:moveTo>
                  <a:cubicBezTo>
                    <a:pt x="10858" y="357546"/>
                    <a:pt x="100071" y="416489"/>
                    <a:pt x="255646" y="449827"/>
                  </a:cubicBezTo>
                  <a:cubicBezTo>
                    <a:pt x="525521" y="454590"/>
                    <a:pt x="677608" y="427396"/>
                    <a:pt x="762000" y="247650"/>
                  </a:cubicBezTo>
                  <a:cubicBezTo>
                    <a:pt x="790575" y="123825"/>
                    <a:pt x="828675" y="9525"/>
                    <a:pt x="666750" y="0"/>
                  </a:cubicBezTo>
                  <a:cubicBezTo>
                    <a:pt x="482600" y="44450"/>
                    <a:pt x="479425" y="-15875"/>
                    <a:pt x="333375" y="133350"/>
                  </a:cubicBezTo>
                  <a:cubicBezTo>
                    <a:pt x="152400" y="234950"/>
                    <a:pt x="219075" y="212725"/>
                    <a:pt x="0" y="2667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7" name="Freeform 2057">
              <a:extLst>
                <a:ext uri="{FF2B5EF4-FFF2-40B4-BE49-F238E27FC236}">
                  <a16:creationId xmlns:a16="http://schemas.microsoft.com/office/drawing/2014/main" id="{637839DE-4276-40CD-B8F9-C49412938C9D}"/>
                </a:ext>
              </a:extLst>
            </p:cNvPr>
            <p:cNvSpPr/>
            <p:nvPr/>
          </p:nvSpPr>
          <p:spPr>
            <a:xfrm rot="433614">
              <a:off x="3580392" y="3448487"/>
              <a:ext cx="1464436" cy="1393719"/>
            </a:xfrm>
            <a:custGeom>
              <a:avLst/>
              <a:gdLst>
                <a:gd name="connsiteX0" fmla="*/ 514350 w 533400"/>
                <a:gd name="connsiteY0" fmla="*/ 0 h 733425"/>
                <a:gd name="connsiteX1" fmla="*/ 533400 w 533400"/>
                <a:gd name="connsiteY1" fmla="*/ 647700 h 733425"/>
                <a:gd name="connsiteX2" fmla="*/ 180975 w 533400"/>
                <a:gd name="connsiteY2" fmla="*/ 733425 h 733425"/>
                <a:gd name="connsiteX3" fmla="*/ 0 w 533400"/>
                <a:gd name="connsiteY3" fmla="*/ 561975 h 733425"/>
                <a:gd name="connsiteX4" fmla="*/ 333375 w 533400"/>
                <a:gd name="connsiteY4" fmla="*/ 114300 h 733425"/>
                <a:gd name="connsiteX5" fmla="*/ 514350 w 533400"/>
                <a:gd name="connsiteY5" fmla="*/ 0 h 733425"/>
                <a:gd name="connsiteX0" fmla="*/ 514350 w 575984"/>
                <a:gd name="connsiteY0" fmla="*/ 0 h 733425"/>
                <a:gd name="connsiteX1" fmla="*/ 533400 w 575984"/>
                <a:gd name="connsiteY1" fmla="*/ 647700 h 733425"/>
                <a:gd name="connsiteX2" fmla="*/ 180975 w 575984"/>
                <a:gd name="connsiteY2" fmla="*/ 733425 h 733425"/>
                <a:gd name="connsiteX3" fmla="*/ 0 w 575984"/>
                <a:gd name="connsiteY3" fmla="*/ 561975 h 733425"/>
                <a:gd name="connsiteX4" fmla="*/ 333375 w 575984"/>
                <a:gd name="connsiteY4" fmla="*/ 114300 h 733425"/>
                <a:gd name="connsiteX5" fmla="*/ 514350 w 575984"/>
                <a:gd name="connsiteY5" fmla="*/ 0 h 733425"/>
                <a:gd name="connsiteX0" fmla="*/ 514350 w 613271"/>
                <a:gd name="connsiteY0" fmla="*/ 0 h 733425"/>
                <a:gd name="connsiteX1" fmla="*/ 533400 w 613271"/>
                <a:gd name="connsiteY1" fmla="*/ 647700 h 733425"/>
                <a:gd name="connsiteX2" fmla="*/ 180975 w 613271"/>
                <a:gd name="connsiteY2" fmla="*/ 733425 h 733425"/>
                <a:gd name="connsiteX3" fmla="*/ 0 w 613271"/>
                <a:gd name="connsiteY3" fmla="*/ 561975 h 733425"/>
                <a:gd name="connsiteX4" fmla="*/ 333375 w 613271"/>
                <a:gd name="connsiteY4" fmla="*/ 114300 h 733425"/>
                <a:gd name="connsiteX5" fmla="*/ 514350 w 613271"/>
                <a:gd name="connsiteY5" fmla="*/ 0 h 733425"/>
                <a:gd name="connsiteX0" fmla="*/ 514350 w 613271"/>
                <a:gd name="connsiteY0" fmla="*/ 0 h 733425"/>
                <a:gd name="connsiteX1" fmla="*/ 533400 w 613271"/>
                <a:gd name="connsiteY1" fmla="*/ 647700 h 733425"/>
                <a:gd name="connsiteX2" fmla="*/ 180975 w 613271"/>
                <a:gd name="connsiteY2" fmla="*/ 733425 h 733425"/>
                <a:gd name="connsiteX3" fmla="*/ 0 w 613271"/>
                <a:gd name="connsiteY3" fmla="*/ 561975 h 733425"/>
                <a:gd name="connsiteX4" fmla="*/ 333375 w 613271"/>
                <a:gd name="connsiteY4" fmla="*/ 114300 h 733425"/>
                <a:gd name="connsiteX5" fmla="*/ 514350 w 613271"/>
                <a:gd name="connsiteY5" fmla="*/ 0 h 733425"/>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23875 w 622796"/>
                <a:gd name="connsiteY0" fmla="*/ 0 h 751546"/>
                <a:gd name="connsiteX1" fmla="*/ 542925 w 622796"/>
                <a:gd name="connsiteY1" fmla="*/ 647700 h 751546"/>
                <a:gd name="connsiteX2" fmla="*/ 190500 w 622796"/>
                <a:gd name="connsiteY2" fmla="*/ 733425 h 751546"/>
                <a:gd name="connsiteX3" fmla="*/ 0 w 622796"/>
                <a:gd name="connsiteY3" fmla="*/ 533400 h 751546"/>
                <a:gd name="connsiteX4" fmla="*/ 342900 w 622796"/>
                <a:gd name="connsiteY4" fmla="*/ 114300 h 751546"/>
                <a:gd name="connsiteX5" fmla="*/ 523875 w 622796"/>
                <a:gd name="connsiteY5" fmla="*/ 0 h 751546"/>
                <a:gd name="connsiteX0" fmla="*/ 523875 w 622796"/>
                <a:gd name="connsiteY0" fmla="*/ 0 h 751546"/>
                <a:gd name="connsiteX1" fmla="*/ 542925 w 622796"/>
                <a:gd name="connsiteY1" fmla="*/ 647700 h 751546"/>
                <a:gd name="connsiteX2" fmla="*/ 190500 w 622796"/>
                <a:gd name="connsiteY2" fmla="*/ 733425 h 751546"/>
                <a:gd name="connsiteX3" fmla="*/ 0 w 622796"/>
                <a:gd name="connsiteY3" fmla="*/ 533400 h 751546"/>
                <a:gd name="connsiteX4" fmla="*/ 342900 w 622796"/>
                <a:gd name="connsiteY4" fmla="*/ 114300 h 751546"/>
                <a:gd name="connsiteX5" fmla="*/ 523875 w 622796"/>
                <a:gd name="connsiteY5" fmla="*/ 0 h 751546"/>
                <a:gd name="connsiteX0" fmla="*/ 533400 w 632321"/>
                <a:gd name="connsiteY0" fmla="*/ 0 h 751546"/>
                <a:gd name="connsiteX1" fmla="*/ 552450 w 632321"/>
                <a:gd name="connsiteY1" fmla="*/ 647700 h 751546"/>
                <a:gd name="connsiteX2" fmla="*/ 200025 w 632321"/>
                <a:gd name="connsiteY2" fmla="*/ 733425 h 751546"/>
                <a:gd name="connsiteX3" fmla="*/ 0 w 632321"/>
                <a:gd name="connsiteY3" fmla="*/ 542925 h 751546"/>
                <a:gd name="connsiteX4" fmla="*/ 352425 w 632321"/>
                <a:gd name="connsiteY4" fmla="*/ 114300 h 751546"/>
                <a:gd name="connsiteX5" fmla="*/ 533400 w 632321"/>
                <a:gd name="connsiteY5" fmla="*/ 0 h 751546"/>
                <a:gd name="connsiteX0" fmla="*/ 552170 w 651091"/>
                <a:gd name="connsiteY0" fmla="*/ 0 h 751546"/>
                <a:gd name="connsiteX1" fmla="*/ 571220 w 651091"/>
                <a:gd name="connsiteY1" fmla="*/ 647700 h 751546"/>
                <a:gd name="connsiteX2" fmla="*/ 218795 w 651091"/>
                <a:gd name="connsiteY2" fmla="*/ 733425 h 751546"/>
                <a:gd name="connsiteX3" fmla="*/ 18770 w 651091"/>
                <a:gd name="connsiteY3" fmla="*/ 542925 h 751546"/>
                <a:gd name="connsiteX4" fmla="*/ 371195 w 651091"/>
                <a:gd name="connsiteY4" fmla="*/ 114300 h 751546"/>
                <a:gd name="connsiteX5" fmla="*/ 552170 w 651091"/>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54113 w 634009"/>
                <a:gd name="connsiteY4" fmla="*/ 1143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963 h 752509"/>
                <a:gd name="connsiteX1" fmla="*/ 554138 w 634009"/>
                <a:gd name="connsiteY1" fmla="*/ 648663 h 752509"/>
                <a:gd name="connsiteX2" fmla="*/ 201713 w 634009"/>
                <a:gd name="connsiteY2" fmla="*/ 734388 h 752509"/>
                <a:gd name="connsiteX3" fmla="*/ 1688 w 634009"/>
                <a:gd name="connsiteY3" fmla="*/ 543888 h 752509"/>
                <a:gd name="connsiteX4" fmla="*/ 325538 w 634009"/>
                <a:gd name="connsiteY4" fmla="*/ 153363 h 752509"/>
                <a:gd name="connsiteX5" fmla="*/ 535088 w 634009"/>
                <a:gd name="connsiteY5" fmla="*/ 963 h 752509"/>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258863 w 634009"/>
                <a:gd name="connsiteY4" fmla="*/ 152400 h 751546"/>
                <a:gd name="connsiteX5" fmla="*/ 535088 w 634009"/>
                <a:gd name="connsiteY5" fmla="*/ 0 h 751546"/>
                <a:gd name="connsiteX0" fmla="*/ 563325 w 662246"/>
                <a:gd name="connsiteY0" fmla="*/ 0 h 751546"/>
                <a:gd name="connsiteX1" fmla="*/ 582375 w 662246"/>
                <a:gd name="connsiteY1" fmla="*/ 647700 h 751546"/>
                <a:gd name="connsiteX2" fmla="*/ 229950 w 662246"/>
                <a:gd name="connsiteY2" fmla="*/ 733425 h 751546"/>
                <a:gd name="connsiteX3" fmla="*/ 1350 w 662246"/>
                <a:gd name="connsiteY3" fmla="*/ 542925 h 751546"/>
                <a:gd name="connsiteX4" fmla="*/ 287100 w 662246"/>
                <a:gd name="connsiteY4" fmla="*/ 152400 h 751546"/>
                <a:gd name="connsiteX5" fmla="*/ 563325 w 662246"/>
                <a:gd name="connsiteY5" fmla="*/ 0 h 751546"/>
                <a:gd name="connsiteX0" fmla="*/ 591674 w 690595"/>
                <a:gd name="connsiteY0" fmla="*/ 0 h 751546"/>
                <a:gd name="connsiteX1" fmla="*/ 610724 w 690595"/>
                <a:gd name="connsiteY1" fmla="*/ 647700 h 751546"/>
                <a:gd name="connsiteX2" fmla="*/ 258299 w 690595"/>
                <a:gd name="connsiteY2" fmla="*/ 733425 h 751546"/>
                <a:gd name="connsiteX3" fmla="*/ 1124 w 690595"/>
                <a:gd name="connsiteY3" fmla="*/ 514350 h 751546"/>
                <a:gd name="connsiteX4" fmla="*/ 315449 w 690595"/>
                <a:gd name="connsiteY4" fmla="*/ 152400 h 751546"/>
                <a:gd name="connsiteX5" fmla="*/ 591674 w 690595"/>
                <a:gd name="connsiteY5" fmla="*/ 0 h 751546"/>
                <a:gd name="connsiteX0" fmla="*/ 591674 w 705762"/>
                <a:gd name="connsiteY0" fmla="*/ 0 h 751546"/>
                <a:gd name="connsiteX1" fmla="*/ 610724 w 705762"/>
                <a:gd name="connsiteY1" fmla="*/ 647700 h 751546"/>
                <a:gd name="connsiteX2" fmla="*/ 258299 w 705762"/>
                <a:gd name="connsiteY2" fmla="*/ 733425 h 751546"/>
                <a:gd name="connsiteX3" fmla="*/ 1124 w 705762"/>
                <a:gd name="connsiteY3" fmla="*/ 514350 h 751546"/>
                <a:gd name="connsiteX4" fmla="*/ 315449 w 705762"/>
                <a:gd name="connsiteY4" fmla="*/ 152400 h 751546"/>
                <a:gd name="connsiteX5" fmla="*/ 591674 w 705762"/>
                <a:gd name="connsiteY5" fmla="*/ 0 h 751546"/>
                <a:gd name="connsiteX0" fmla="*/ 591674 w 719146"/>
                <a:gd name="connsiteY0" fmla="*/ 0 h 751546"/>
                <a:gd name="connsiteX1" fmla="*/ 610724 w 719146"/>
                <a:gd name="connsiteY1" fmla="*/ 647700 h 751546"/>
                <a:gd name="connsiteX2" fmla="*/ 258299 w 719146"/>
                <a:gd name="connsiteY2" fmla="*/ 733425 h 751546"/>
                <a:gd name="connsiteX3" fmla="*/ 1124 w 719146"/>
                <a:gd name="connsiteY3" fmla="*/ 514350 h 751546"/>
                <a:gd name="connsiteX4" fmla="*/ 315449 w 719146"/>
                <a:gd name="connsiteY4" fmla="*/ 152400 h 751546"/>
                <a:gd name="connsiteX5" fmla="*/ 591674 w 719146"/>
                <a:gd name="connsiteY5" fmla="*/ 0 h 751546"/>
                <a:gd name="connsiteX0" fmla="*/ 601199 w 723836"/>
                <a:gd name="connsiteY0" fmla="*/ 0 h 761071"/>
                <a:gd name="connsiteX1" fmla="*/ 610724 w 723836"/>
                <a:gd name="connsiteY1" fmla="*/ 657225 h 761071"/>
                <a:gd name="connsiteX2" fmla="*/ 258299 w 723836"/>
                <a:gd name="connsiteY2" fmla="*/ 742950 h 761071"/>
                <a:gd name="connsiteX3" fmla="*/ 1124 w 723836"/>
                <a:gd name="connsiteY3" fmla="*/ 523875 h 761071"/>
                <a:gd name="connsiteX4" fmla="*/ 315449 w 723836"/>
                <a:gd name="connsiteY4" fmla="*/ 161925 h 761071"/>
                <a:gd name="connsiteX5" fmla="*/ 601199 w 723836"/>
                <a:gd name="connsiteY5" fmla="*/ 0 h 761071"/>
                <a:gd name="connsiteX0" fmla="*/ 658065 w 780702"/>
                <a:gd name="connsiteY0" fmla="*/ 0 h 761071"/>
                <a:gd name="connsiteX1" fmla="*/ 667590 w 780702"/>
                <a:gd name="connsiteY1" fmla="*/ 657225 h 761071"/>
                <a:gd name="connsiteX2" fmla="*/ 315165 w 780702"/>
                <a:gd name="connsiteY2" fmla="*/ 742950 h 761071"/>
                <a:gd name="connsiteX3" fmla="*/ 840 w 780702"/>
                <a:gd name="connsiteY3" fmla="*/ 523875 h 761071"/>
                <a:gd name="connsiteX4" fmla="*/ 372315 w 780702"/>
                <a:gd name="connsiteY4" fmla="*/ 161925 h 761071"/>
                <a:gd name="connsiteX5" fmla="*/ 658065 w 780702"/>
                <a:gd name="connsiteY5" fmla="*/ 0 h 761071"/>
                <a:gd name="connsiteX0" fmla="*/ 658065 w 780702"/>
                <a:gd name="connsiteY0" fmla="*/ 0 h 761071"/>
                <a:gd name="connsiteX1" fmla="*/ 667590 w 780702"/>
                <a:gd name="connsiteY1" fmla="*/ 657225 h 761071"/>
                <a:gd name="connsiteX2" fmla="*/ 315165 w 780702"/>
                <a:gd name="connsiteY2" fmla="*/ 742950 h 761071"/>
                <a:gd name="connsiteX3" fmla="*/ 840 w 780702"/>
                <a:gd name="connsiteY3" fmla="*/ 523875 h 761071"/>
                <a:gd name="connsiteX4" fmla="*/ 372315 w 780702"/>
                <a:gd name="connsiteY4" fmla="*/ 161925 h 761071"/>
                <a:gd name="connsiteX5" fmla="*/ 658065 w 780702"/>
                <a:gd name="connsiteY5" fmla="*/ 0 h 761071"/>
                <a:gd name="connsiteX0" fmla="*/ 677050 w 799687"/>
                <a:gd name="connsiteY0" fmla="*/ 0 h 761071"/>
                <a:gd name="connsiteX1" fmla="*/ 686575 w 799687"/>
                <a:gd name="connsiteY1" fmla="*/ 657225 h 761071"/>
                <a:gd name="connsiteX2" fmla="*/ 334150 w 799687"/>
                <a:gd name="connsiteY2" fmla="*/ 742950 h 761071"/>
                <a:gd name="connsiteX3" fmla="*/ 775 w 799687"/>
                <a:gd name="connsiteY3" fmla="*/ 571500 h 761071"/>
                <a:gd name="connsiteX4" fmla="*/ 391300 w 799687"/>
                <a:gd name="connsiteY4" fmla="*/ 161925 h 761071"/>
                <a:gd name="connsiteX5" fmla="*/ 677050 w 799687"/>
                <a:gd name="connsiteY5" fmla="*/ 0 h 76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687" h="761071">
                  <a:moveTo>
                    <a:pt x="677050" y="0"/>
                  </a:moveTo>
                  <a:cubicBezTo>
                    <a:pt x="845325" y="244475"/>
                    <a:pt x="832625" y="469900"/>
                    <a:pt x="686575" y="657225"/>
                  </a:cubicBezTo>
                  <a:cubicBezTo>
                    <a:pt x="550050" y="781050"/>
                    <a:pt x="404000" y="771525"/>
                    <a:pt x="334150" y="742950"/>
                  </a:cubicBezTo>
                  <a:cubicBezTo>
                    <a:pt x="216675" y="657225"/>
                    <a:pt x="-15100" y="676275"/>
                    <a:pt x="775" y="571500"/>
                  </a:cubicBezTo>
                  <a:cubicBezTo>
                    <a:pt x="410350" y="508000"/>
                    <a:pt x="438925" y="473075"/>
                    <a:pt x="391300" y="161925"/>
                  </a:cubicBezTo>
                  <a:cubicBezTo>
                    <a:pt x="423050" y="25400"/>
                    <a:pt x="531000" y="69850"/>
                    <a:pt x="6770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8" name="Freeform 2053">
              <a:extLst>
                <a:ext uri="{FF2B5EF4-FFF2-40B4-BE49-F238E27FC236}">
                  <a16:creationId xmlns:a16="http://schemas.microsoft.com/office/drawing/2014/main" id="{6ADC29A7-272B-49A1-903F-494E4C89E03C}"/>
                </a:ext>
              </a:extLst>
            </p:cNvPr>
            <p:cNvSpPr/>
            <p:nvPr/>
          </p:nvSpPr>
          <p:spPr>
            <a:xfrm rot="1162786">
              <a:off x="2428607" y="2600095"/>
              <a:ext cx="2029427" cy="1500329"/>
            </a:xfrm>
            <a:custGeom>
              <a:avLst/>
              <a:gdLst>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866775 w 1009650"/>
                <a:gd name="connsiteY0" fmla="*/ 0 h 857250"/>
                <a:gd name="connsiteX1" fmla="*/ 0 w 1009650"/>
                <a:gd name="connsiteY1" fmla="*/ 400050 h 857250"/>
                <a:gd name="connsiteX2" fmla="*/ 266700 w 1009650"/>
                <a:gd name="connsiteY2" fmla="*/ 857250 h 857250"/>
                <a:gd name="connsiteX3" fmla="*/ 819150 w 1009650"/>
                <a:gd name="connsiteY3" fmla="*/ 542925 h 857250"/>
                <a:gd name="connsiteX4" fmla="*/ 771525 w 1009650"/>
                <a:gd name="connsiteY4" fmla="*/ 247650 h 857250"/>
                <a:gd name="connsiteX5" fmla="*/ 1009650 w 1009650"/>
                <a:gd name="connsiteY5" fmla="*/ 114300 h 857250"/>
                <a:gd name="connsiteX6" fmla="*/ 866775 w 1009650"/>
                <a:gd name="connsiteY6" fmla="*/ 0 h 857250"/>
                <a:gd name="connsiteX0" fmla="*/ 866775 w 1009650"/>
                <a:gd name="connsiteY0" fmla="*/ 0 h 857250"/>
                <a:gd name="connsiteX1" fmla="*/ 0 w 1009650"/>
                <a:gd name="connsiteY1" fmla="*/ 400050 h 857250"/>
                <a:gd name="connsiteX2" fmla="*/ 266700 w 1009650"/>
                <a:gd name="connsiteY2" fmla="*/ 857250 h 857250"/>
                <a:gd name="connsiteX3" fmla="*/ 819150 w 1009650"/>
                <a:gd name="connsiteY3" fmla="*/ 542925 h 857250"/>
                <a:gd name="connsiteX4" fmla="*/ 771525 w 1009650"/>
                <a:gd name="connsiteY4" fmla="*/ 247650 h 857250"/>
                <a:gd name="connsiteX5" fmla="*/ 1009650 w 1009650"/>
                <a:gd name="connsiteY5" fmla="*/ 114300 h 857250"/>
                <a:gd name="connsiteX6" fmla="*/ 866775 w 1009650"/>
                <a:gd name="connsiteY6" fmla="*/ 0 h 857250"/>
                <a:gd name="connsiteX0" fmla="*/ 908732 w 1051607"/>
                <a:gd name="connsiteY0" fmla="*/ 0 h 857250"/>
                <a:gd name="connsiteX1" fmla="*/ 41957 w 1051607"/>
                <a:gd name="connsiteY1" fmla="*/ 400050 h 857250"/>
                <a:gd name="connsiteX2" fmla="*/ 308657 w 1051607"/>
                <a:gd name="connsiteY2" fmla="*/ 857250 h 857250"/>
                <a:gd name="connsiteX3" fmla="*/ 861107 w 1051607"/>
                <a:gd name="connsiteY3" fmla="*/ 542925 h 857250"/>
                <a:gd name="connsiteX4" fmla="*/ 813482 w 1051607"/>
                <a:gd name="connsiteY4" fmla="*/ 247650 h 857250"/>
                <a:gd name="connsiteX5" fmla="*/ 1051607 w 1051607"/>
                <a:gd name="connsiteY5" fmla="*/ 114300 h 857250"/>
                <a:gd name="connsiteX6" fmla="*/ 908732 w 1051607"/>
                <a:gd name="connsiteY6" fmla="*/ 0 h 857250"/>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608"/>
                <a:gd name="connsiteY0" fmla="*/ 0 h 857562"/>
                <a:gd name="connsiteX1" fmla="*/ 48350 w 1058608"/>
                <a:gd name="connsiteY1" fmla="*/ 400050 h 857562"/>
                <a:gd name="connsiteX2" fmla="*/ 315050 w 1058608"/>
                <a:gd name="connsiteY2" fmla="*/ 857250 h 857562"/>
                <a:gd name="connsiteX3" fmla="*/ 867500 w 1058608"/>
                <a:gd name="connsiteY3" fmla="*/ 542925 h 857562"/>
                <a:gd name="connsiteX4" fmla="*/ 857975 w 1058608"/>
                <a:gd name="connsiteY4" fmla="*/ 285750 h 857562"/>
                <a:gd name="connsiteX5" fmla="*/ 1058000 w 1058608"/>
                <a:gd name="connsiteY5" fmla="*/ 114300 h 857562"/>
                <a:gd name="connsiteX6" fmla="*/ 915125 w 1058608"/>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57975 w 1058000"/>
                <a:gd name="connsiteY4" fmla="*/ 30480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57975 w 1058000"/>
                <a:gd name="connsiteY4" fmla="*/ 30480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86550 w 1058000"/>
                <a:gd name="connsiteY3" fmla="*/ 32385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86550 w 1058000"/>
                <a:gd name="connsiteY3" fmla="*/ 32385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947893"/>
                <a:gd name="connsiteY0" fmla="*/ 122 h 876734"/>
                <a:gd name="connsiteX1" fmla="*/ 48350 w 947893"/>
                <a:gd name="connsiteY1" fmla="*/ 419222 h 876734"/>
                <a:gd name="connsiteX2" fmla="*/ 315050 w 947893"/>
                <a:gd name="connsiteY2" fmla="*/ 876422 h 876734"/>
                <a:gd name="connsiteX3" fmla="*/ 877025 w 947893"/>
                <a:gd name="connsiteY3" fmla="*/ 381122 h 876734"/>
                <a:gd name="connsiteX4" fmla="*/ 848450 w 947893"/>
                <a:gd name="connsiteY4" fmla="*/ 122 h 876734"/>
                <a:gd name="connsiteX0" fmla="*/ 848450 w 958274"/>
                <a:gd name="connsiteY0" fmla="*/ 122 h 876734"/>
                <a:gd name="connsiteX1" fmla="*/ 48350 w 958274"/>
                <a:gd name="connsiteY1" fmla="*/ 419222 h 876734"/>
                <a:gd name="connsiteX2" fmla="*/ 315050 w 958274"/>
                <a:gd name="connsiteY2" fmla="*/ 876422 h 876734"/>
                <a:gd name="connsiteX3" fmla="*/ 896075 w 958274"/>
                <a:gd name="connsiteY3" fmla="*/ 381122 h 876734"/>
                <a:gd name="connsiteX4" fmla="*/ 848450 w 958274"/>
                <a:gd name="connsiteY4" fmla="*/ 122 h 876734"/>
                <a:gd name="connsiteX0" fmla="*/ 848450 w 1027683"/>
                <a:gd name="connsiteY0" fmla="*/ 152 h 876764"/>
                <a:gd name="connsiteX1" fmla="*/ 48350 w 1027683"/>
                <a:gd name="connsiteY1" fmla="*/ 419252 h 876764"/>
                <a:gd name="connsiteX2" fmla="*/ 315050 w 1027683"/>
                <a:gd name="connsiteY2" fmla="*/ 876452 h 876764"/>
                <a:gd name="connsiteX3" fmla="*/ 896075 w 1027683"/>
                <a:gd name="connsiteY3" fmla="*/ 381152 h 876764"/>
                <a:gd name="connsiteX4" fmla="*/ 848450 w 1027683"/>
                <a:gd name="connsiteY4" fmla="*/ 152 h 876764"/>
                <a:gd name="connsiteX0" fmla="*/ 848450 w 1075799"/>
                <a:gd name="connsiteY0" fmla="*/ 0 h 876612"/>
                <a:gd name="connsiteX1" fmla="*/ 48350 w 1075799"/>
                <a:gd name="connsiteY1" fmla="*/ 419100 h 876612"/>
                <a:gd name="connsiteX2" fmla="*/ 315050 w 1075799"/>
                <a:gd name="connsiteY2" fmla="*/ 876300 h 876612"/>
                <a:gd name="connsiteX3" fmla="*/ 896075 w 1075799"/>
                <a:gd name="connsiteY3" fmla="*/ 381000 h 876612"/>
                <a:gd name="connsiteX4" fmla="*/ 848450 w 1075799"/>
                <a:gd name="connsiteY4" fmla="*/ 0 h 876612"/>
                <a:gd name="connsiteX0" fmla="*/ 810350 w 1059209"/>
                <a:gd name="connsiteY0" fmla="*/ 0 h 876612"/>
                <a:gd name="connsiteX1" fmla="*/ 48350 w 1059209"/>
                <a:gd name="connsiteY1" fmla="*/ 419100 h 876612"/>
                <a:gd name="connsiteX2" fmla="*/ 315050 w 1059209"/>
                <a:gd name="connsiteY2" fmla="*/ 876300 h 876612"/>
                <a:gd name="connsiteX3" fmla="*/ 896075 w 1059209"/>
                <a:gd name="connsiteY3" fmla="*/ 381000 h 876612"/>
                <a:gd name="connsiteX4" fmla="*/ 810350 w 1059209"/>
                <a:gd name="connsiteY4" fmla="*/ 0 h 876612"/>
                <a:gd name="connsiteX0" fmla="*/ 810350 w 1092130"/>
                <a:gd name="connsiteY0" fmla="*/ 0 h 876612"/>
                <a:gd name="connsiteX1" fmla="*/ 48350 w 1092130"/>
                <a:gd name="connsiteY1" fmla="*/ 419100 h 876612"/>
                <a:gd name="connsiteX2" fmla="*/ 315050 w 1092130"/>
                <a:gd name="connsiteY2" fmla="*/ 876300 h 876612"/>
                <a:gd name="connsiteX3" fmla="*/ 896075 w 1092130"/>
                <a:gd name="connsiteY3" fmla="*/ 381000 h 876612"/>
                <a:gd name="connsiteX4" fmla="*/ 810350 w 1092130"/>
                <a:gd name="connsiteY4" fmla="*/ 0 h 876612"/>
                <a:gd name="connsiteX0" fmla="*/ 810350 w 1092130"/>
                <a:gd name="connsiteY0" fmla="*/ 0 h 876612"/>
                <a:gd name="connsiteX1" fmla="*/ 48350 w 1092130"/>
                <a:gd name="connsiteY1" fmla="*/ 419100 h 876612"/>
                <a:gd name="connsiteX2" fmla="*/ 315050 w 1092130"/>
                <a:gd name="connsiteY2" fmla="*/ 876300 h 876612"/>
                <a:gd name="connsiteX3" fmla="*/ 896075 w 1092130"/>
                <a:gd name="connsiteY3" fmla="*/ 381000 h 876612"/>
                <a:gd name="connsiteX4" fmla="*/ 810350 w 1092130"/>
                <a:gd name="connsiteY4" fmla="*/ 0 h 876612"/>
                <a:gd name="connsiteX0" fmla="*/ 802712 w 1084492"/>
                <a:gd name="connsiteY0" fmla="*/ 0 h 819571"/>
                <a:gd name="connsiteX1" fmla="*/ 40712 w 1084492"/>
                <a:gd name="connsiteY1" fmla="*/ 419100 h 819571"/>
                <a:gd name="connsiteX2" fmla="*/ 383612 w 1084492"/>
                <a:gd name="connsiteY2" fmla="*/ 819150 h 819571"/>
                <a:gd name="connsiteX3" fmla="*/ 888437 w 1084492"/>
                <a:gd name="connsiteY3" fmla="*/ 381000 h 819571"/>
                <a:gd name="connsiteX4" fmla="*/ 802712 w 1084492"/>
                <a:gd name="connsiteY4" fmla="*/ 0 h 819571"/>
                <a:gd name="connsiteX0" fmla="*/ 751047 w 1032827"/>
                <a:gd name="connsiteY0" fmla="*/ 0 h 819492"/>
                <a:gd name="connsiteX1" fmla="*/ 46197 w 1032827"/>
                <a:gd name="connsiteY1" fmla="*/ 381000 h 819492"/>
                <a:gd name="connsiteX2" fmla="*/ 331947 w 1032827"/>
                <a:gd name="connsiteY2" fmla="*/ 819150 h 819492"/>
                <a:gd name="connsiteX3" fmla="*/ 836772 w 1032827"/>
                <a:gd name="connsiteY3" fmla="*/ 381000 h 819492"/>
                <a:gd name="connsiteX4" fmla="*/ 751047 w 1032827"/>
                <a:gd name="connsiteY4" fmla="*/ 0 h 819492"/>
                <a:gd name="connsiteX0" fmla="*/ 723268 w 1005048"/>
                <a:gd name="connsiteY0" fmla="*/ 0 h 819527"/>
                <a:gd name="connsiteX1" fmla="*/ 18418 w 1005048"/>
                <a:gd name="connsiteY1" fmla="*/ 381000 h 819527"/>
                <a:gd name="connsiteX2" fmla="*/ 304168 w 1005048"/>
                <a:gd name="connsiteY2" fmla="*/ 819150 h 819527"/>
                <a:gd name="connsiteX3" fmla="*/ 808993 w 1005048"/>
                <a:gd name="connsiteY3" fmla="*/ 381000 h 819527"/>
                <a:gd name="connsiteX4" fmla="*/ 723268 w 1005048"/>
                <a:gd name="connsiteY4" fmla="*/ 0 h 819527"/>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56241 w 1038021"/>
                <a:gd name="connsiteY0" fmla="*/ 0 h 819150"/>
                <a:gd name="connsiteX1" fmla="*/ 51391 w 1038021"/>
                <a:gd name="connsiteY1" fmla="*/ 381000 h 819150"/>
                <a:gd name="connsiteX2" fmla="*/ 337141 w 1038021"/>
                <a:gd name="connsiteY2" fmla="*/ 819150 h 819150"/>
                <a:gd name="connsiteX3" fmla="*/ 841966 w 1038021"/>
                <a:gd name="connsiteY3" fmla="*/ 381000 h 819150"/>
                <a:gd name="connsiteX4" fmla="*/ 756241 w 1038021"/>
                <a:gd name="connsiteY4" fmla="*/ 0 h 819150"/>
                <a:gd name="connsiteX0" fmla="*/ 756241 w 1038021"/>
                <a:gd name="connsiteY0" fmla="*/ 127 h 819277"/>
                <a:gd name="connsiteX1" fmla="*/ 51391 w 1038021"/>
                <a:gd name="connsiteY1" fmla="*/ 381127 h 819277"/>
                <a:gd name="connsiteX2" fmla="*/ 337141 w 1038021"/>
                <a:gd name="connsiteY2" fmla="*/ 819277 h 819277"/>
                <a:gd name="connsiteX3" fmla="*/ 841966 w 1038021"/>
                <a:gd name="connsiteY3" fmla="*/ 381127 h 819277"/>
                <a:gd name="connsiteX4" fmla="*/ 756241 w 1038021"/>
                <a:gd name="connsiteY4" fmla="*/ 127 h 819277"/>
                <a:gd name="connsiteX0" fmla="*/ 789773 w 1071553"/>
                <a:gd name="connsiteY0" fmla="*/ 138 h 819288"/>
                <a:gd name="connsiteX1" fmla="*/ 46823 w 1071553"/>
                <a:gd name="connsiteY1" fmla="*/ 362088 h 819288"/>
                <a:gd name="connsiteX2" fmla="*/ 370673 w 1071553"/>
                <a:gd name="connsiteY2" fmla="*/ 819288 h 819288"/>
                <a:gd name="connsiteX3" fmla="*/ 875498 w 1071553"/>
                <a:gd name="connsiteY3" fmla="*/ 381138 h 819288"/>
                <a:gd name="connsiteX4" fmla="*/ 789773 w 1071553"/>
                <a:gd name="connsiteY4" fmla="*/ 138 h 819288"/>
                <a:gd name="connsiteX0" fmla="*/ 801061 w 1082841"/>
                <a:gd name="connsiteY0" fmla="*/ 138 h 819288"/>
                <a:gd name="connsiteX1" fmla="*/ 58111 w 1082841"/>
                <a:gd name="connsiteY1" fmla="*/ 362088 h 819288"/>
                <a:gd name="connsiteX2" fmla="*/ 381961 w 1082841"/>
                <a:gd name="connsiteY2" fmla="*/ 819288 h 819288"/>
                <a:gd name="connsiteX3" fmla="*/ 886786 w 1082841"/>
                <a:gd name="connsiteY3" fmla="*/ 381138 h 819288"/>
                <a:gd name="connsiteX4" fmla="*/ 801061 w 1082841"/>
                <a:gd name="connsiteY4" fmla="*/ 138 h 819288"/>
                <a:gd name="connsiteX0" fmla="*/ 801061 w 1089831"/>
                <a:gd name="connsiteY0" fmla="*/ 138 h 819288"/>
                <a:gd name="connsiteX1" fmla="*/ 58111 w 1089831"/>
                <a:gd name="connsiteY1" fmla="*/ 362088 h 819288"/>
                <a:gd name="connsiteX2" fmla="*/ 381961 w 1089831"/>
                <a:gd name="connsiteY2" fmla="*/ 819288 h 819288"/>
                <a:gd name="connsiteX3" fmla="*/ 886786 w 1089831"/>
                <a:gd name="connsiteY3" fmla="*/ 381138 h 819288"/>
                <a:gd name="connsiteX4" fmla="*/ 801061 w 1089831"/>
                <a:gd name="connsiteY4" fmla="*/ 138 h 819288"/>
                <a:gd name="connsiteX0" fmla="*/ 801061 w 1108213"/>
                <a:gd name="connsiteY0" fmla="*/ 138 h 819288"/>
                <a:gd name="connsiteX1" fmla="*/ 58111 w 1108213"/>
                <a:gd name="connsiteY1" fmla="*/ 362088 h 819288"/>
                <a:gd name="connsiteX2" fmla="*/ 381961 w 1108213"/>
                <a:gd name="connsiteY2" fmla="*/ 819288 h 819288"/>
                <a:gd name="connsiteX3" fmla="*/ 886786 w 1108213"/>
                <a:gd name="connsiteY3" fmla="*/ 381138 h 819288"/>
                <a:gd name="connsiteX4" fmla="*/ 801061 w 1108213"/>
                <a:gd name="connsiteY4" fmla="*/ 138 h 819288"/>
                <a:gd name="connsiteX0" fmla="*/ 801061 w 1108213"/>
                <a:gd name="connsiteY0" fmla="*/ 138 h 819288"/>
                <a:gd name="connsiteX1" fmla="*/ 58111 w 1108213"/>
                <a:gd name="connsiteY1" fmla="*/ 362088 h 819288"/>
                <a:gd name="connsiteX2" fmla="*/ 381961 w 1108213"/>
                <a:gd name="connsiteY2" fmla="*/ 819288 h 819288"/>
                <a:gd name="connsiteX3" fmla="*/ 886786 w 1108213"/>
                <a:gd name="connsiteY3" fmla="*/ 381138 h 819288"/>
                <a:gd name="connsiteX4" fmla="*/ 801061 w 1108213"/>
                <a:gd name="connsiteY4" fmla="*/ 138 h 81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213" h="819288">
                  <a:moveTo>
                    <a:pt x="801061" y="138"/>
                  </a:moveTo>
                  <a:cubicBezTo>
                    <a:pt x="239086" y="-6212"/>
                    <a:pt x="210511" y="206513"/>
                    <a:pt x="58111" y="362088"/>
                  </a:cubicBezTo>
                  <a:cubicBezTo>
                    <a:pt x="-129214" y="600213"/>
                    <a:pt x="178761" y="781188"/>
                    <a:pt x="381961" y="819288"/>
                  </a:cubicBezTo>
                  <a:cubicBezTo>
                    <a:pt x="607386" y="793888"/>
                    <a:pt x="705811" y="790713"/>
                    <a:pt x="886786" y="381138"/>
                  </a:cubicBezTo>
                  <a:cubicBezTo>
                    <a:pt x="1185236" y="187463"/>
                    <a:pt x="1205874" y="12838"/>
                    <a:pt x="801061" y="13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9" name="Freeform 2054">
              <a:extLst>
                <a:ext uri="{FF2B5EF4-FFF2-40B4-BE49-F238E27FC236}">
                  <a16:creationId xmlns:a16="http://schemas.microsoft.com/office/drawing/2014/main" id="{06BDB7E2-F009-4EC8-A0DD-E518CEF5DBF7}"/>
                </a:ext>
              </a:extLst>
            </p:cNvPr>
            <p:cNvSpPr/>
            <p:nvPr/>
          </p:nvSpPr>
          <p:spPr>
            <a:xfrm rot="21372279">
              <a:off x="3719843" y="2757748"/>
              <a:ext cx="1217703" cy="1011680"/>
            </a:xfrm>
            <a:custGeom>
              <a:avLst/>
              <a:gdLst>
                <a:gd name="connsiteX0" fmla="*/ 85725 w 561975"/>
                <a:gd name="connsiteY0" fmla="*/ 0 h 485775"/>
                <a:gd name="connsiteX1" fmla="*/ 561975 w 561975"/>
                <a:gd name="connsiteY1" fmla="*/ 219075 h 485775"/>
                <a:gd name="connsiteX2" fmla="*/ 361950 w 561975"/>
                <a:gd name="connsiteY2" fmla="*/ 485775 h 485775"/>
                <a:gd name="connsiteX3" fmla="*/ 0 w 561975"/>
                <a:gd name="connsiteY3" fmla="*/ 476250 h 485775"/>
                <a:gd name="connsiteX4" fmla="*/ 85725 w 561975"/>
                <a:gd name="connsiteY4" fmla="*/ 0 h 485775"/>
                <a:gd name="connsiteX0" fmla="*/ 85725 w 561975"/>
                <a:gd name="connsiteY0" fmla="*/ 0 h 485775"/>
                <a:gd name="connsiteX1" fmla="*/ 561975 w 561975"/>
                <a:gd name="connsiteY1" fmla="*/ 219075 h 485775"/>
                <a:gd name="connsiteX2" fmla="*/ 361950 w 561975"/>
                <a:gd name="connsiteY2" fmla="*/ 485775 h 485775"/>
                <a:gd name="connsiteX3" fmla="*/ 0 w 561975"/>
                <a:gd name="connsiteY3" fmla="*/ 476250 h 485775"/>
                <a:gd name="connsiteX4" fmla="*/ 85725 w 561975"/>
                <a:gd name="connsiteY4" fmla="*/ 0 h 485775"/>
                <a:gd name="connsiteX0" fmla="*/ 85725 w 561975"/>
                <a:gd name="connsiteY0" fmla="*/ 12268 h 498043"/>
                <a:gd name="connsiteX1" fmla="*/ 561975 w 561975"/>
                <a:gd name="connsiteY1" fmla="*/ 231343 h 498043"/>
                <a:gd name="connsiteX2" fmla="*/ 361950 w 561975"/>
                <a:gd name="connsiteY2" fmla="*/ 498043 h 498043"/>
                <a:gd name="connsiteX3" fmla="*/ 0 w 561975"/>
                <a:gd name="connsiteY3" fmla="*/ 488518 h 498043"/>
                <a:gd name="connsiteX4" fmla="*/ 85725 w 561975"/>
                <a:gd name="connsiteY4" fmla="*/ 12268 h 498043"/>
                <a:gd name="connsiteX0" fmla="*/ 85725 w 561975"/>
                <a:gd name="connsiteY0" fmla="*/ 12268 h 498043"/>
                <a:gd name="connsiteX1" fmla="*/ 561975 w 561975"/>
                <a:gd name="connsiteY1" fmla="*/ 231343 h 498043"/>
                <a:gd name="connsiteX2" fmla="*/ 361950 w 561975"/>
                <a:gd name="connsiteY2" fmla="*/ 498043 h 498043"/>
                <a:gd name="connsiteX3" fmla="*/ 0 w 561975"/>
                <a:gd name="connsiteY3" fmla="*/ 488518 h 498043"/>
                <a:gd name="connsiteX4" fmla="*/ 85725 w 561975"/>
                <a:gd name="connsiteY4" fmla="*/ 12268 h 498043"/>
                <a:gd name="connsiteX0" fmla="*/ 114690 w 590940"/>
                <a:gd name="connsiteY0" fmla="*/ 12268 h 498043"/>
                <a:gd name="connsiteX1" fmla="*/ 590940 w 590940"/>
                <a:gd name="connsiteY1" fmla="*/ 231343 h 498043"/>
                <a:gd name="connsiteX2" fmla="*/ 390915 w 590940"/>
                <a:gd name="connsiteY2" fmla="*/ 498043 h 498043"/>
                <a:gd name="connsiteX3" fmla="*/ 28965 w 590940"/>
                <a:gd name="connsiteY3" fmla="*/ 488518 h 498043"/>
                <a:gd name="connsiteX4" fmla="*/ 114690 w 590940"/>
                <a:gd name="connsiteY4" fmla="*/ 12268 h 498043"/>
                <a:gd name="connsiteX0" fmla="*/ 114690 w 590940"/>
                <a:gd name="connsiteY0" fmla="*/ 12268 h 508833"/>
                <a:gd name="connsiteX1" fmla="*/ 590940 w 590940"/>
                <a:gd name="connsiteY1" fmla="*/ 231343 h 508833"/>
                <a:gd name="connsiteX2" fmla="*/ 390915 w 590940"/>
                <a:gd name="connsiteY2" fmla="*/ 498043 h 508833"/>
                <a:gd name="connsiteX3" fmla="*/ 28965 w 590940"/>
                <a:gd name="connsiteY3" fmla="*/ 488518 h 508833"/>
                <a:gd name="connsiteX4" fmla="*/ 114690 w 590940"/>
                <a:gd name="connsiteY4" fmla="*/ 12268 h 508833"/>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9258 h 515287"/>
                <a:gd name="connsiteX1" fmla="*/ 590940 w 590940"/>
                <a:gd name="connsiteY1" fmla="*/ 228333 h 515287"/>
                <a:gd name="connsiteX2" fmla="*/ 390915 w 590940"/>
                <a:gd name="connsiteY2" fmla="*/ 495033 h 515287"/>
                <a:gd name="connsiteX3" fmla="*/ 28965 w 590940"/>
                <a:gd name="connsiteY3" fmla="*/ 485508 h 515287"/>
                <a:gd name="connsiteX4" fmla="*/ 114690 w 590940"/>
                <a:gd name="connsiteY4" fmla="*/ 9258 h 515287"/>
                <a:gd name="connsiteX0" fmla="*/ 114690 w 590940"/>
                <a:gd name="connsiteY0" fmla="*/ 9258 h 495033"/>
                <a:gd name="connsiteX1" fmla="*/ 590940 w 590940"/>
                <a:gd name="connsiteY1" fmla="*/ 228333 h 495033"/>
                <a:gd name="connsiteX2" fmla="*/ 390915 w 590940"/>
                <a:gd name="connsiteY2" fmla="*/ 495033 h 495033"/>
                <a:gd name="connsiteX3" fmla="*/ 28965 w 590940"/>
                <a:gd name="connsiteY3" fmla="*/ 485508 h 495033"/>
                <a:gd name="connsiteX4" fmla="*/ 114690 w 590940"/>
                <a:gd name="connsiteY4" fmla="*/ 9258 h 495033"/>
                <a:gd name="connsiteX0" fmla="*/ 95473 w 571723"/>
                <a:gd name="connsiteY0" fmla="*/ 9258 h 495033"/>
                <a:gd name="connsiteX1" fmla="*/ 571723 w 571723"/>
                <a:gd name="connsiteY1" fmla="*/ 228333 h 495033"/>
                <a:gd name="connsiteX2" fmla="*/ 371698 w 571723"/>
                <a:gd name="connsiteY2" fmla="*/ 495033 h 495033"/>
                <a:gd name="connsiteX3" fmla="*/ 9748 w 571723"/>
                <a:gd name="connsiteY3" fmla="*/ 485508 h 495033"/>
                <a:gd name="connsiteX4" fmla="*/ 95473 w 571723"/>
                <a:gd name="connsiteY4" fmla="*/ 9258 h 495033"/>
                <a:gd name="connsiteX0" fmla="*/ 127602 w 603852"/>
                <a:gd name="connsiteY0" fmla="*/ 9258 h 495033"/>
                <a:gd name="connsiteX1" fmla="*/ 603852 w 603852"/>
                <a:gd name="connsiteY1" fmla="*/ 228333 h 495033"/>
                <a:gd name="connsiteX2" fmla="*/ 403827 w 603852"/>
                <a:gd name="connsiteY2" fmla="*/ 495033 h 495033"/>
                <a:gd name="connsiteX3" fmla="*/ 41877 w 603852"/>
                <a:gd name="connsiteY3" fmla="*/ 485508 h 495033"/>
                <a:gd name="connsiteX4" fmla="*/ 127602 w 603852"/>
                <a:gd name="connsiteY4" fmla="*/ 9258 h 495033"/>
                <a:gd name="connsiteX0" fmla="*/ 128767 w 605017"/>
                <a:gd name="connsiteY0" fmla="*/ 9258 h 495033"/>
                <a:gd name="connsiteX1" fmla="*/ 605017 w 605017"/>
                <a:gd name="connsiteY1" fmla="*/ 228333 h 495033"/>
                <a:gd name="connsiteX2" fmla="*/ 404992 w 605017"/>
                <a:gd name="connsiteY2" fmla="*/ 495033 h 495033"/>
                <a:gd name="connsiteX3" fmla="*/ 43042 w 605017"/>
                <a:gd name="connsiteY3" fmla="*/ 485508 h 495033"/>
                <a:gd name="connsiteX4" fmla="*/ 128767 w 605017"/>
                <a:gd name="connsiteY4" fmla="*/ 9258 h 495033"/>
                <a:gd name="connsiteX0" fmla="*/ 122532 w 598782"/>
                <a:gd name="connsiteY0" fmla="*/ 9258 h 495033"/>
                <a:gd name="connsiteX1" fmla="*/ 598782 w 598782"/>
                <a:gd name="connsiteY1" fmla="*/ 228333 h 495033"/>
                <a:gd name="connsiteX2" fmla="*/ 398757 w 598782"/>
                <a:gd name="connsiteY2" fmla="*/ 495033 h 495033"/>
                <a:gd name="connsiteX3" fmla="*/ 36807 w 598782"/>
                <a:gd name="connsiteY3" fmla="*/ 485508 h 495033"/>
                <a:gd name="connsiteX4" fmla="*/ 122532 w 598782"/>
                <a:gd name="connsiteY4" fmla="*/ 9258 h 495033"/>
                <a:gd name="connsiteX0" fmla="*/ 122532 w 598782"/>
                <a:gd name="connsiteY0" fmla="*/ 9258 h 495033"/>
                <a:gd name="connsiteX1" fmla="*/ 598782 w 598782"/>
                <a:gd name="connsiteY1" fmla="*/ 228333 h 495033"/>
                <a:gd name="connsiteX2" fmla="*/ 398757 w 598782"/>
                <a:gd name="connsiteY2" fmla="*/ 495033 h 495033"/>
                <a:gd name="connsiteX3" fmla="*/ 36807 w 598782"/>
                <a:gd name="connsiteY3" fmla="*/ 485508 h 495033"/>
                <a:gd name="connsiteX4" fmla="*/ 122532 w 598782"/>
                <a:gd name="connsiteY4" fmla="*/ 9258 h 495033"/>
                <a:gd name="connsiteX0" fmla="*/ 145167 w 621417"/>
                <a:gd name="connsiteY0" fmla="*/ 9258 h 495033"/>
                <a:gd name="connsiteX1" fmla="*/ 621417 w 621417"/>
                <a:gd name="connsiteY1" fmla="*/ 228333 h 495033"/>
                <a:gd name="connsiteX2" fmla="*/ 421392 w 621417"/>
                <a:gd name="connsiteY2" fmla="*/ 495033 h 495033"/>
                <a:gd name="connsiteX3" fmla="*/ 59442 w 621417"/>
                <a:gd name="connsiteY3" fmla="*/ 485508 h 495033"/>
                <a:gd name="connsiteX4" fmla="*/ 145167 w 621417"/>
                <a:gd name="connsiteY4" fmla="*/ 9258 h 495033"/>
                <a:gd name="connsiteX0" fmla="*/ 145167 w 621417"/>
                <a:gd name="connsiteY0" fmla="*/ 9258 h 509367"/>
                <a:gd name="connsiteX1" fmla="*/ 621417 w 621417"/>
                <a:gd name="connsiteY1" fmla="*/ 228333 h 509367"/>
                <a:gd name="connsiteX2" fmla="*/ 421392 w 621417"/>
                <a:gd name="connsiteY2" fmla="*/ 495033 h 509367"/>
                <a:gd name="connsiteX3" fmla="*/ 59442 w 621417"/>
                <a:gd name="connsiteY3" fmla="*/ 485508 h 509367"/>
                <a:gd name="connsiteX4" fmla="*/ 145167 w 621417"/>
                <a:gd name="connsiteY4" fmla="*/ 9258 h 509367"/>
                <a:gd name="connsiteX0" fmla="*/ 145167 w 621417"/>
                <a:gd name="connsiteY0" fmla="*/ 9258 h 504429"/>
                <a:gd name="connsiteX1" fmla="*/ 621417 w 621417"/>
                <a:gd name="connsiteY1" fmla="*/ 228333 h 504429"/>
                <a:gd name="connsiteX2" fmla="*/ 421392 w 621417"/>
                <a:gd name="connsiteY2" fmla="*/ 495033 h 504429"/>
                <a:gd name="connsiteX3" fmla="*/ 59442 w 621417"/>
                <a:gd name="connsiteY3" fmla="*/ 485508 h 504429"/>
                <a:gd name="connsiteX4" fmla="*/ 145167 w 621417"/>
                <a:gd name="connsiteY4" fmla="*/ 9258 h 504429"/>
                <a:gd name="connsiteX0" fmla="*/ 145167 w 621417"/>
                <a:gd name="connsiteY0" fmla="*/ 9258 h 504429"/>
                <a:gd name="connsiteX1" fmla="*/ 621417 w 621417"/>
                <a:gd name="connsiteY1" fmla="*/ 228333 h 504429"/>
                <a:gd name="connsiteX2" fmla="*/ 421392 w 621417"/>
                <a:gd name="connsiteY2" fmla="*/ 495033 h 504429"/>
                <a:gd name="connsiteX3" fmla="*/ 59442 w 621417"/>
                <a:gd name="connsiteY3" fmla="*/ 485508 h 504429"/>
                <a:gd name="connsiteX4" fmla="*/ 145167 w 621417"/>
                <a:gd name="connsiteY4" fmla="*/ 9258 h 504429"/>
                <a:gd name="connsiteX0" fmla="*/ 145167 w 625276"/>
                <a:gd name="connsiteY0" fmla="*/ 9258 h 505046"/>
                <a:gd name="connsiteX1" fmla="*/ 621417 w 625276"/>
                <a:gd name="connsiteY1" fmla="*/ 228333 h 505046"/>
                <a:gd name="connsiteX2" fmla="*/ 488067 w 625276"/>
                <a:gd name="connsiteY2" fmla="*/ 504558 h 505046"/>
                <a:gd name="connsiteX3" fmla="*/ 59442 w 625276"/>
                <a:gd name="connsiteY3" fmla="*/ 485508 h 505046"/>
                <a:gd name="connsiteX4" fmla="*/ 145167 w 625276"/>
                <a:gd name="connsiteY4" fmla="*/ 9258 h 505046"/>
                <a:gd name="connsiteX0" fmla="*/ 145167 w 625276"/>
                <a:gd name="connsiteY0" fmla="*/ 9258 h 509439"/>
                <a:gd name="connsiteX1" fmla="*/ 621417 w 625276"/>
                <a:gd name="connsiteY1" fmla="*/ 228333 h 509439"/>
                <a:gd name="connsiteX2" fmla="*/ 488067 w 625276"/>
                <a:gd name="connsiteY2" fmla="*/ 504558 h 509439"/>
                <a:gd name="connsiteX3" fmla="*/ 59442 w 625276"/>
                <a:gd name="connsiteY3" fmla="*/ 485508 h 509439"/>
                <a:gd name="connsiteX4" fmla="*/ 145167 w 625276"/>
                <a:gd name="connsiteY4" fmla="*/ 9258 h 509439"/>
                <a:gd name="connsiteX0" fmla="*/ 145167 w 637261"/>
                <a:gd name="connsiteY0" fmla="*/ 9258 h 509439"/>
                <a:gd name="connsiteX1" fmla="*/ 621417 w 637261"/>
                <a:gd name="connsiteY1" fmla="*/ 228333 h 509439"/>
                <a:gd name="connsiteX2" fmla="*/ 488067 w 637261"/>
                <a:gd name="connsiteY2" fmla="*/ 504558 h 509439"/>
                <a:gd name="connsiteX3" fmla="*/ 59442 w 637261"/>
                <a:gd name="connsiteY3" fmla="*/ 485508 h 509439"/>
                <a:gd name="connsiteX4" fmla="*/ 145167 w 637261"/>
                <a:gd name="connsiteY4" fmla="*/ 9258 h 509439"/>
                <a:gd name="connsiteX0" fmla="*/ 145167 w 637261"/>
                <a:gd name="connsiteY0" fmla="*/ 9258 h 548325"/>
                <a:gd name="connsiteX1" fmla="*/ 621417 w 637261"/>
                <a:gd name="connsiteY1" fmla="*/ 228333 h 548325"/>
                <a:gd name="connsiteX2" fmla="*/ 488067 w 637261"/>
                <a:gd name="connsiteY2" fmla="*/ 504558 h 548325"/>
                <a:gd name="connsiteX3" fmla="*/ 59442 w 637261"/>
                <a:gd name="connsiteY3" fmla="*/ 485508 h 548325"/>
                <a:gd name="connsiteX4" fmla="*/ 145167 w 637261"/>
                <a:gd name="connsiteY4" fmla="*/ 9258 h 548325"/>
                <a:gd name="connsiteX0" fmla="*/ 160844 w 652938"/>
                <a:gd name="connsiteY0" fmla="*/ 9258 h 548325"/>
                <a:gd name="connsiteX1" fmla="*/ 637094 w 652938"/>
                <a:gd name="connsiteY1" fmla="*/ 228333 h 548325"/>
                <a:gd name="connsiteX2" fmla="*/ 503744 w 652938"/>
                <a:gd name="connsiteY2" fmla="*/ 504558 h 548325"/>
                <a:gd name="connsiteX3" fmla="*/ 75119 w 652938"/>
                <a:gd name="connsiteY3" fmla="*/ 485508 h 548325"/>
                <a:gd name="connsiteX4" fmla="*/ 160844 w 652938"/>
                <a:gd name="connsiteY4" fmla="*/ 9258 h 548325"/>
                <a:gd name="connsiteX0" fmla="*/ 261595 w 639389"/>
                <a:gd name="connsiteY0" fmla="*/ 5718 h 601935"/>
                <a:gd name="connsiteX1" fmla="*/ 623545 w 639389"/>
                <a:gd name="connsiteY1" fmla="*/ 281943 h 601935"/>
                <a:gd name="connsiteX2" fmla="*/ 490195 w 639389"/>
                <a:gd name="connsiteY2" fmla="*/ 558168 h 601935"/>
                <a:gd name="connsiteX3" fmla="*/ 61570 w 639389"/>
                <a:gd name="connsiteY3" fmla="*/ 539118 h 601935"/>
                <a:gd name="connsiteX4" fmla="*/ 261595 w 639389"/>
                <a:gd name="connsiteY4" fmla="*/ 5718 h 601935"/>
                <a:gd name="connsiteX0" fmla="*/ 218968 w 644387"/>
                <a:gd name="connsiteY0" fmla="*/ 5718 h 601935"/>
                <a:gd name="connsiteX1" fmla="*/ 628543 w 644387"/>
                <a:gd name="connsiteY1" fmla="*/ 281943 h 601935"/>
                <a:gd name="connsiteX2" fmla="*/ 495193 w 644387"/>
                <a:gd name="connsiteY2" fmla="*/ 558168 h 601935"/>
                <a:gd name="connsiteX3" fmla="*/ 66568 w 644387"/>
                <a:gd name="connsiteY3" fmla="*/ 539118 h 601935"/>
                <a:gd name="connsiteX4" fmla="*/ 218968 w 644387"/>
                <a:gd name="connsiteY4" fmla="*/ 5718 h 601935"/>
                <a:gd name="connsiteX0" fmla="*/ 218968 w 644387"/>
                <a:gd name="connsiteY0" fmla="*/ 0 h 596217"/>
                <a:gd name="connsiteX1" fmla="*/ 628543 w 644387"/>
                <a:gd name="connsiteY1" fmla="*/ 276225 h 596217"/>
                <a:gd name="connsiteX2" fmla="*/ 495193 w 644387"/>
                <a:gd name="connsiteY2" fmla="*/ 552450 h 596217"/>
                <a:gd name="connsiteX3" fmla="*/ 66568 w 644387"/>
                <a:gd name="connsiteY3" fmla="*/ 533400 h 596217"/>
                <a:gd name="connsiteX4" fmla="*/ 218968 w 644387"/>
                <a:gd name="connsiteY4" fmla="*/ 0 h 596217"/>
                <a:gd name="connsiteX0" fmla="*/ 212616 w 638035"/>
                <a:gd name="connsiteY0" fmla="*/ 0 h 596217"/>
                <a:gd name="connsiteX1" fmla="*/ 622191 w 638035"/>
                <a:gd name="connsiteY1" fmla="*/ 276225 h 596217"/>
                <a:gd name="connsiteX2" fmla="*/ 488841 w 638035"/>
                <a:gd name="connsiteY2" fmla="*/ 552450 h 596217"/>
                <a:gd name="connsiteX3" fmla="*/ 60216 w 638035"/>
                <a:gd name="connsiteY3" fmla="*/ 533400 h 596217"/>
                <a:gd name="connsiteX4" fmla="*/ 212616 w 638035"/>
                <a:gd name="connsiteY4" fmla="*/ 0 h 596217"/>
                <a:gd name="connsiteX0" fmla="*/ 212616 w 623715"/>
                <a:gd name="connsiteY0" fmla="*/ 0 h 596217"/>
                <a:gd name="connsiteX1" fmla="*/ 593616 w 623715"/>
                <a:gd name="connsiteY1" fmla="*/ 285750 h 596217"/>
                <a:gd name="connsiteX2" fmla="*/ 488841 w 623715"/>
                <a:gd name="connsiteY2" fmla="*/ 552450 h 596217"/>
                <a:gd name="connsiteX3" fmla="*/ 60216 w 623715"/>
                <a:gd name="connsiteY3" fmla="*/ 533400 h 596217"/>
                <a:gd name="connsiteX4" fmla="*/ 212616 w 623715"/>
                <a:gd name="connsiteY4" fmla="*/ 0 h 596217"/>
                <a:gd name="connsiteX0" fmla="*/ 212616 w 623715"/>
                <a:gd name="connsiteY0" fmla="*/ 20444 h 616661"/>
                <a:gd name="connsiteX1" fmla="*/ 427381 w 623715"/>
                <a:gd name="connsiteY1" fmla="*/ 147574 h 616661"/>
                <a:gd name="connsiteX2" fmla="*/ 593616 w 623715"/>
                <a:gd name="connsiteY2" fmla="*/ 306194 h 616661"/>
                <a:gd name="connsiteX3" fmla="*/ 488841 w 623715"/>
                <a:gd name="connsiteY3" fmla="*/ 572894 h 616661"/>
                <a:gd name="connsiteX4" fmla="*/ 60216 w 623715"/>
                <a:gd name="connsiteY4" fmla="*/ 553844 h 616661"/>
                <a:gd name="connsiteX5" fmla="*/ 212616 w 623715"/>
                <a:gd name="connsiteY5" fmla="*/ 20444 h 616661"/>
                <a:gd name="connsiteX0" fmla="*/ 212616 w 623715"/>
                <a:gd name="connsiteY0" fmla="*/ 4818 h 601035"/>
                <a:gd name="connsiteX1" fmla="*/ 593616 w 623715"/>
                <a:gd name="connsiteY1" fmla="*/ 290568 h 601035"/>
                <a:gd name="connsiteX2" fmla="*/ 488841 w 623715"/>
                <a:gd name="connsiteY2" fmla="*/ 557268 h 601035"/>
                <a:gd name="connsiteX3" fmla="*/ 60216 w 623715"/>
                <a:gd name="connsiteY3" fmla="*/ 538218 h 601035"/>
                <a:gd name="connsiteX4" fmla="*/ 212616 w 623715"/>
                <a:gd name="connsiteY4" fmla="*/ 4818 h 601035"/>
                <a:gd name="connsiteX0" fmla="*/ 212616 w 623715"/>
                <a:gd name="connsiteY0" fmla="*/ 6614 h 602831"/>
                <a:gd name="connsiteX1" fmla="*/ 593616 w 623715"/>
                <a:gd name="connsiteY1" fmla="*/ 292364 h 602831"/>
                <a:gd name="connsiteX2" fmla="*/ 488841 w 623715"/>
                <a:gd name="connsiteY2" fmla="*/ 559064 h 602831"/>
                <a:gd name="connsiteX3" fmla="*/ 60216 w 623715"/>
                <a:gd name="connsiteY3" fmla="*/ 540014 h 602831"/>
                <a:gd name="connsiteX4" fmla="*/ 212616 w 623715"/>
                <a:gd name="connsiteY4" fmla="*/ 6614 h 602831"/>
                <a:gd name="connsiteX0" fmla="*/ 212616 w 623715"/>
                <a:gd name="connsiteY0" fmla="*/ 0 h 596217"/>
                <a:gd name="connsiteX1" fmla="*/ 593616 w 623715"/>
                <a:gd name="connsiteY1" fmla="*/ 285750 h 596217"/>
                <a:gd name="connsiteX2" fmla="*/ 488841 w 623715"/>
                <a:gd name="connsiteY2" fmla="*/ 552450 h 596217"/>
                <a:gd name="connsiteX3" fmla="*/ 60216 w 623715"/>
                <a:gd name="connsiteY3" fmla="*/ 533400 h 596217"/>
                <a:gd name="connsiteX4" fmla="*/ 212616 w 623715"/>
                <a:gd name="connsiteY4" fmla="*/ 0 h 596217"/>
                <a:gd name="connsiteX0" fmla="*/ 212616 w 660460"/>
                <a:gd name="connsiteY0" fmla="*/ 0 h 596217"/>
                <a:gd name="connsiteX1" fmla="*/ 593616 w 660460"/>
                <a:gd name="connsiteY1" fmla="*/ 285750 h 596217"/>
                <a:gd name="connsiteX2" fmla="*/ 488841 w 660460"/>
                <a:gd name="connsiteY2" fmla="*/ 552450 h 596217"/>
                <a:gd name="connsiteX3" fmla="*/ 60216 w 660460"/>
                <a:gd name="connsiteY3" fmla="*/ 533400 h 596217"/>
                <a:gd name="connsiteX4" fmla="*/ 212616 w 660460"/>
                <a:gd name="connsiteY4" fmla="*/ 0 h 596217"/>
                <a:gd name="connsiteX0" fmla="*/ 212616 w 656560"/>
                <a:gd name="connsiteY0" fmla="*/ 0 h 596217"/>
                <a:gd name="connsiteX1" fmla="*/ 593616 w 656560"/>
                <a:gd name="connsiteY1" fmla="*/ 285750 h 596217"/>
                <a:gd name="connsiteX2" fmla="*/ 488841 w 656560"/>
                <a:gd name="connsiteY2" fmla="*/ 552450 h 596217"/>
                <a:gd name="connsiteX3" fmla="*/ 60216 w 656560"/>
                <a:gd name="connsiteY3" fmla="*/ 533400 h 596217"/>
                <a:gd name="connsiteX4" fmla="*/ 212616 w 656560"/>
                <a:gd name="connsiteY4" fmla="*/ 0 h 596217"/>
                <a:gd name="connsiteX0" fmla="*/ 212616 w 674007"/>
                <a:gd name="connsiteY0" fmla="*/ 0 h 596217"/>
                <a:gd name="connsiteX1" fmla="*/ 622191 w 674007"/>
                <a:gd name="connsiteY1" fmla="*/ 285750 h 596217"/>
                <a:gd name="connsiteX2" fmla="*/ 488841 w 674007"/>
                <a:gd name="connsiteY2" fmla="*/ 552450 h 596217"/>
                <a:gd name="connsiteX3" fmla="*/ 60216 w 674007"/>
                <a:gd name="connsiteY3" fmla="*/ 533400 h 596217"/>
                <a:gd name="connsiteX4" fmla="*/ 212616 w 674007"/>
                <a:gd name="connsiteY4" fmla="*/ 0 h 596217"/>
                <a:gd name="connsiteX0" fmla="*/ 212616 w 674007"/>
                <a:gd name="connsiteY0" fmla="*/ 0 h 596217"/>
                <a:gd name="connsiteX1" fmla="*/ 622191 w 674007"/>
                <a:gd name="connsiteY1" fmla="*/ 285750 h 596217"/>
                <a:gd name="connsiteX2" fmla="*/ 488841 w 674007"/>
                <a:gd name="connsiteY2" fmla="*/ 552450 h 596217"/>
                <a:gd name="connsiteX3" fmla="*/ 60216 w 674007"/>
                <a:gd name="connsiteY3" fmla="*/ 533400 h 596217"/>
                <a:gd name="connsiteX4" fmla="*/ 212616 w 674007"/>
                <a:gd name="connsiteY4" fmla="*/ 0 h 596217"/>
                <a:gd name="connsiteX0" fmla="*/ 260306 w 721697"/>
                <a:gd name="connsiteY0" fmla="*/ 0 h 612261"/>
                <a:gd name="connsiteX1" fmla="*/ 669881 w 721697"/>
                <a:gd name="connsiteY1" fmla="*/ 285750 h 612261"/>
                <a:gd name="connsiteX2" fmla="*/ 536531 w 721697"/>
                <a:gd name="connsiteY2" fmla="*/ 552450 h 612261"/>
                <a:gd name="connsiteX3" fmla="*/ 55697 w 721697"/>
                <a:gd name="connsiteY3" fmla="*/ 552342 h 612261"/>
                <a:gd name="connsiteX4" fmla="*/ 260306 w 721697"/>
                <a:gd name="connsiteY4" fmla="*/ 0 h 612261"/>
                <a:gd name="connsiteX0" fmla="*/ 260306 w 721697"/>
                <a:gd name="connsiteY0" fmla="*/ 0 h 559759"/>
                <a:gd name="connsiteX1" fmla="*/ 669881 w 721697"/>
                <a:gd name="connsiteY1" fmla="*/ 285750 h 559759"/>
                <a:gd name="connsiteX2" fmla="*/ 536531 w 721697"/>
                <a:gd name="connsiteY2" fmla="*/ 552450 h 559759"/>
                <a:gd name="connsiteX3" fmla="*/ 55697 w 721697"/>
                <a:gd name="connsiteY3" fmla="*/ 552342 h 559759"/>
                <a:gd name="connsiteX4" fmla="*/ 260306 w 721697"/>
                <a:gd name="connsiteY4" fmla="*/ 0 h 559759"/>
                <a:gd name="connsiteX0" fmla="*/ 231274 w 692665"/>
                <a:gd name="connsiteY0" fmla="*/ 0 h 552450"/>
                <a:gd name="connsiteX1" fmla="*/ 640849 w 692665"/>
                <a:gd name="connsiteY1" fmla="*/ 285750 h 552450"/>
                <a:gd name="connsiteX2" fmla="*/ 507499 w 692665"/>
                <a:gd name="connsiteY2" fmla="*/ 552450 h 552450"/>
                <a:gd name="connsiteX3" fmla="*/ 58355 w 692665"/>
                <a:gd name="connsiteY3" fmla="*/ 539106 h 552450"/>
                <a:gd name="connsiteX4" fmla="*/ 231274 w 692665"/>
                <a:gd name="connsiteY4" fmla="*/ 0 h 552450"/>
                <a:gd name="connsiteX0" fmla="*/ 203562 w 664953"/>
                <a:gd name="connsiteY0" fmla="*/ 0 h 552450"/>
                <a:gd name="connsiteX1" fmla="*/ 613137 w 664953"/>
                <a:gd name="connsiteY1" fmla="*/ 285750 h 552450"/>
                <a:gd name="connsiteX2" fmla="*/ 479787 w 664953"/>
                <a:gd name="connsiteY2" fmla="*/ 552450 h 552450"/>
                <a:gd name="connsiteX3" fmla="*/ 30643 w 664953"/>
                <a:gd name="connsiteY3" fmla="*/ 539106 h 552450"/>
                <a:gd name="connsiteX4" fmla="*/ 203562 w 664953"/>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953" h="552450">
                  <a:moveTo>
                    <a:pt x="203562" y="0"/>
                  </a:moveTo>
                  <a:cubicBezTo>
                    <a:pt x="473437" y="53975"/>
                    <a:pt x="509950" y="136525"/>
                    <a:pt x="613137" y="285750"/>
                  </a:cubicBezTo>
                  <a:cubicBezTo>
                    <a:pt x="689337" y="460375"/>
                    <a:pt x="708387" y="530225"/>
                    <a:pt x="479787" y="552450"/>
                  </a:cubicBezTo>
                  <a:cubicBezTo>
                    <a:pt x="168637" y="425450"/>
                    <a:pt x="273859" y="583016"/>
                    <a:pt x="30643" y="539106"/>
                  </a:cubicBezTo>
                  <a:cubicBezTo>
                    <a:pt x="-117699" y="224002"/>
                    <a:pt x="327387" y="311150"/>
                    <a:pt x="2035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0" name="Group 79">
            <a:extLst>
              <a:ext uri="{FF2B5EF4-FFF2-40B4-BE49-F238E27FC236}">
                <a16:creationId xmlns:a16="http://schemas.microsoft.com/office/drawing/2014/main" id="{2765387A-95D6-4238-B369-A5BAA31C8A9B}"/>
              </a:ext>
            </a:extLst>
          </p:cNvPr>
          <p:cNvGrpSpPr/>
          <p:nvPr/>
        </p:nvGrpSpPr>
        <p:grpSpPr>
          <a:xfrm>
            <a:off x="2915898" y="3069199"/>
            <a:ext cx="545209" cy="545209"/>
            <a:chOff x="2376865" y="3778393"/>
            <a:chExt cx="297724" cy="297724"/>
          </a:xfrm>
          <a:solidFill>
            <a:schemeClr val="bg1"/>
          </a:solidFill>
        </p:grpSpPr>
        <p:sp>
          <p:nvSpPr>
            <p:cNvPr id="81" name="Oval 80">
              <a:extLst>
                <a:ext uri="{FF2B5EF4-FFF2-40B4-BE49-F238E27FC236}">
                  <a16:creationId xmlns:a16="http://schemas.microsoft.com/office/drawing/2014/main" id="{F18886C0-4004-4277-B7A3-33A7BB819152}"/>
                </a:ext>
              </a:extLst>
            </p:cNvPr>
            <p:cNvSpPr/>
            <p:nvPr/>
          </p:nvSpPr>
          <p:spPr>
            <a:xfrm>
              <a:off x="2376865" y="3778393"/>
              <a:ext cx="297724" cy="297724"/>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lumMod val="75000"/>
                    <a:lumOff val="25000"/>
                  </a:schemeClr>
                </a:solidFill>
              </a:endParaRPr>
            </a:p>
          </p:txBody>
        </p:sp>
        <p:sp>
          <p:nvSpPr>
            <p:cNvPr id="82" name="TextBox 81">
              <a:extLst>
                <a:ext uri="{FF2B5EF4-FFF2-40B4-BE49-F238E27FC236}">
                  <a16:creationId xmlns:a16="http://schemas.microsoft.com/office/drawing/2014/main" id="{A68B164E-52B4-4E13-8C8A-80EA90A48923}"/>
                </a:ext>
              </a:extLst>
            </p:cNvPr>
            <p:cNvSpPr txBox="1"/>
            <p:nvPr/>
          </p:nvSpPr>
          <p:spPr>
            <a:xfrm>
              <a:off x="2456719" y="3843221"/>
              <a:ext cx="138017" cy="168069"/>
            </a:xfrm>
            <a:prstGeom prst="rect">
              <a:avLst/>
            </a:prstGeom>
            <a:grpFill/>
          </p:spPr>
          <p:txBody>
            <a:bodyPr wrap="square" tIns="0" bIns="0" rtlCol="0" anchor="ctr">
              <a:spAutoFit/>
            </a:bodyPr>
            <a:lstStyle/>
            <a:p>
              <a:pPr algn="ctr"/>
              <a:r>
                <a:rPr lang="en-US" altLang="ko-KR" sz="2000" b="1" dirty="0">
                  <a:solidFill>
                    <a:schemeClr val="tx1">
                      <a:lumMod val="75000"/>
                      <a:lumOff val="25000"/>
                    </a:schemeClr>
                  </a:solidFill>
                  <a:cs typeface="Arial" pitchFamily="34" charset="0"/>
                </a:rPr>
                <a:t>1</a:t>
              </a:r>
            </a:p>
          </p:txBody>
        </p:sp>
      </p:grpSp>
      <p:grpSp>
        <p:nvGrpSpPr>
          <p:cNvPr id="83" name="Group 82">
            <a:extLst>
              <a:ext uri="{FF2B5EF4-FFF2-40B4-BE49-F238E27FC236}">
                <a16:creationId xmlns:a16="http://schemas.microsoft.com/office/drawing/2014/main" id="{CCF95DBF-46F2-4B15-861B-6D1AC70CF0DA}"/>
              </a:ext>
            </a:extLst>
          </p:cNvPr>
          <p:cNvGrpSpPr/>
          <p:nvPr/>
        </p:nvGrpSpPr>
        <p:grpSpPr>
          <a:xfrm>
            <a:off x="4369747" y="3988026"/>
            <a:ext cx="545209" cy="545209"/>
            <a:chOff x="3143872" y="4241436"/>
            <a:chExt cx="297724" cy="297724"/>
          </a:xfrm>
          <a:solidFill>
            <a:schemeClr val="bg1"/>
          </a:solidFill>
        </p:grpSpPr>
        <p:sp>
          <p:nvSpPr>
            <p:cNvPr id="84" name="Oval 83">
              <a:extLst>
                <a:ext uri="{FF2B5EF4-FFF2-40B4-BE49-F238E27FC236}">
                  <a16:creationId xmlns:a16="http://schemas.microsoft.com/office/drawing/2014/main" id="{112B7002-BFB1-45A8-9FC1-0EEBC0672FDF}"/>
                </a:ext>
              </a:extLst>
            </p:cNvPr>
            <p:cNvSpPr/>
            <p:nvPr/>
          </p:nvSpPr>
          <p:spPr>
            <a:xfrm>
              <a:off x="3143872" y="4241436"/>
              <a:ext cx="297724" cy="297724"/>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lumMod val="75000"/>
                    <a:lumOff val="25000"/>
                  </a:schemeClr>
                </a:solidFill>
              </a:endParaRPr>
            </a:p>
          </p:txBody>
        </p:sp>
        <p:sp>
          <p:nvSpPr>
            <p:cNvPr id="85" name="TextBox 84">
              <a:extLst>
                <a:ext uri="{FF2B5EF4-FFF2-40B4-BE49-F238E27FC236}">
                  <a16:creationId xmlns:a16="http://schemas.microsoft.com/office/drawing/2014/main" id="{CEBB7E2C-5D0D-4B87-B9C4-75CFDB00924B}"/>
                </a:ext>
              </a:extLst>
            </p:cNvPr>
            <p:cNvSpPr txBox="1"/>
            <p:nvPr/>
          </p:nvSpPr>
          <p:spPr>
            <a:xfrm>
              <a:off x="3223726" y="4306264"/>
              <a:ext cx="138017" cy="168069"/>
            </a:xfrm>
            <a:prstGeom prst="rect">
              <a:avLst/>
            </a:prstGeom>
            <a:grpFill/>
          </p:spPr>
          <p:txBody>
            <a:bodyPr wrap="square" tIns="0" bIns="0" rtlCol="0" anchor="ctr">
              <a:spAutoFit/>
            </a:bodyPr>
            <a:lstStyle/>
            <a:p>
              <a:pPr algn="ctr"/>
              <a:r>
                <a:rPr lang="en-US" altLang="ko-KR" sz="2000" b="1" dirty="0">
                  <a:solidFill>
                    <a:schemeClr val="tx1">
                      <a:lumMod val="75000"/>
                      <a:lumOff val="25000"/>
                    </a:schemeClr>
                  </a:solidFill>
                  <a:cs typeface="Arial" pitchFamily="34" charset="0"/>
                </a:rPr>
                <a:t>4</a:t>
              </a:r>
            </a:p>
          </p:txBody>
        </p:sp>
      </p:grpSp>
      <p:grpSp>
        <p:nvGrpSpPr>
          <p:cNvPr id="86" name="Group 85">
            <a:extLst>
              <a:ext uri="{FF2B5EF4-FFF2-40B4-BE49-F238E27FC236}">
                <a16:creationId xmlns:a16="http://schemas.microsoft.com/office/drawing/2014/main" id="{945B329C-0CFF-4E02-9B81-95EAC08489E1}"/>
              </a:ext>
            </a:extLst>
          </p:cNvPr>
          <p:cNvGrpSpPr/>
          <p:nvPr/>
        </p:nvGrpSpPr>
        <p:grpSpPr>
          <a:xfrm>
            <a:off x="4160489" y="2950717"/>
            <a:ext cx="545209" cy="545209"/>
            <a:chOff x="3143872" y="4241436"/>
            <a:chExt cx="297724" cy="297724"/>
          </a:xfrm>
          <a:solidFill>
            <a:schemeClr val="bg1"/>
          </a:solidFill>
        </p:grpSpPr>
        <p:sp>
          <p:nvSpPr>
            <p:cNvPr id="87" name="Oval 86">
              <a:extLst>
                <a:ext uri="{FF2B5EF4-FFF2-40B4-BE49-F238E27FC236}">
                  <a16:creationId xmlns:a16="http://schemas.microsoft.com/office/drawing/2014/main" id="{1A955E0C-AFA0-4B26-9E5B-06DA5F5A80C6}"/>
                </a:ext>
              </a:extLst>
            </p:cNvPr>
            <p:cNvSpPr/>
            <p:nvPr/>
          </p:nvSpPr>
          <p:spPr>
            <a:xfrm>
              <a:off x="3143872" y="4241436"/>
              <a:ext cx="297724" cy="297724"/>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lumMod val="75000"/>
                    <a:lumOff val="25000"/>
                  </a:schemeClr>
                </a:solidFill>
              </a:endParaRPr>
            </a:p>
          </p:txBody>
        </p:sp>
        <p:sp>
          <p:nvSpPr>
            <p:cNvPr id="88" name="TextBox 87">
              <a:extLst>
                <a:ext uri="{FF2B5EF4-FFF2-40B4-BE49-F238E27FC236}">
                  <a16:creationId xmlns:a16="http://schemas.microsoft.com/office/drawing/2014/main" id="{42FFD723-164B-4DDF-9090-6F9C38642D46}"/>
                </a:ext>
              </a:extLst>
            </p:cNvPr>
            <p:cNvSpPr txBox="1"/>
            <p:nvPr/>
          </p:nvSpPr>
          <p:spPr>
            <a:xfrm>
              <a:off x="3223726" y="4306264"/>
              <a:ext cx="138017" cy="168069"/>
            </a:xfrm>
            <a:prstGeom prst="rect">
              <a:avLst/>
            </a:prstGeom>
            <a:grpFill/>
          </p:spPr>
          <p:txBody>
            <a:bodyPr wrap="square" tIns="0" bIns="0" rtlCol="0" anchor="ctr">
              <a:spAutoFit/>
            </a:bodyPr>
            <a:lstStyle/>
            <a:p>
              <a:pPr algn="ctr"/>
              <a:r>
                <a:rPr lang="en-US" altLang="ko-KR" sz="2000" b="1" dirty="0">
                  <a:solidFill>
                    <a:schemeClr val="tx1">
                      <a:lumMod val="75000"/>
                      <a:lumOff val="25000"/>
                    </a:schemeClr>
                  </a:solidFill>
                  <a:cs typeface="Arial" pitchFamily="34" charset="0"/>
                </a:rPr>
                <a:t>2</a:t>
              </a:r>
            </a:p>
          </p:txBody>
        </p:sp>
      </p:grpSp>
      <p:grpSp>
        <p:nvGrpSpPr>
          <p:cNvPr id="89" name="Group 88">
            <a:extLst>
              <a:ext uri="{FF2B5EF4-FFF2-40B4-BE49-F238E27FC236}">
                <a16:creationId xmlns:a16="http://schemas.microsoft.com/office/drawing/2014/main" id="{24F61B38-9C70-4065-B93D-74854DD20E72}"/>
              </a:ext>
            </a:extLst>
          </p:cNvPr>
          <p:cNvGrpSpPr/>
          <p:nvPr/>
        </p:nvGrpSpPr>
        <p:grpSpPr>
          <a:xfrm>
            <a:off x="3655513" y="3778028"/>
            <a:ext cx="545209" cy="545209"/>
            <a:chOff x="3143872" y="4241436"/>
            <a:chExt cx="297724" cy="297724"/>
          </a:xfrm>
          <a:solidFill>
            <a:schemeClr val="bg1"/>
          </a:solidFill>
        </p:grpSpPr>
        <p:sp>
          <p:nvSpPr>
            <p:cNvPr id="90" name="Oval 89">
              <a:extLst>
                <a:ext uri="{FF2B5EF4-FFF2-40B4-BE49-F238E27FC236}">
                  <a16:creationId xmlns:a16="http://schemas.microsoft.com/office/drawing/2014/main" id="{52F6ACBE-82EE-44D2-8A12-45924C7B5DFD}"/>
                </a:ext>
              </a:extLst>
            </p:cNvPr>
            <p:cNvSpPr/>
            <p:nvPr/>
          </p:nvSpPr>
          <p:spPr>
            <a:xfrm>
              <a:off x="3143872" y="4241436"/>
              <a:ext cx="297724" cy="297724"/>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solidFill>
                  <a:schemeClr val="tx1">
                    <a:lumMod val="75000"/>
                    <a:lumOff val="25000"/>
                  </a:schemeClr>
                </a:solidFill>
              </a:endParaRPr>
            </a:p>
          </p:txBody>
        </p:sp>
        <p:sp>
          <p:nvSpPr>
            <p:cNvPr id="91" name="TextBox 90">
              <a:extLst>
                <a:ext uri="{FF2B5EF4-FFF2-40B4-BE49-F238E27FC236}">
                  <a16:creationId xmlns:a16="http://schemas.microsoft.com/office/drawing/2014/main" id="{2B8048B4-9C24-4508-B0AC-F58F179CFEDB}"/>
                </a:ext>
              </a:extLst>
            </p:cNvPr>
            <p:cNvSpPr txBox="1"/>
            <p:nvPr/>
          </p:nvSpPr>
          <p:spPr>
            <a:xfrm>
              <a:off x="3223726" y="4306264"/>
              <a:ext cx="138017" cy="168069"/>
            </a:xfrm>
            <a:prstGeom prst="rect">
              <a:avLst/>
            </a:prstGeom>
            <a:grpFill/>
          </p:spPr>
          <p:txBody>
            <a:bodyPr wrap="square" tIns="0" bIns="0" rtlCol="0" anchor="ctr">
              <a:spAutoFit/>
            </a:bodyPr>
            <a:lstStyle/>
            <a:p>
              <a:pPr algn="ctr"/>
              <a:r>
                <a:rPr lang="en-US" altLang="ko-KR" sz="2000" b="1" dirty="0">
                  <a:solidFill>
                    <a:schemeClr val="tx1">
                      <a:lumMod val="75000"/>
                      <a:lumOff val="25000"/>
                    </a:schemeClr>
                  </a:solidFill>
                  <a:cs typeface="Arial" pitchFamily="34" charset="0"/>
                </a:rPr>
                <a:t>3</a:t>
              </a:r>
            </a:p>
          </p:txBody>
        </p:sp>
      </p:grpSp>
      <p:sp>
        <p:nvSpPr>
          <p:cNvPr id="95" name="Oval 94">
            <a:extLst>
              <a:ext uri="{FF2B5EF4-FFF2-40B4-BE49-F238E27FC236}">
                <a16:creationId xmlns:a16="http://schemas.microsoft.com/office/drawing/2014/main" id="{508F43EC-A596-4781-BB8D-ACF04FD10F98}"/>
              </a:ext>
            </a:extLst>
          </p:cNvPr>
          <p:cNvSpPr/>
          <p:nvPr/>
        </p:nvSpPr>
        <p:spPr>
          <a:xfrm>
            <a:off x="7082327" y="2814798"/>
            <a:ext cx="684000" cy="684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6" name="Oval 38">
            <a:extLst>
              <a:ext uri="{FF2B5EF4-FFF2-40B4-BE49-F238E27FC236}">
                <a16:creationId xmlns:a16="http://schemas.microsoft.com/office/drawing/2014/main" id="{28391D6B-D652-43A0-BA30-0A118FEAABDE}"/>
              </a:ext>
            </a:extLst>
          </p:cNvPr>
          <p:cNvSpPr/>
          <p:nvPr/>
        </p:nvSpPr>
        <p:spPr>
          <a:xfrm>
            <a:off x="7082327" y="3726808"/>
            <a:ext cx="684000" cy="684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7" name="Oval 42">
            <a:extLst>
              <a:ext uri="{FF2B5EF4-FFF2-40B4-BE49-F238E27FC236}">
                <a16:creationId xmlns:a16="http://schemas.microsoft.com/office/drawing/2014/main" id="{23623216-5900-4A03-9A59-9E056ADA98D8}"/>
              </a:ext>
            </a:extLst>
          </p:cNvPr>
          <p:cNvSpPr/>
          <p:nvPr/>
        </p:nvSpPr>
        <p:spPr>
          <a:xfrm>
            <a:off x="7082327" y="4638818"/>
            <a:ext cx="684000" cy="684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8" name="Oval 46">
            <a:extLst>
              <a:ext uri="{FF2B5EF4-FFF2-40B4-BE49-F238E27FC236}">
                <a16:creationId xmlns:a16="http://schemas.microsoft.com/office/drawing/2014/main" id="{58E64C75-40C5-4700-BB7C-374DF2A441D0}"/>
              </a:ext>
            </a:extLst>
          </p:cNvPr>
          <p:cNvSpPr/>
          <p:nvPr/>
        </p:nvSpPr>
        <p:spPr>
          <a:xfrm>
            <a:off x="7082327" y="5550828"/>
            <a:ext cx="684000" cy="684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00" name="Rounded Rectangle 9">
            <a:extLst>
              <a:ext uri="{FF2B5EF4-FFF2-40B4-BE49-F238E27FC236}">
                <a16:creationId xmlns:a16="http://schemas.microsoft.com/office/drawing/2014/main" id="{0550924D-36EC-4A6A-B9CD-4C1E5C61BC67}"/>
              </a:ext>
            </a:extLst>
          </p:cNvPr>
          <p:cNvSpPr>
            <a:spLocks/>
          </p:cNvSpPr>
          <p:nvPr/>
        </p:nvSpPr>
        <p:spPr>
          <a:xfrm>
            <a:off x="7283442" y="3918526"/>
            <a:ext cx="281770" cy="281770"/>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1" name="Donut 6">
            <a:extLst>
              <a:ext uri="{FF2B5EF4-FFF2-40B4-BE49-F238E27FC236}">
                <a16:creationId xmlns:a16="http://schemas.microsoft.com/office/drawing/2014/main" id="{67C61468-94DF-4E53-ADEB-C07E4FCF4D5B}"/>
              </a:ext>
            </a:extLst>
          </p:cNvPr>
          <p:cNvSpPr>
            <a:spLocks noChangeAspect="1"/>
          </p:cNvSpPr>
          <p:nvPr/>
        </p:nvSpPr>
        <p:spPr>
          <a:xfrm>
            <a:off x="7251288" y="4800300"/>
            <a:ext cx="346079" cy="346079"/>
          </a:xfrm>
          <a:custGeom>
            <a:avLst/>
            <a:gdLst/>
            <a:ahLst/>
            <a:cxnLst/>
            <a:rect l="l" t="t" r="r" b="b"/>
            <a:pathLst>
              <a:path w="3960000" h="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2" name="Freeform 31">
            <a:extLst>
              <a:ext uri="{FF2B5EF4-FFF2-40B4-BE49-F238E27FC236}">
                <a16:creationId xmlns:a16="http://schemas.microsoft.com/office/drawing/2014/main" id="{0DF7DC25-810D-4200-B80C-21064EBCD682}"/>
              </a:ext>
            </a:extLst>
          </p:cNvPr>
          <p:cNvSpPr>
            <a:spLocks noChangeAspect="1"/>
          </p:cNvSpPr>
          <p:nvPr/>
        </p:nvSpPr>
        <p:spPr>
          <a:xfrm rot="8580000">
            <a:off x="7262172" y="2995075"/>
            <a:ext cx="324311" cy="323447"/>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3" name="Rectangle 1">
            <a:extLst>
              <a:ext uri="{FF2B5EF4-FFF2-40B4-BE49-F238E27FC236}">
                <a16:creationId xmlns:a16="http://schemas.microsoft.com/office/drawing/2014/main" id="{7B64C880-547A-4FEC-9C76-97C5E7DCEB73}"/>
              </a:ext>
            </a:extLst>
          </p:cNvPr>
          <p:cNvSpPr>
            <a:spLocks noChangeAspect="1"/>
          </p:cNvSpPr>
          <p:nvPr/>
        </p:nvSpPr>
        <p:spPr>
          <a:xfrm>
            <a:off x="7277599" y="5746382"/>
            <a:ext cx="293456" cy="292893"/>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grpSp>
        <p:nvGrpSpPr>
          <p:cNvPr id="105" name="Group 35">
            <a:extLst>
              <a:ext uri="{FF2B5EF4-FFF2-40B4-BE49-F238E27FC236}">
                <a16:creationId xmlns:a16="http://schemas.microsoft.com/office/drawing/2014/main" id="{19C9112E-FEB0-4E4C-A20A-7D81DE103DB8}"/>
              </a:ext>
            </a:extLst>
          </p:cNvPr>
          <p:cNvGrpSpPr/>
          <p:nvPr/>
        </p:nvGrpSpPr>
        <p:grpSpPr>
          <a:xfrm>
            <a:off x="8034516" y="2802855"/>
            <a:ext cx="3842956" cy="707886"/>
            <a:chOff x="592509" y="1556792"/>
            <a:chExt cx="2361076" cy="707886"/>
          </a:xfrm>
        </p:grpSpPr>
        <p:sp>
          <p:nvSpPr>
            <p:cNvPr id="106" name="TextBox 105">
              <a:extLst>
                <a:ext uri="{FF2B5EF4-FFF2-40B4-BE49-F238E27FC236}">
                  <a16:creationId xmlns:a16="http://schemas.microsoft.com/office/drawing/2014/main" id="{3DDE219C-8E2B-4E3B-9B20-6F40268D86D0}"/>
                </a:ext>
              </a:extLst>
            </p:cNvPr>
            <p:cNvSpPr txBox="1"/>
            <p:nvPr/>
          </p:nvSpPr>
          <p:spPr>
            <a:xfrm>
              <a:off x="592509" y="1803013"/>
              <a:ext cx="2361076" cy="461665"/>
            </a:xfrm>
            <a:prstGeom prst="rect">
              <a:avLst/>
            </a:prstGeom>
            <a:noFill/>
          </p:spPr>
          <p:txBody>
            <a:bodyPr wrap="square" rtlCol="0">
              <a:spAutoFit/>
            </a:bodyPr>
            <a:lstStyle/>
            <a:p>
              <a:r>
                <a:rPr lang="sr-Latn-RS" altLang="ko-KR" sz="1200" dirty="0">
                  <a:solidFill>
                    <a:schemeClr val="tx1">
                      <a:lumMod val="85000"/>
                      <a:lumOff val="15000"/>
                    </a:schemeClr>
                  </a:solidFill>
                  <a:cs typeface="Arial" pitchFamily="34" charset="0"/>
                </a:rPr>
                <a:t>Izdvajanje nastavnih jedinica koje su pogodne za integraciju i realizaciju van učionice</a:t>
              </a:r>
              <a:endParaRPr lang="en-US" altLang="ko-KR" sz="1200" dirty="0">
                <a:solidFill>
                  <a:schemeClr val="tx1">
                    <a:lumMod val="85000"/>
                    <a:lumOff val="15000"/>
                  </a:schemeClr>
                </a:solidFill>
                <a:cs typeface="Arial" pitchFamily="34" charset="0"/>
              </a:endParaRPr>
            </a:p>
          </p:txBody>
        </p:sp>
        <p:sp>
          <p:nvSpPr>
            <p:cNvPr id="107" name="TextBox 106">
              <a:extLst>
                <a:ext uri="{FF2B5EF4-FFF2-40B4-BE49-F238E27FC236}">
                  <a16:creationId xmlns:a16="http://schemas.microsoft.com/office/drawing/2014/main" id="{47862860-ADA8-44D9-B2A6-20A44E27A528}"/>
                </a:ext>
              </a:extLst>
            </p:cNvPr>
            <p:cNvSpPr txBox="1"/>
            <p:nvPr/>
          </p:nvSpPr>
          <p:spPr>
            <a:xfrm>
              <a:off x="592509" y="1556792"/>
              <a:ext cx="2361075" cy="307777"/>
            </a:xfrm>
            <a:prstGeom prst="rect">
              <a:avLst/>
            </a:prstGeom>
            <a:noFill/>
          </p:spPr>
          <p:txBody>
            <a:bodyPr wrap="square" lIns="108000" rIns="108000" rtlCol="0">
              <a:spAutoFit/>
            </a:bodyPr>
            <a:lstStyle/>
            <a:p>
              <a:r>
                <a:rPr lang="sr-Latn-RS" altLang="ko-KR" sz="1400" b="1" dirty="0">
                  <a:solidFill>
                    <a:schemeClr val="tx1">
                      <a:lumMod val="85000"/>
                      <a:lumOff val="15000"/>
                    </a:schemeClr>
                  </a:solidFill>
                  <a:cs typeface="Arial" pitchFamily="34" charset="0"/>
                </a:rPr>
                <a:t>Analiza programa nastave i učenja</a:t>
              </a:r>
              <a:endParaRPr lang="ko-KR" altLang="en-US" sz="1400" b="1" dirty="0">
                <a:solidFill>
                  <a:schemeClr val="tx1">
                    <a:lumMod val="85000"/>
                    <a:lumOff val="15000"/>
                  </a:schemeClr>
                </a:solidFill>
                <a:cs typeface="Arial" pitchFamily="34" charset="0"/>
              </a:endParaRPr>
            </a:p>
          </p:txBody>
        </p:sp>
      </p:grpSp>
      <p:grpSp>
        <p:nvGrpSpPr>
          <p:cNvPr id="108" name="Group 39">
            <a:extLst>
              <a:ext uri="{FF2B5EF4-FFF2-40B4-BE49-F238E27FC236}">
                <a16:creationId xmlns:a16="http://schemas.microsoft.com/office/drawing/2014/main" id="{0871E916-88A9-4E79-BD92-75E0F8E06F83}"/>
              </a:ext>
            </a:extLst>
          </p:cNvPr>
          <p:cNvGrpSpPr/>
          <p:nvPr/>
        </p:nvGrpSpPr>
        <p:grpSpPr>
          <a:xfrm>
            <a:off x="8034516" y="3714865"/>
            <a:ext cx="4157484" cy="1077218"/>
            <a:chOff x="592509" y="1556792"/>
            <a:chExt cx="2361076" cy="1077218"/>
          </a:xfrm>
        </p:grpSpPr>
        <p:sp>
          <p:nvSpPr>
            <p:cNvPr id="109" name="TextBox 108">
              <a:extLst>
                <a:ext uri="{FF2B5EF4-FFF2-40B4-BE49-F238E27FC236}">
                  <a16:creationId xmlns:a16="http://schemas.microsoft.com/office/drawing/2014/main" id="{7642CA40-91DA-4047-B8F3-4DF273C2D741}"/>
                </a:ext>
              </a:extLst>
            </p:cNvPr>
            <p:cNvSpPr txBox="1"/>
            <p:nvPr/>
          </p:nvSpPr>
          <p:spPr>
            <a:xfrm>
              <a:off x="592509" y="1803013"/>
              <a:ext cx="2361076" cy="830997"/>
            </a:xfrm>
            <a:prstGeom prst="rect">
              <a:avLst/>
            </a:prstGeom>
            <a:noFill/>
          </p:spPr>
          <p:txBody>
            <a:bodyPr wrap="square" rtlCol="0">
              <a:spAutoFit/>
            </a:bodyPr>
            <a:lstStyle/>
            <a:p>
              <a:r>
                <a:rPr lang="sr-Latn-RS" altLang="ko-KR" sz="1200" dirty="0">
                  <a:solidFill>
                    <a:schemeClr val="tx1">
                      <a:lumMod val="85000"/>
                      <a:lumOff val="15000"/>
                    </a:schemeClr>
                  </a:solidFill>
                  <a:cs typeface="Arial" pitchFamily="34" charset="0"/>
                </a:rPr>
                <a:t>U skladu sa geografskim položajem škole</a:t>
              </a:r>
            </a:p>
            <a:p>
              <a:r>
                <a:rPr lang="sr-Latn-RS" altLang="ko-KR" sz="1200" dirty="0">
                  <a:solidFill>
                    <a:schemeClr val="tx1">
                      <a:lumMod val="85000"/>
                      <a:lumOff val="15000"/>
                    </a:schemeClr>
                  </a:solidFill>
                  <a:cs typeface="Arial" pitchFamily="34" charset="0"/>
                </a:rPr>
                <a:t>Kontaktira ustanovu koja se </a:t>
              </a:r>
              <a:r>
                <a:rPr lang="sr-Latn-RS" altLang="ko-KR" sz="1200" dirty="0" err="1">
                  <a:solidFill>
                    <a:schemeClr val="tx1">
                      <a:lumMod val="85000"/>
                      <a:lumOff val="15000"/>
                    </a:schemeClr>
                  </a:solidFill>
                  <a:cs typeface="Arial" pitchFamily="34" charset="0"/>
                </a:rPr>
                <a:t>posecuje</a:t>
              </a:r>
              <a:r>
                <a:rPr lang="sr-Latn-RS" altLang="ko-KR" sz="1200" dirty="0">
                  <a:solidFill>
                    <a:schemeClr val="tx1">
                      <a:lumMod val="85000"/>
                      <a:lumOff val="15000"/>
                    </a:schemeClr>
                  </a:solidFill>
                  <a:cs typeface="Arial" pitchFamily="34" charset="0"/>
                </a:rPr>
                <a:t>…</a:t>
              </a:r>
            </a:p>
            <a:p>
              <a:r>
                <a:rPr lang="sr-Latn-RS" altLang="ko-KR" sz="1200" dirty="0">
                  <a:solidFill>
                    <a:schemeClr val="tx1">
                      <a:lumMod val="85000"/>
                      <a:lumOff val="15000"/>
                    </a:schemeClr>
                  </a:solidFill>
                  <a:cs typeface="Arial" pitchFamily="34" charset="0"/>
                </a:rPr>
                <a:t>Posetiti prostor i proceniti obrazovne resurse za istraživačke aktivnosti učenika</a:t>
              </a:r>
              <a:endParaRPr lang="en-US" altLang="ko-KR" sz="1200" dirty="0">
                <a:solidFill>
                  <a:schemeClr val="tx1">
                    <a:lumMod val="85000"/>
                    <a:lumOff val="15000"/>
                  </a:schemeClr>
                </a:solidFill>
                <a:cs typeface="Arial" pitchFamily="34" charset="0"/>
              </a:endParaRPr>
            </a:p>
          </p:txBody>
        </p:sp>
        <p:sp>
          <p:nvSpPr>
            <p:cNvPr id="110" name="TextBox 109">
              <a:extLst>
                <a:ext uri="{FF2B5EF4-FFF2-40B4-BE49-F238E27FC236}">
                  <a16:creationId xmlns:a16="http://schemas.microsoft.com/office/drawing/2014/main" id="{3AC13213-A2D4-45B3-A1D0-F2B6ADFB6407}"/>
                </a:ext>
              </a:extLst>
            </p:cNvPr>
            <p:cNvSpPr txBox="1"/>
            <p:nvPr/>
          </p:nvSpPr>
          <p:spPr>
            <a:xfrm>
              <a:off x="592509" y="1556792"/>
              <a:ext cx="2361075" cy="307777"/>
            </a:xfrm>
            <a:prstGeom prst="rect">
              <a:avLst/>
            </a:prstGeom>
            <a:noFill/>
          </p:spPr>
          <p:txBody>
            <a:bodyPr wrap="square" lIns="108000" rIns="108000" rtlCol="0">
              <a:spAutoFit/>
            </a:bodyPr>
            <a:lstStyle/>
            <a:p>
              <a:r>
                <a:rPr lang="sr-Latn-RS" altLang="ko-KR" sz="1400" b="1" dirty="0" err="1">
                  <a:solidFill>
                    <a:schemeClr val="tx1">
                      <a:lumMod val="85000"/>
                      <a:lumOff val="15000"/>
                    </a:schemeClr>
                  </a:solidFill>
                  <a:cs typeface="Arial" pitchFamily="34" charset="0"/>
                </a:rPr>
                <a:t>Odredjivanje</a:t>
              </a:r>
              <a:r>
                <a:rPr lang="sr-Latn-RS" altLang="ko-KR" sz="1400" b="1" dirty="0">
                  <a:solidFill>
                    <a:schemeClr val="tx1">
                      <a:lumMod val="85000"/>
                      <a:lumOff val="15000"/>
                    </a:schemeClr>
                  </a:solidFill>
                  <a:cs typeface="Arial" pitchFamily="34" charset="0"/>
                </a:rPr>
                <a:t> ambijenta/prostora za realizaciju</a:t>
              </a:r>
              <a:endParaRPr lang="ko-KR" altLang="en-US" sz="1400" b="1" dirty="0">
                <a:solidFill>
                  <a:schemeClr val="tx1">
                    <a:lumMod val="85000"/>
                    <a:lumOff val="15000"/>
                  </a:schemeClr>
                </a:solidFill>
                <a:cs typeface="Arial" pitchFamily="34" charset="0"/>
              </a:endParaRPr>
            </a:p>
          </p:txBody>
        </p:sp>
      </p:grpSp>
      <p:grpSp>
        <p:nvGrpSpPr>
          <p:cNvPr id="111" name="Group 43">
            <a:extLst>
              <a:ext uri="{FF2B5EF4-FFF2-40B4-BE49-F238E27FC236}">
                <a16:creationId xmlns:a16="http://schemas.microsoft.com/office/drawing/2014/main" id="{24FB7AB1-D261-4350-870C-741D27FA7FDC}"/>
              </a:ext>
            </a:extLst>
          </p:cNvPr>
          <p:cNvGrpSpPr/>
          <p:nvPr/>
        </p:nvGrpSpPr>
        <p:grpSpPr>
          <a:xfrm>
            <a:off x="8034516" y="4771136"/>
            <a:ext cx="3842956" cy="707886"/>
            <a:chOff x="592509" y="1556792"/>
            <a:chExt cx="2361076" cy="707886"/>
          </a:xfrm>
        </p:grpSpPr>
        <p:sp>
          <p:nvSpPr>
            <p:cNvPr id="112" name="TextBox 111">
              <a:extLst>
                <a:ext uri="{FF2B5EF4-FFF2-40B4-BE49-F238E27FC236}">
                  <a16:creationId xmlns:a16="http://schemas.microsoft.com/office/drawing/2014/main" id="{62DBA621-789C-4108-9F83-C4119030AEDE}"/>
                </a:ext>
              </a:extLst>
            </p:cNvPr>
            <p:cNvSpPr txBox="1"/>
            <p:nvPr/>
          </p:nvSpPr>
          <p:spPr>
            <a:xfrm>
              <a:off x="592509" y="1803013"/>
              <a:ext cx="2361076" cy="461665"/>
            </a:xfrm>
            <a:prstGeom prst="rect">
              <a:avLst/>
            </a:prstGeom>
            <a:noFill/>
          </p:spPr>
          <p:txBody>
            <a:bodyPr wrap="square" rtlCol="0">
              <a:spAutoFit/>
            </a:bodyPr>
            <a:lstStyle/>
            <a:p>
              <a:r>
                <a:rPr lang="sr-Latn-RS" altLang="ko-KR" sz="1200" dirty="0">
                  <a:solidFill>
                    <a:schemeClr val="tx1">
                      <a:lumMod val="85000"/>
                      <a:lumOff val="15000"/>
                    </a:schemeClr>
                  </a:solidFill>
                  <a:cs typeface="Arial" pitchFamily="34" charset="0"/>
                </a:rPr>
                <a:t>Aktivnosti u učionici, istraživačke aktivnosti van učionice, evaluacija</a:t>
              </a:r>
              <a:endParaRPr lang="en-US" altLang="ko-KR" sz="1200" dirty="0">
                <a:solidFill>
                  <a:schemeClr val="tx1">
                    <a:lumMod val="85000"/>
                    <a:lumOff val="15000"/>
                  </a:schemeClr>
                </a:solidFill>
                <a:cs typeface="Arial" pitchFamily="34" charset="0"/>
              </a:endParaRPr>
            </a:p>
          </p:txBody>
        </p:sp>
        <p:sp>
          <p:nvSpPr>
            <p:cNvPr id="113" name="TextBox 112">
              <a:extLst>
                <a:ext uri="{FF2B5EF4-FFF2-40B4-BE49-F238E27FC236}">
                  <a16:creationId xmlns:a16="http://schemas.microsoft.com/office/drawing/2014/main" id="{9D168A2D-4D31-4DC2-B99E-241C9F73797A}"/>
                </a:ext>
              </a:extLst>
            </p:cNvPr>
            <p:cNvSpPr txBox="1"/>
            <p:nvPr/>
          </p:nvSpPr>
          <p:spPr>
            <a:xfrm>
              <a:off x="592509" y="1556792"/>
              <a:ext cx="2361075" cy="307777"/>
            </a:xfrm>
            <a:prstGeom prst="rect">
              <a:avLst/>
            </a:prstGeom>
            <a:noFill/>
          </p:spPr>
          <p:txBody>
            <a:bodyPr wrap="square" lIns="108000" rIns="108000" rtlCol="0">
              <a:spAutoFit/>
            </a:bodyPr>
            <a:lstStyle/>
            <a:p>
              <a:r>
                <a:rPr lang="sr-Latn-RS" altLang="ko-KR" sz="1400" b="1" dirty="0">
                  <a:solidFill>
                    <a:schemeClr val="tx1">
                      <a:lumMod val="85000"/>
                      <a:lumOff val="15000"/>
                    </a:schemeClr>
                  </a:solidFill>
                  <a:cs typeface="Arial" pitchFamily="34" charset="0"/>
                </a:rPr>
                <a:t>Priprema scenarija časa</a:t>
              </a:r>
              <a:endParaRPr lang="ko-KR" altLang="en-US" sz="1400" b="1" dirty="0">
                <a:solidFill>
                  <a:schemeClr val="tx1">
                    <a:lumMod val="85000"/>
                    <a:lumOff val="15000"/>
                  </a:schemeClr>
                </a:solidFill>
                <a:cs typeface="Arial" pitchFamily="34" charset="0"/>
              </a:endParaRPr>
            </a:p>
          </p:txBody>
        </p:sp>
      </p:grpSp>
      <p:grpSp>
        <p:nvGrpSpPr>
          <p:cNvPr id="114" name="Group 47">
            <a:extLst>
              <a:ext uri="{FF2B5EF4-FFF2-40B4-BE49-F238E27FC236}">
                <a16:creationId xmlns:a16="http://schemas.microsoft.com/office/drawing/2014/main" id="{6310C52E-1A15-4BEE-854D-84AB973A6671}"/>
              </a:ext>
            </a:extLst>
          </p:cNvPr>
          <p:cNvGrpSpPr/>
          <p:nvPr/>
        </p:nvGrpSpPr>
        <p:grpSpPr>
          <a:xfrm>
            <a:off x="8034516" y="5538885"/>
            <a:ext cx="3842956" cy="1077218"/>
            <a:chOff x="592509" y="1556792"/>
            <a:chExt cx="2361076" cy="1077218"/>
          </a:xfrm>
        </p:grpSpPr>
        <p:sp>
          <p:nvSpPr>
            <p:cNvPr id="115" name="TextBox 114">
              <a:extLst>
                <a:ext uri="{FF2B5EF4-FFF2-40B4-BE49-F238E27FC236}">
                  <a16:creationId xmlns:a16="http://schemas.microsoft.com/office/drawing/2014/main" id="{837A6636-02E9-4815-8211-B37CAD953366}"/>
                </a:ext>
              </a:extLst>
            </p:cNvPr>
            <p:cNvSpPr txBox="1"/>
            <p:nvPr/>
          </p:nvSpPr>
          <p:spPr>
            <a:xfrm>
              <a:off x="592509" y="1803013"/>
              <a:ext cx="2361076" cy="830997"/>
            </a:xfrm>
            <a:prstGeom prst="rect">
              <a:avLst/>
            </a:prstGeom>
            <a:noFill/>
          </p:spPr>
          <p:txBody>
            <a:bodyPr wrap="square" rtlCol="0">
              <a:spAutoFit/>
            </a:bodyPr>
            <a:lstStyle/>
            <a:p>
              <a:r>
                <a:rPr lang="sr-Latn-RS" altLang="ko-KR" sz="1200" dirty="0">
                  <a:solidFill>
                    <a:schemeClr val="tx1">
                      <a:lumMod val="85000"/>
                      <a:lumOff val="15000"/>
                    </a:schemeClr>
                  </a:solidFill>
                  <a:cs typeface="Arial" pitchFamily="34" charset="0"/>
                </a:rPr>
                <a:t>Prevoz, materijalni troškovi, vremenska prognoza, </a:t>
              </a:r>
              <a:r>
                <a:rPr lang="sr-Latn-RS" altLang="ko-KR" sz="1200" dirty="0" err="1">
                  <a:solidFill>
                    <a:schemeClr val="tx1">
                      <a:lumMod val="85000"/>
                      <a:lumOff val="15000"/>
                    </a:schemeClr>
                  </a:solidFill>
                  <a:cs typeface="Arial" pitchFamily="34" charset="0"/>
                </a:rPr>
                <a:t>obavestenje</a:t>
              </a:r>
              <a:r>
                <a:rPr lang="sr-Latn-RS" altLang="ko-KR" sz="1200" dirty="0">
                  <a:solidFill>
                    <a:schemeClr val="tx1">
                      <a:lumMod val="85000"/>
                      <a:lumOff val="15000"/>
                    </a:schemeClr>
                  </a:solidFill>
                  <a:cs typeface="Arial" pitchFamily="34" charset="0"/>
                </a:rPr>
                <a:t> i saglasnost roditelj i direktora. </a:t>
              </a:r>
            </a:p>
            <a:p>
              <a:r>
                <a:rPr lang="sr-Latn-RS" altLang="ko-KR" sz="1200" dirty="0">
                  <a:solidFill>
                    <a:schemeClr val="tx1">
                      <a:lumMod val="85000"/>
                      <a:lumOff val="15000"/>
                    </a:schemeClr>
                  </a:solidFill>
                  <a:cs typeface="Arial" pitchFamily="34" charset="0"/>
                </a:rPr>
                <a:t>Oprema koju deca treba da ponesu na teren. Raspored </a:t>
              </a:r>
              <a:r>
                <a:rPr lang="sr-Latn-RS" altLang="ko-KR" sz="1200" dirty="0" err="1">
                  <a:solidFill>
                    <a:schemeClr val="tx1">
                      <a:lumMod val="85000"/>
                      <a:lumOff val="15000"/>
                    </a:schemeClr>
                  </a:solidFill>
                  <a:cs typeface="Arial" pitchFamily="34" charset="0"/>
                </a:rPr>
                <a:t>casova</a:t>
              </a:r>
              <a:r>
                <a:rPr lang="sr-Latn-RS" altLang="ko-KR" sz="1200" dirty="0">
                  <a:solidFill>
                    <a:schemeClr val="tx1">
                      <a:lumMod val="85000"/>
                      <a:lumOff val="15000"/>
                    </a:schemeClr>
                  </a:solidFill>
                  <a:cs typeface="Arial" pitchFamily="34" charset="0"/>
                </a:rPr>
                <a:t>… </a:t>
              </a:r>
              <a:endParaRPr lang="en-US" altLang="ko-KR" sz="1200" dirty="0">
                <a:solidFill>
                  <a:schemeClr val="tx1">
                    <a:lumMod val="85000"/>
                    <a:lumOff val="15000"/>
                  </a:schemeClr>
                </a:solidFill>
                <a:cs typeface="Arial" pitchFamily="34" charset="0"/>
              </a:endParaRPr>
            </a:p>
          </p:txBody>
        </p:sp>
        <p:sp>
          <p:nvSpPr>
            <p:cNvPr id="116" name="TextBox 115">
              <a:extLst>
                <a:ext uri="{FF2B5EF4-FFF2-40B4-BE49-F238E27FC236}">
                  <a16:creationId xmlns:a16="http://schemas.microsoft.com/office/drawing/2014/main" id="{01E81CF7-11B6-4E94-9595-AA51D52B5DF6}"/>
                </a:ext>
              </a:extLst>
            </p:cNvPr>
            <p:cNvSpPr txBox="1"/>
            <p:nvPr/>
          </p:nvSpPr>
          <p:spPr>
            <a:xfrm>
              <a:off x="592509" y="1556792"/>
              <a:ext cx="2361075" cy="307777"/>
            </a:xfrm>
            <a:prstGeom prst="rect">
              <a:avLst/>
            </a:prstGeom>
            <a:noFill/>
          </p:spPr>
          <p:txBody>
            <a:bodyPr wrap="square" lIns="108000" rIns="108000" rtlCol="0">
              <a:spAutoFit/>
            </a:bodyPr>
            <a:lstStyle/>
            <a:p>
              <a:r>
                <a:rPr lang="sr-Latn-RS" altLang="ko-KR" sz="1400" b="1" dirty="0">
                  <a:solidFill>
                    <a:schemeClr val="tx1">
                      <a:lumMod val="85000"/>
                      <a:lumOff val="15000"/>
                    </a:schemeClr>
                  </a:solidFill>
                  <a:cs typeface="Arial" pitchFamily="34" charset="0"/>
                </a:rPr>
                <a:t>Tehnička priprema</a:t>
              </a:r>
              <a:endParaRPr lang="ko-KR" altLang="en-US" sz="1400" b="1" dirty="0">
                <a:solidFill>
                  <a:schemeClr val="tx1">
                    <a:lumMod val="85000"/>
                    <a:lumOff val="15000"/>
                  </a:schemeClr>
                </a:solidFill>
                <a:cs typeface="Arial" pitchFamily="34" charset="0"/>
              </a:endParaRPr>
            </a:p>
          </p:txBody>
        </p:sp>
      </p:grpSp>
      <p:sp>
        <p:nvSpPr>
          <p:cNvPr id="139" name="TextBox 138">
            <a:extLst>
              <a:ext uri="{FF2B5EF4-FFF2-40B4-BE49-F238E27FC236}">
                <a16:creationId xmlns:a16="http://schemas.microsoft.com/office/drawing/2014/main" id="{035B9015-8E37-4B96-9C23-FCA68C945888}"/>
              </a:ext>
            </a:extLst>
          </p:cNvPr>
          <p:cNvSpPr txBox="1"/>
          <p:nvPr/>
        </p:nvSpPr>
        <p:spPr>
          <a:xfrm>
            <a:off x="6982706" y="914533"/>
            <a:ext cx="4680758" cy="1077218"/>
          </a:xfrm>
          <a:prstGeom prst="rect">
            <a:avLst/>
          </a:prstGeom>
          <a:noFill/>
        </p:spPr>
        <p:txBody>
          <a:bodyPr wrap="square" rtlCol="0" anchor="ctr">
            <a:spAutoFit/>
          </a:bodyPr>
          <a:lstStyle/>
          <a:p>
            <a:r>
              <a:rPr lang="sr-Latn-RS" altLang="ko-KR" sz="3200" dirty="0">
                <a:solidFill>
                  <a:schemeClr val="accent5"/>
                </a:solidFill>
                <a:latin typeface="+mj-lt"/>
                <a:cs typeface="Arial" pitchFamily="34" charset="0"/>
              </a:rPr>
              <a:t>Pripremne aktivnosti nastavnika</a:t>
            </a:r>
            <a:endParaRPr lang="ko-KR" altLang="en-US" sz="3200" dirty="0">
              <a:solidFill>
                <a:schemeClr val="tx1">
                  <a:lumMod val="75000"/>
                  <a:lumOff val="25000"/>
                </a:schemeClr>
              </a:solidFill>
              <a:latin typeface="+mj-lt"/>
              <a:cs typeface="Arial" pitchFamily="34" charset="0"/>
            </a:endParaRPr>
          </a:p>
        </p:txBody>
      </p:sp>
    </p:spTree>
    <p:extLst>
      <p:ext uri="{BB962C8B-B14F-4D97-AF65-F5344CB8AC3E}">
        <p14:creationId xmlns:p14="http://schemas.microsoft.com/office/powerpoint/2010/main" val="254933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sr-Latn-RS" dirty="0"/>
              <a:t>Pripremne aktivnosti dece</a:t>
            </a:r>
            <a:endParaRPr lang="en-US" dirty="0"/>
          </a:p>
        </p:txBody>
      </p:sp>
      <p:sp>
        <p:nvSpPr>
          <p:cNvPr id="3" name="Rectangle 2">
            <a:extLst>
              <a:ext uri="{FF2B5EF4-FFF2-40B4-BE49-F238E27FC236}">
                <a16:creationId xmlns:a16="http://schemas.microsoft.com/office/drawing/2014/main" id="{7B716426-D654-4959-BC52-B303AA581E03}"/>
              </a:ext>
            </a:extLst>
          </p:cNvPr>
          <p:cNvSpPr/>
          <p:nvPr/>
        </p:nvSpPr>
        <p:spPr>
          <a:xfrm>
            <a:off x="0" y="1871968"/>
            <a:ext cx="4396383" cy="6957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a:extLst>
              <a:ext uri="{FF2B5EF4-FFF2-40B4-BE49-F238E27FC236}">
                <a16:creationId xmlns:a16="http://schemas.microsoft.com/office/drawing/2014/main" id="{9E2260E5-B594-416A-BE29-4608D317BF92}"/>
              </a:ext>
            </a:extLst>
          </p:cNvPr>
          <p:cNvSpPr/>
          <p:nvPr/>
        </p:nvSpPr>
        <p:spPr>
          <a:xfrm>
            <a:off x="4034951" y="1892259"/>
            <a:ext cx="655200" cy="6552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a:extLst>
              <a:ext uri="{FF2B5EF4-FFF2-40B4-BE49-F238E27FC236}">
                <a16:creationId xmlns:a16="http://schemas.microsoft.com/office/drawing/2014/main" id="{BEB858A5-4890-4303-A733-609BA8EE7E0B}"/>
              </a:ext>
            </a:extLst>
          </p:cNvPr>
          <p:cNvSpPr/>
          <p:nvPr/>
        </p:nvSpPr>
        <p:spPr>
          <a:xfrm>
            <a:off x="4034951" y="3542599"/>
            <a:ext cx="655200" cy="59212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Oval 10">
            <a:extLst>
              <a:ext uri="{FF2B5EF4-FFF2-40B4-BE49-F238E27FC236}">
                <a16:creationId xmlns:a16="http://schemas.microsoft.com/office/drawing/2014/main" id="{17FCB9BF-CEF2-4A2E-9255-9033690FF223}"/>
              </a:ext>
            </a:extLst>
          </p:cNvPr>
          <p:cNvSpPr/>
          <p:nvPr/>
        </p:nvSpPr>
        <p:spPr>
          <a:xfrm>
            <a:off x="4034951" y="4567002"/>
            <a:ext cx="655200" cy="6552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Oval 11">
            <a:extLst>
              <a:ext uri="{FF2B5EF4-FFF2-40B4-BE49-F238E27FC236}">
                <a16:creationId xmlns:a16="http://schemas.microsoft.com/office/drawing/2014/main" id="{8AEB7901-3008-4D96-AD80-41D82DD9BEBB}"/>
              </a:ext>
            </a:extLst>
          </p:cNvPr>
          <p:cNvSpPr/>
          <p:nvPr/>
        </p:nvSpPr>
        <p:spPr>
          <a:xfrm>
            <a:off x="4043743" y="5458583"/>
            <a:ext cx="655200" cy="6552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TextBox 12">
            <a:extLst>
              <a:ext uri="{FF2B5EF4-FFF2-40B4-BE49-F238E27FC236}">
                <a16:creationId xmlns:a16="http://schemas.microsoft.com/office/drawing/2014/main" id="{7EEB1D99-4079-4E61-A8E8-3668FA2EAFD5}"/>
              </a:ext>
            </a:extLst>
          </p:cNvPr>
          <p:cNvSpPr txBox="1"/>
          <p:nvPr/>
        </p:nvSpPr>
        <p:spPr>
          <a:xfrm>
            <a:off x="668456" y="1980256"/>
            <a:ext cx="2880000" cy="646331"/>
          </a:xfrm>
          <a:prstGeom prst="rect">
            <a:avLst/>
          </a:prstGeom>
          <a:noFill/>
        </p:spPr>
        <p:txBody>
          <a:bodyPr wrap="square" rtlCol="0">
            <a:spAutoFit/>
          </a:bodyPr>
          <a:lstStyle/>
          <a:p>
            <a:pPr algn="r"/>
            <a:r>
              <a:rPr lang="sr-Latn-RS" altLang="ko-KR" sz="1200" dirty="0">
                <a:solidFill>
                  <a:schemeClr val="bg1"/>
                </a:solidFill>
                <a:cs typeface="Arial" pitchFamily="34" charset="0"/>
              </a:rPr>
              <a:t>Motivacione / </a:t>
            </a:r>
            <a:r>
              <a:rPr lang="sr-Latn-RS" altLang="ko-KR" sz="1200" dirty="0" err="1">
                <a:solidFill>
                  <a:schemeClr val="bg1"/>
                </a:solidFill>
                <a:cs typeface="Arial" pitchFamily="34" charset="0"/>
              </a:rPr>
              <a:t>igrolike</a:t>
            </a:r>
            <a:r>
              <a:rPr lang="sr-Latn-RS" altLang="ko-KR" sz="1200" dirty="0">
                <a:solidFill>
                  <a:schemeClr val="bg1"/>
                </a:solidFill>
                <a:cs typeface="Arial" pitchFamily="34" charset="0"/>
              </a:rPr>
              <a:t> aktivnosti koje se realizuju u učionici na časovima pre odlaska na teren</a:t>
            </a:r>
            <a:endParaRPr lang="ko-KR" altLang="en-US" sz="1200" dirty="0">
              <a:solidFill>
                <a:schemeClr val="bg1"/>
              </a:solidFill>
              <a:cs typeface="Arial" pitchFamily="34" charset="0"/>
            </a:endParaRPr>
          </a:p>
        </p:txBody>
      </p:sp>
      <p:sp>
        <p:nvSpPr>
          <p:cNvPr id="14" name="TextBox 13">
            <a:extLst>
              <a:ext uri="{FF2B5EF4-FFF2-40B4-BE49-F238E27FC236}">
                <a16:creationId xmlns:a16="http://schemas.microsoft.com/office/drawing/2014/main" id="{02DC5904-DD11-42ED-A208-596E0BF256E7}"/>
              </a:ext>
            </a:extLst>
          </p:cNvPr>
          <p:cNvSpPr txBox="1"/>
          <p:nvPr/>
        </p:nvSpPr>
        <p:spPr>
          <a:xfrm>
            <a:off x="1028699" y="2869292"/>
            <a:ext cx="2880000" cy="461665"/>
          </a:xfrm>
          <a:prstGeom prst="rect">
            <a:avLst/>
          </a:prstGeom>
          <a:noFill/>
        </p:spPr>
        <p:txBody>
          <a:bodyPr wrap="square" rtlCol="0">
            <a:spAutoFit/>
          </a:bodyPr>
          <a:lstStyle/>
          <a:p>
            <a:pPr algn="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3406A164-1315-412E-BAC6-1BCCBF72E365}"/>
              </a:ext>
            </a:extLst>
          </p:cNvPr>
          <p:cNvSpPr txBox="1"/>
          <p:nvPr/>
        </p:nvSpPr>
        <p:spPr>
          <a:xfrm>
            <a:off x="1028699" y="3754521"/>
            <a:ext cx="2880000" cy="461665"/>
          </a:xfrm>
          <a:prstGeom prst="rect">
            <a:avLst/>
          </a:prstGeom>
          <a:noFill/>
        </p:spPr>
        <p:txBody>
          <a:bodyPr wrap="square" rtlCol="0">
            <a:spAutoFit/>
          </a:bodyPr>
          <a:lstStyle/>
          <a:p>
            <a:pPr algn="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2F7E8ABA-3723-4793-8419-AD2F8EB313A5}"/>
              </a:ext>
            </a:extLst>
          </p:cNvPr>
          <p:cNvSpPr txBox="1"/>
          <p:nvPr/>
        </p:nvSpPr>
        <p:spPr>
          <a:xfrm>
            <a:off x="1028699" y="4637352"/>
            <a:ext cx="2880000" cy="461665"/>
          </a:xfrm>
          <a:prstGeom prst="rect">
            <a:avLst/>
          </a:prstGeom>
          <a:noFill/>
        </p:spPr>
        <p:txBody>
          <a:bodyPr wrap="square" rtlCol="0">
            <a:spAutoFit/>
          </a:bodyPr>
          <a:lstStyle/>
          <a:p>
            <a:pPr algn="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7" name="TextBox 16">
            <a:extLst>
              <a:ext uri="{FF2B5EF4-FFF2-40B4-BE49-F238E27FC236}">
                <a16:creationId xmlns:a16="http://schemas.microsoft.com/office/drawing/2014/main" id="{94890F0B-F75D-4F32-B371-E0F691D05774}"/>
              </a:ext>
            </a:extLst>
          </p:cNvPr>
          <p:cNvSpPr txBox="1"/>
          <p:nvPr/>
        </p:nvSpPr>
        <p:spPr>
          <a:xfrm>
            <a:off x="1028699" y="5555351"/>
            <a:ext cx="2880000" cy="461665"/>
          </a:xfrm>
          <a:prstGeom prst="rect">
            <a:avLst/>
          </a:prstGeom>
          <a:noFill/>
        </p:spPr>
        <p:txBody>
          <a:bodyPr wrap="square" rtlCol="0">
            <a:spAutoFit/>
          </a:bodyPr>
          <a:lstStyle/>
          <a:p>
            <a:pPr algn="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20" name="TextBox 19">
            <a:extLst>
              <a:ext uri="{FF2B5EF4-FFF2-40B4-BE49-F238E27FC236}">
                <a16:creationId xmlns:a16="http://schemas.microsoft.com/office/drawing/2014/main" id="{3D85EC45-1B21-40A4-A53E-E401346A7B58}"/>
              </a:ext>
            </a:extLst>
          </p:cNvPr>
          <p:cNvSpPr txBox="1"/>
          <p:nvPr/>
        </p:nvSpPr>
        <p:spPr>
          <a:xfrm>
            <a:off x="4856649" y="1892308"/>
            <a:ext cx="2807997" cy="1569660"/>
          </a:xfrm>
          <a:prstGeom prst="rect">
            <a:avLst/>
          </a:prstGeom>
          <a:noFill/>
        </p:spPr>
        <p:txBody>
          <a:bodyPr wrap="square" rtlCol="0">
            <a:spAutoFit/>
          </a:bodyPr>
          <a:lstStyle/>
          <a:p>
            <a:r>
              <a:rPr lang="sr-Latn-RS" altLang="ko-KR" sz="1200" dirty="0">
                <a:solidFill>
                  <a:schemeClr val="tx1">
                    <a:lumMod val="75000"/>
                    <a:lumOff val="25000"/>
                  </a:schemeClr>
                </a:solidFill>
                <a:cs typeface="Arial" pitchFamily="34" charset="0"/>
              </a:rPr>
              <a:t>Oluja ideja</a:t>
            </a:r>
          </a:p>
          <a:p>
            <a:r>
              <a:rPr lang="sr-Latn-RS" altLang="ko-KR" sz="1200" dirty="0">
                <a:solidFill>
                  <a:schemeClr val="tx1">
                    <a:lumMod val="75000"/>
                    <a:lumOff val="25000"/>
                  </a:schemeClr>
                </a:solidFill>
                <a:cs typeface="Arial" pitchFamily="34" charset="0"/>
              </a:rPr>
              <a:t>Analiza novinskog članka</a:t>
            </a:r>
          </a:p>
          <a:p>
            <a:r>
              <a:rPr lang="sr-Latn-RS" altLang="ko-KR" sz="1200" dirty="0">
                <a:solidFill>
                  <a:schemeClr val="tx1">
                    <a:lumMod val="75000"/>
                    <a:lumOff val="25000"/>
                  </a:schemeClr>
                </a:solidFill>
                <a:cs typeface="Arial" pitchFamily="34" charset="0"/>
              </a:rPr>
              <a:t>Problemska aktivnost, zagonetke, rebusi</a:t>
            </a:r>
          </a:p>
          <a:p>
            <a:r>
              <a:rPr lang="sr-Latn-RS" altLang="ko-KR" sz="1200" dirty="0">
                <a:solidFill>
                  <a:schemeClr val="tx1">
                    <a:lumMod val="75000"/>
                    <a:lumOff val="25000"/>
                  </a:schemeClr>
                </a:solidFill>
                <a:cs typeface="Arial" pitchFamily="34" charset="0"/>
              </a:rPr>
              <a:t>Kviz znanja</a:t>
            </a:r>
          </a:p>
          <a:p>
            <a:r>
              <a:rPr lang="sr-Latn-RS" altLang="ko-KR" sz="1200" dirty="0">
                <a:solidFill>
                  <a:schemeClr val="tx1">
                    <a:lumMod val="75000"/>
                    <a:lumOff val="25000"/>
                  </a:schemeClr>
                </a:solidFill>
                <a:cs typeface="Arial" pitchFamily="34" charset="0"/>
              </a:rPr>
              <a:t>Analiza pesme</a:t>
            </a:r>
          </a:p>
          <a:p>
            <a:endParaRPr lang="sr-Latn-RS" altLang="ko-KR" sz="1200" dirty="0">
              <a:solidFill>
                <a:schemeClr val="tx1">
                  <a:lumMod val="75000"/>
                  <a:lumOff val="25000"/>
                </a:schemeClr>
              </a:solidFill>
              <a:cs typeface="Arial" pitchFamily="34" charset="0"/>
            </a:endParaRPr>
          </a:p>
          <a:p>
            <a:endParaRPr lang="ko-KR" altLang="en-US" sz="1200" dirty="0">
              <a:solidFill>
                <a:schemeClr val="tx1">
                  <a:lumMod val="75000"/>
                  <a:lumOff val="25000"/>
                </a:schemeClr>
              </a:solidFill>
              <a:cs typeface="Arial" pitchFamily="34" charset="0"/>
            </a:endParaRPr>
          </a:p>
        </p:txBody>
      </p:sp>
      <p:grpSp>
        <p:nvGrpSpPr>
          <p:cNvPr id="21" name="Group 20">
            <a:extLst>
              <a:ext uri="{FF2B5EF4-FFF2-40B4-BE49-F238E27FC236}">
                <a16:creationId xmlns:a16="http://schemas.microsoft.com/office/drawing/2014/main" id="{D006721D-E638-4B2B-8041-1413339E0BE5}"/>
              </a:ext>
            </a:extLst>
          </p:cNvPr>
          <p:cNvGrpSpPr/>
          <p:nvPr/>
        </p:nvGrpSpPr>
        <p:grpSpPr>
          <a:xfrm>
            <a:off x="4886865" y="3562034"/>
            <a:ext cx="2808000" cy="480119"/>
            <a:chOff x="6210996" y="1433695"/>
            <a:chExt cx="1712589" cy="341568"/>
          </a:xfrm>
        </p:grpSpPr>
        <p:sp>
          <p:nvSpPr>
            <p:cNvPr id="22" name="TextBox 21">
              <a:extLst>
                <a:ext uri="{FF2B5EF4-FFF2-40B4-BE49-F238E27FC236}">
                  <a16:creationId xmlns:a16="http://schemas.microsoft.com/office/drawing/2014/main" id="{8F3C6712-827A-4799-9194-1808C7BC7B5D}"/>
                </a:ext>
              </a:extLst>
            </p:cNvPr>
            <p:cNvSpPr txBox="1"/>
            <p:nvPr/>
          </p:nvSpPr>
          <p:spPr>
            <a:xfrm>
              <a:off x="6210999" y="1433695"/>
              <a:ext cx="1712586" cy="197064"/>
            </a:xfrm>
            <a:prstGeom prst="rect">
              <a:avLst/>
            </a:prstGeom>
            <a:no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EAAA3163-BE85-4973-8D9A-521508C0AF37}"/>
                </a:ext>
              </a:extLst>
            </p:cNvPr>
            <p:cNvSpPr txBox="1"/>
            <p:nvPr/>
          </p:nvSpPr>
          <p:spPr>
            <a:xfrm>
              <a:off x="6210996" y="1578199"/>
              <a:ext cx="1712587" cy="197064"/>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Prikupljanje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fotografija</a:t>
              </a:r>
              <a:endParaRPr lang="ko-KR" altLang="en-US" sz="1200" dirty="0">
                <a:solidFill>
                  <a:schemeClr val="tx1">
                    <a:lumMod val="75000"/>
                    <a:lumOff val="25000"/>
                  </a:schemeClr>
                </a:solidFill>
                <a:cs typeface="Arial" pitchFamily="34" charset="0"/>
              </a:endParaRPr>
            </a:p>
          </p:txBody>
        </p:sp>
      </p:grpSp>
      <p:sp>
        <p:nvSpPr>
          <p:cNvPr id="29" name="TextBox 28">
            <a:extLst>
              <a:ext uri="{FF2B5EF4-FFF2-40B4-BE49-F238E27FC236}">
                <a16:creationId xmlns:a16="http://schemas.microsoft.com/office/drawing/2014/main" id="{F8F6B753-DD62-44C9-AC5E-97EF730D1E4B}"/>
              </a:ext>
            </a:extLst>
          </p:cNvPr>
          <p:cNvSpPr txBox="1"/>
          <p:nvPr/>
        </p:nvSpPr>
        <p:spPr>
          <a:xfrm>
            <a:off x="4910405" y="4723346"/>
            <a:ext cx="2807997" cy="276999"/>
          </a:xfrm>
          <a:prstGeom prst="rect">
            <a:avLst/>
          </a:prstGeom>
          <a:noFill/>
        </p:spPr>
        <p:txBody>
          <a:bodyPr wrap="square" rtlCol="0">
            <a:spAutoFit/>
          </a:bodyPr>
          <a:lstStyle/>
          <a:p>
            <a:r>
              <a:rPr lang="sr-Latn-RS" altLang="ko-KR" sz="1200" dirty="0">
                <a:solidFill>
                  <a:schemeClr val="tx1">
                    <a:lumMod val="75000"/>
                    <a:lumOff val="25000"/>
                  </a:schemeClr>
                </a:solidFill>
                <a:cs typeface="Arial" pitchFamily="34" charset="0"/>
              </a:rPr>
              <a:t>Analiza materijala/nastavnih sredstava</a:t>
            </a:r>
            <a:endParaRPr lang="ko-KR" altLang="en-US"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DD4EBDD4-2C39-4CEE-9530-BB4A392FC25A}"/>
              </a:ext>
            </a:extLst>
          </p:cNvPr>
          <p:cNvSpPr txBox="1"/>
          <p:nvPr/>
        </p:nvSpPr>
        <p:spPr>
          <a:xfrm>
            <a:off x="4910404" y="5612753"/>
            <a:ext cx="2807997"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Istra</a:t>
            </a:r>
            <a:r>
              <a:rPr lang="sr-Latn-RS" altLang="ko-KR" sz="1200" dirty="0">
                <a:solidFill>
                  <a:schemeClr val="tx1">
                    <a:lumMod val="75000"/>
                    <a:lumOff val="25000"/>
                  </a:schemeClr>
                </a:solidFill>
                <a:cs typeface="Arial" pitchFamily="34" charset="0"/>
              </a:rPr>
              <a:t>ž</a:t>
            </a:r>
            <a:r>
              <a:rPr lang="en-US" altLang="ko-KR" sz="1200" dirty="0" err="1">
                <a:solidFill>
                  <a:schemeClr val="tx1">
                    <a:lumMod val="75000"/>
                    <a:lumOff val="25000"/>
                  </a:schemeClr>
                </a:solidFill>
                <a:cs typeface="Arial" pitchFamily="34" charset="0"/>
              </a:rPr>
              <a:t>ivanje</a:t>
            </a:r>
            <a:r>
              <a:rPr lang="en-US" altLang="ko-KR" sz="1200" dirty="0">
                <a:solidFill>
                  <a:schemeClr val="tx1">
                    <a:lumMod val="75000"/>
                    <a:lumOff val="25000"/>
                  </a:schemeClr>
                </a:solidFill>
                <a:cs typeface="Arial" pitchFamily="34" charset="0"/>
              </a:rPr>
              <a:t> literature</a:t>
            </a:r>
            <a:endParaRPr lang="ko-KR" altLang="en-US" sz="1200" dirty="0">
              <a:solidFill>
                <a:schemeClr val="tx1">
                  <a:lumMod val="75000"/>
                  <a:lumOff val="25000"/>
                </a:schemeClr>
              </a:solidFill>
              <a:cs typeface="Arial" pitchFamily="34" charset="0"/>
            </a:endParaRPr>
          </a:p>
        </p:txBody>
      </p:sp>
      <p:sp>
        <p:nvSpPr>
          <p:cNvPr id="33" name="Freeform 8">
            <a:extLst>
              <a:ext uri="{FF2B5EF4-FFF2-40B4-BE49-F238E27FC236}">
                <a16:creationId xmlns:a16="http://schemas.microsoft.com/office/drawing/2014/main" id="{467F1DF8-6F9F-4525-9DE7-7350F2608E66}"/>
              </a:ext>
            </a:extLst>
          </p:cNvPr>
          <p:cNvSpPr>
            <a:spLocks noEditPoints="1"/>
          </p:cNvSpPr>
          <p:nvPr/>
        </p:nvSpPr>
        <p:spPr bwMode="auto">
          <a:xfrm>
            <a:off x="8056646" y="1620715"/>
            <a:ext cx="3300484" cy="4729276"/>
          </a:xfrm>
          <a:custGeom>
            <a:avLst/>
            <a:gdLst>
              <a:gd name="T0" fmla="*/ 1307 w 2407"/>
              <a:gd name="T1" fmla="*/ 3296 h 3449"/>
              <a:gd name="T2" fmla="*/ 1393 w 2407"/>
              <a:gd name="T3" fmla="*/ 3433 h 3449"/>
              <a:gd name="T4" fmla="*/ 1318 w 2407"/>
              <a:gd name="T5" fmla="*/ 3430 h 3449"/>
              <a:gd name="T6" fmla="*/ 1232 w 2407"/>
              <a:gd name="T7" fmla="*/ 3392 h 3449"/>
              <a:gd name="T8" fmla="*/ 1634 w 2407"/>
              <a:gd name="T9" fmla="*/ 3254 h 3449"/>
              <a:gd name="T10" fmla="*/ 1670 w 2407"/>
              <a:gd name="T11" fmla="*/ 3273 h 3449"/>
              <a:gd name="T12" fmla="*/ 1271 w 2407"/>
              <a:gd name="T13" fmla="*/ 2772 h 3449"/>
              <a:gd name="T14" fmla="*/ 1634 w 2407"/>
              <a:gd name="T15" fmla="*/ 719 h 3449"/>
              <a:gd name="T16" fmla="*/ 1040 w 2407"/>
              <a:gd name="T17" fmla="*/ 126 h 3449"/>
              <a:gd name="T18" fmla="*/ 543 w 2407"/>
              <a:gd name="T19" fmla="*/ 2 h 3449"/>
              <a:gd name="T20" fmla="*/ 509 w 2407"/>
              <a:gd name="T21" fmla="*/ 156 h 3449"/>
              <a:gd name="T22" fmla="*/ 550 w 2407"/>
              <a:gd name="T23" fmla="*/ 68 h 3449"/>
              <a:gd name="T24" fmla="*/ 672 w 2407"/>
              <a:gd name="T25" fmla="*/ 51 h 3449"/>
              <a:gd name="T26" fmla="*/ 1009 w 2407"/>
              <a:gd name="T27" fmla="*/ 100 h 3449"/>
              <a:gd name="T28" fmla="*/ 1065 w 2407"/>
              <a:gd name="T29" fmla="*/ 182 h 3449"/>
              <a:gd name="T30" fmla="*/ 1234 w 2407"/>
              <a:gd name="T31" fmla="*/ 302 h 3449"/>
              <a:gd name="T32" fmla="*/ 1454 w 2407"/>
              <a:gd name="T33" fmla="*/ 346 h 3449"/>
              <a:gd name="T34" fmla="*/ 1562 w 2407"/>
              <a:gd name="T35" fmla="*/ 475 h 3449"/>
              <a:gd name="T36" fmla="*/ 1613 w 2407"/>
              <a:gd name="T37" fmla="*/ 548 h 3449"/>
              <a:gd name="T38" fmla="*/ 1576 w 2407"/>
              <a:gd name="T39" fmla="*/ 711 h 3449"/>
              <a:gd name="T40" fmla="*/ 1869 w 2407"/>
              <a:gd name="T41" fmla="*/ 714 h 3449"/>
              <a:gd name="T42" fmla="*/ 2220 w 2407"/>
              <a:gd name="T43" fmla="*/ 840 h 3449"/>
              <a:gd name="T44" fmla="*/ 2292 w 2407"/>
              <a:gd name="T45" fmla="*/ 1194 h 3449"/>
              <a:gd name="T46" fmla="*/ 2206 w 2407"/>
              <a:gd name="T47" fmla="*/ 1477 h 3449"/>
              <a:gd name="T48" fmla="*/ 2136 w 2407"/>
              <a:gd name="T49" fmla="*/ 1733 h 3449"/>
              <a:gd name="T50" fmla="*/ 1948 w 2407"/>
              <a:gd name="T51" fmla="*/ 1824 h 3449"/>
              <a:gd name="T52" fmla="*/ 1787 w 2407"/>
              <a:gd name="T53" fmla="*/ 1924 h 3449"/>
              <a:gd name="T54" fmla="*/ 1716 w 2407"/>
              <a:gd name="T55" fmla="*/ 2220 h 3449"/>
              <a:gd name="T56" fmla="*/ 1658 w 2407"/>
              <a:gd name="T57" fmla="*/ 2231 h 3449"/>
              <a:gd name="T58" fmla="*/ 1618 w 2407"/>
              <a:gd name="T59" fmla="*/ 2379 h 3449"/>
              <a:gd name="T60" fmla="*/ 1454 w 2407"/>
              <a:gd name="T61" fmla="*/ 2418 h 3449"/>
              <a:gd name="T62" fmla="*/ 1339 w 2407"/>
              <a:gd name="T63" fmla="*/ 2615 h 3449"/>
              <a:gd name="T64" fmla="*/ 1288 w 2407"/>
              <a:gd name="T65" fmla="*/ 2718 h 3449"/>
              <a:gd name="T66" fmla="*/ 1220 w 2407"/>
              <a:gd name="T67" fmla="*/ 2777 h 3449"/>
              <a:gd name="T68" fmla="*/ 1236 w 2407"/>
              <a:gd name="T69" fmla="*/ 2882 h 3449"/>
              <a:gd name="T70" fmla="*/ 1166 w 2407"/>
              <a:gd name="T71" fmla="*/ 2960 h 3449"/>
              <a:gd name="T72" fmla="*/ 1213 w 2407"/>
              <a:gd name="T73" fmla="*/ 3201 h 3449"/>
              <a:gd name="T74" fmla="*/ 1197 w 2407"/>
              <a:gd name="T75" fmla="*/ 3297 h 3449"/>
              <a:gd name="T76" fmla="*/ 1099 w 2407"/>
              <a:gd name="T77" fmla="*/ 3341 h 3449"/>
              <a:gd name="T78" fmla="*/ 1033 w 2407"/>
              <a:gd name="T79" fmla="*/ 3273 h 3449"/>
              <a:gd name="T80" fmla="*/ 983 w 2407"/>
              <a:gd name="T81" fmla="*/ 3219 h 3449"/>
              <a:gd name="T82" fmla="*/ 921 w 2407"/>
              <a:gd name="T83" fmla="*/ 3156 h 3449"/>
              <a:gd name="T84" fmla="*/ 871 w 2407"/>
              <a:gd name="T85" fmla="*/ 3022 h 3449"/>
              <a:gd name="T86" fmla="*/ 817 w 2407"/>
              <a:gd name="T87" fmla="*/ 2964 h 3449"/>
              <a:gd name="T88" fmla="*/ 832 w 2407"/>
              <a:gd name="T89" fmla="*/ 2861 h 3449"/>
              <a:gd name="T90" fmla="*/ 832 w 2407"/>
              <a:gd name="T91" fmla="*/ 2795 h 3449"/>
              <a:gd name="T92" fmla="*/ 775 w 2407"/>
              <a:gd name="T93" fmla="*/ 2803 h 3449"/>
              <a:gd name="T94" fmla="*/ 733 w 2407"/>
              <a:gd name="T95" fmla="*/ 2624 h 3449"/>
              <a:gd name="T96" fmla="*/ 715 w 2407"/>
              <a:gd name="T97" fmla="*/ 2306 h 3449"/>
              <a:gd name="T98" fmla="*/ 672 w 2407"/>
              <a:gd name="T99" fmla="*/ 2086 h 3449"/>
              <a:gd name="T100" fmla="*/ 667 w 2407"/>
              <a:gd name="T101" fmla="*/ 1894 h 3449"/>
              <a:gd name="T102" fmla="*/ 611 w 2407"/>
              <a:gd name="T103" fmla="*/ 1555 h 3449"/>
              <a:gd name="T104" fmla="*/ 349 w 2407"/>
              <a:gd name="T105" fmla="*/ 1397 h 3449"/>
              <a:gd name="T106" fmla="*/ 215 w 2407"/>
              <a:gd name="T107" fmla="*/ 1198 h 3449"/>
              <a:gd name="T108" fmla="*/ 45 w 2407"/>
              <a:gd name="T109" fmla="*/ 962 h 3449"/>
              <a:gd name="T110" fmla="*/ 31 w 2407"/>
              <a:gd name="T111" fmla="*/ 770 h 3449"/>
              <a:gd name="T112" fmla="*/ 61 w 2407"/>
              <a:gd name="T113" fmla="*/ 618 h 3449"/>
              <a:gd name="T114" fmla="*/ 208 w 2407"/>
              <a:gd name="T115" fmla="*/ 414 h 3449"/>
              <a:gd name="T116" fmla="*/ 230 w 2407"/>
              <a:gd name="T117" fmla="*/ 227 h 3449"/>
              <a:gd name="T118" fmla="*/ 244 w 2407"/>
              <a:gd name="T119" fmla="*/ 215 h 3449"/>
              <a:gd name="T120" fmla="*/ 380 w 2407"/>
              <a:gd name="T121" fmla="*/ 73 h 3449"/>
              <a:gd name="T122" fmla="*/ 494 w 2407"/>
              <a:gd name="T123" fmla="*/ 14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7" h="3449">
                <a:moveTo>
                  <a:pt x="1489" y="3376"/>
                </a:moveTo>
                <a:lnTo>
                  <a:pt x="1539" y="3376"/>
                </a:lnTo>
                <a:lnTo>
                  <a:pt x="1541" y="3379"/>
                </a:lnTo>
                <a:lnTo>
                  <a:pt x="1541" y="3383"/>
                </a:lnTo>
                <a:lnTo>
                  <a:pt x="1543" y="3388"/>
                </a:lnTo>
                <a:lnTo>
                  <a:pt x="1543" y="3395"/>
                </a:lnTo>
                <a:lnTo>
                  <a:pt x="1536" y="3397"/>
                </a:lnTo>
                <a:lnTo>
                  <a:pt x="1527" y="3399"/>
                </a:lnTo>
                <a:lnTo>
                  <a:pt x="1517" y="3399"/>
                </a:lnTo>
                <a:lnTo>
                  <a:pt x="1511" y="3397"/>
                </a:lnTo>
                <a:lnTo>
                  <a:pt x="1506" y="3395"/>
                </a:lnTo>
                <a:lnTo>
                  <a:pt x="1501" y="3395"/>
                </a:lnTo>
                <a:lnTo>
                  <a:pt x="1492" y="3395"/>
                </a:lnTo>
                <a:lnTo>
                  <a:pt x="1489" y="3376"/>
                </a:lnTo>
                <a:close/>
                <a:moveTo>
                  <a:pt x="1271" y="3275"/>
                </a:moveTo>
                <a:lnTo>
                  <a:pt x="1279" y="3282"/>
                </a:lnTo>
                <a:lnTo>
                  <a:pt x="1290" y="3283"/>
                </a:lnTo>
                <a:lnTo>
                  <a:pt x="1300" y="3287"/>
                </a:lnTo>
                <a:lnTo>
                  <a:pt x="1307" y="3296"/>
                </a:lnTo>
                <a:lnTo>
                  <a:pt x="1312" y="3308"/>
                </a:lnTo>
                <a:lnTo>
                  <a:pt x="1319" y="3318"/>
                </a:lnTo>
                <a:lnTo>
                  <a:pt x="1353" y="3337"/>
                </a:lnTo>
                <a:lnTo>
                  <a:pt x="1393" y="3355"/>
                </a:lnTo>
                <a:lnTo>
                  <a:pt x="1436" y="3369"/>
                </a:lnTo>
                <a:lnTo>
                  <a:pt x="1482" y="3379"/>
                </a:lnTo>
                <a:lnTo>
                  <a:pt x="1482" y="3395"/>
                </a:lnTo>
                <a:lnTo>
                  <a:pt x="1473" y="3395"/>
                </a:lnTo>
                <a:lnTo>
                  <a:pt x="1459" y="3400"/>
                </a:lnTo>
                <a:lnTo>
                  <a:pt x="1445" y="3400"/>
                </a:lnTo>
                <a:lnTo>
                  <a:pt x="1431" y="3400"/>
                </a:lnTo>
                <a:lnTo>
                  <a:pt x="1421" y="3402"/>
                </a:lnTo>
                <a:lnTo>
                  <a:pt x="1415" y="3406"/>
                </a:lnTo>
                <a:lnTo>
                  <a:pt x="1412" y="3407"/>
                </a:lnTo>
                <a:lnTo>
                  <a:pt x="1408" y="3411"/>
                </a:lnTo>
                <a:lnTo>
                  <a:pt x="1401" y="3413"/>
                </a:lnTo>
                <a:lnTo>
                  <a:pt x="1389" y="3414"/>
                </a:lnTo>
                <a:lnTo>
                  <a:pt x="1389" y="3433"/>
                </a:lnTo>
                <a:lnTo>
                  <a:pt x="1393" y="3433"/>
                </a:lnTo>
                <a:lnTo>
                  <a:pt x="1396" y="3428"/>
                </a:lnTo>
                <a:lnTo>
                  <a:pt x="1398" y="3425"/>
                </a:lnTo>
                <a:lnTo>
                  <a:pt x="1400" y="3423"/>
                </a:lnTo>
                <a:lnTo>
                  <a:pt x="1403" y="3423"/>
                </a:lnTo>
                <a:lnTo>
                  <a:pt x="1408" y="3421"/>
                </a:lnTo>
                <a:lnTo>
                  <a:pt x="1415" y="3421"/>
                </a:lnTo>
                <a:lnTo>
                  <a:pt x="1415" y="3430"/>
                </a:lnTo>
                <a:lnTo>
                  <a:pt x="1419" y="3433"/>
                </a:lnTo>
                <a:lnTo>
                  <a:pt x="1419" y="3437"/>
                </a:lnTo>
                <a:lnTo>
                  <a:pt x="1419" y="3442"/>
                </a:lnTo>
                <a:lnTo>
                  <a:pt x="1421" y="3449"/>
                </a:lnTo>
                <a:lnTo>
                  <a:pt x="1401" y="3446"/>
                </a:lnTo>
                <a:lnTo>
                  <a:pt x="1387" y="3439"/>
                </a:lnTo>
                <a:lnTo>
                  <a:pt x="1375" y="3432"/>
                </a:lnTo>
                <a:lnTo>
                  <a:pt x="1363" y="3425"/>
                </a:lnTo>
                <a:lnTo>
                  <a:pt x="1354" y="3425"/>
                </a:lnTo>
                <a:lnTo>
                  <a:pt x="1342" y="3427"/>
                </a:lnTo>
                <a:lnTo>
                  <a:pt x="1330" y="3428"/>
                </a:lnTo>
                <a:lnTo>
                  <a:pt x="1318" y="3430"/>
                </a:lnTo>
                <a:lnTo>
                  <a:pt x="1309" y="3430"/>
                </a:lnTo>
                <a:lnTo>
                  <a:pt x="1304" y="3427"/>
                </a:lnTo>
                <a:lnTo>
                  <a:pt x="1300" y="3423"/>
                </a:lnTo>
                <a:lnTo>
                  <a:pt x="1295" y="3418"/>
                </a:lnTo>
                <a:lnTo>
                  <a:pt x="1290" y="3413"/>
                </a:lnTo>
                <a:lnTo>
                  <a:pt x="1286" y="3409"/>
                </a:lnTo>
                <a:lnTo>
                  <a:pt x="1281" y="3406"/>
                </a:lnTo>
                <a:lnTo>
                  <a:pt x="1279" y="3406"/>
                </a:lnTo>
                <a:lnTo>
                  <a:pt x="1277" y="3406"/>
                </a:lnTo>
                <a:lnTo>
                  <a:pt x="1277" y="3407"/>
                </a:lnTo>
                <a:lnTo>
                  <a:pt x="1277" y="3409"/>
                </a:lnTo>
                <a:lnTo>
                  <a:pt x="1277" y="3411"/>
                </a:lnTo>
                <a:lnTo>
                  <a:pt x="1277" y="3413"/>
                </a:lnTo>
                <a:lnTo>
                  <a:pt x="1277" y="3414"/>
                </a:lnTo>
                <a:lnTo>
                  <a:pt x="1262" y="3414"/>
                </a:lnTo>
                <a:lnTo>
                  <a:pt x="1246" y="3409"/>
                </a:lnTo>
                <a:lnTo>
                  <a:pt x="1236" y="3402"/>
                </a:lnTo>
                <a:lnTo>
                  <a:pt x="1232" y="3402"/>
                </a:lnTo>
                <a:lnTo>
                  <a:pt x="1232" y="3392"/>
                </a:lnTo>
                <a:lnTo>
                  <a:pt x="1251" y="3392"/>
                </a:lnTo>
                <a:lnTo>
                  <a:pt x="1251" y="3388"/>
                </a:lnTo>
                <a:lnTo>
                  <a:pt x="1253" y="3386"/>
                </a:lnTo>
                <a:lnTo>
                  <a:pt x="1253" y="3386"/>
                </a:lnTo>
                <a:lnTo>
                  <a:pt x="1253" y="3385"/>
                </a:lnTo>
                <a:lnTo>
                  <a:pt x="1255" y="3383"/>
                </a:lnTo>
                <a:lnTo>
                  <a:pt x="1250" y="3371"/>
                </a:lnTo>
                <a:lnTo>
                  <a:pt x="1243" y="3358"/>
                </a:lnTo>
                <a:lnTo>
                  <a:pt x="1236" y="3346"/>
                </a:lnTo>
                <a:lnTo>
                  <a:pt x="1230" y="3332"/>
                </a:lnTo>
                <a:lnTo>
                  <a:pt x="1232" y="3322"/>
                </a:lnTo>
                <a:lnTo>
                  <a:pt x="1236" y="3310"/>
                </a:lnTo>
                <a:lnTo>
                  <a:pt x="1241" y="3297"/>
                </a:lnTo>
                <a:lnTo>
                  <a:pt x="1246" y="3287"/>
                </a:lnTo>
                <a:lnTo>
                  <a:pt x="1257" y="3278"/>
                </a:lnTo>
                <a:lnTo>
                  <a:pt x="1271" y="3275"/>
                </a:lnTo>
                <a:close/>
                <a:moveTo>
                  <a:pt x="1642" y="3222"/>
                </a:moveTo>
                <a:lnTo>
                  <a:pt x="1641" y="3238"/>
                </a:lnTo>
                <a:lnTo>
                  <a:pt x="1634" y="3254"/>
                </a:lnTo>
                <a:lnTo>
                  <a:pt x="1623" y="3264"/>
                </a:lnTo>
                <a:lnTo>
                  <a:pt x="1621" y="3266"/>
                </a:lnTo>
                <a:lnTo>
                  <a:pt x="1618" y="3269"/>
                </a:lnTo>
                <a:lnTo>
                  <a:pt x="1616" y="3271"/>
                </a:lnTo>
                <a:lnTo>
                  <a:pt x="1581" y="3264"/>
                </a:lnTo>
                <a:lnTo>
                  <a:pt x="1578" y="3238"/>
                </a:lnTo>
                <a:lnTo>
                  <a:pt x="1593" y="3233"/>
                </a:lnTo>
                <a:lnTo>
                  <a:pt x="1606" y="3228"/>
                </a:lnTo>
                <a:lnTo>
                  <a:pt x="1621" y="3224"/>
                </a:lnTo>
                <a:lnTo>
                  <a:pt x="1642" y="3222"/>
                </a:lnTo>
                <a:close/>
                <a:moveTo>
                  <a:pt x="1689" y="3217"/>
                </a:moveTo>
                <a:lnTo>
                  <a:pt x="1728" y="3217"/>
                </a:lnTo>
                <a:lnTo>
                  <a:pt x="1730" y="3228"/>
                </a:lnTo>
                <a:lnTo>
                  <a:pt x="1733" y="3236"/>
                </a:lnTo>
                <a:lnTo>
                  <a:pt x="1735" y="3248"/>
                </a:lnTo>
                <a:lnTo>
                  <a:pt x="1716" y="3254"/>
                </a:lnTo>
                <a:lnTo>
                  <a:pt x="1702" y="3261"/>
                </a:lnTo>
                <a:lnTo>
                  <a:pt x="1688" y="3268"/>
                </a:lnTo>
                <a:lnTo>
                  <a:pt x="1670" y="3273"/>
                </a:lnTo>
                <a:lnTo>
                  <a:pt x="1651" y="3275"/>
                </a:lnTo>
                <a:lnTo>
                  <a:pt x="1649" y="3271"/>
                </a:lnTo>
                <a:lnTo>
                  <a:pt x="1648" y="3269"/>
                </a:lnTo>
                <a:lnTo>
                  <a:pt x="1648" y="3266"/>
                </a:lnTo>
                <a:lnTo>
                  <a:pt x="1646" y="3261"/>
                </a:lnTo>
                <a:lnTo>
                  <a:pt x="1651" y="3255"/>
                </a:lnTo>
                <a:lnTo>
                  <a:pt x="1655" y="3250"/>
                </a:lnTo>
                <a:lnTo>
                  <a:pt x="1656" y="3245"/>
                </a:lnTo>
                <a:lnTo>
                  <a:pt x="1658" y="3240"/>
                </a:lnTo>
                <a:lnTo>
                  <a:pt x="1661" y="3233"/>
                </a:lnTo>
                <a:lnTo>
                  <a:pt x="1665" y="3229"/>
                </a:lnTo>
                <a:lnTo>
                  <a:pt x="1670" y="3228"/>
                </a:lnTo>
                <a:lnTo>
                  <a:pt x="1675" y="3226"/>
                </a:lnTo>
                <a:lnTo>
                  <a:pt x="1681" y="3222"/>
                </a:lnTo>
                <a:lnTo>
                  <a:pt x="1684" y="3221"/>
                </a:lnTo>
                <a:lnTo>
                  <a:pt x="1689" y="3217"/>
                </a:lnTo>
                <a:close/>
                <a:moveTo>
                  <a:pt x="1248" y="2761"/>
                </a:moveTo>
                <a:lnTo>
                  <a:pt x="1267" y="2761"/>
                </a:lnTo>
                <a:lnTo>
                  <a:pt x="1271" y="2772"/>
                </a:lnTo>
                <a:lnTo>
                  <a:pt x="1276" y="2782"/>
                </a:lnTo>
                <a:lnTo>
                  <a:pt x="1277" y="2795"/>
                </a:lnTo>
                <a:lnTo>
                  <a:pt x="1277" y="2810"/>
                </a:lnTo>
                <a:lnTo>
                  <a:pt x="1255" y="2814"/>
                </a:lnTo>
                <a:lnTo>
                  <a:pt x="1251" y="2800"/>
                </a:lnTo>
                <a:lnTo>
                  <a:pt x="1250" y="2788"/>
                </a:lnTo>
                <a:lnTo>
                  <a:pt x="1246" y="2775"/>
                </a:lnTo>
                <a:lnTo>
                  <a:pt x="1248" y="2761"/>
                </a:lnTo>
                <a:close/>
                <a:moveTo>
                  <a:pt x="1635" y="622"/>
                </a:moveTo>
                <a:lnTo>
                  <a:pt x="1635" y="634"/>
                </a:lnTo>
                <a:lnTo>
                  <a:pt x="1665" y="643"/>
                </a:lnTo>
                <a:lnTo>
                  <a:pt x="1696" y="653"/>
                </a:lnTo>
                <a:lnTo>
                  <a:pt x="1696" y="676"/>
                </a:lnTo>
                <a:lnTo>
                  <a:pt x="1688" y="688"/>
                </a:lnTo>
                <a:lnTo>
                  <a:pt x="1682" y="700"/>
                </a:lnTo>
                <a:lnTo>
                  <a:pt x="1674" y="711"/>
                </a:lnTo>
                <a:lnTo>
                  <a:pt x="1661" y="718"/>
                </a:lnTo>
                <a:lnTo>
                  <a:pt x="1649" y="721"/>
                </a:lnTo>
                <a:lnTo>
                  <a:pt x="1634" y="719"/>
                </a:lnTo>
                <a:lnTo>
                  <a:pt x="1618" y="716"/>
                </a:lnTo>
                <a:lnTo>
                  <a:pt x="1602" y="711"/>
                </a:lnTo>
                <a:lnTo>
                  <a:pt x="1588" y="707"/>
                </a:lnTo>
                <a:lnTo>
                  <a:pt x="1588" y="679"/>
                </a:lnTo>
                <a:lnTo>
                  <a:pt x="1586" y="672"/>
                </a:lnTo>
                <a:lnTo>
                  <a:pt x="1585" y="660"/>
                </a:lnTo>
                <a:lnTo>
                  <a:pt x="1585" y="649"/>
                </a:lnTo>
                <a:lnTo>
                  <a:pt x="1604" y="649"/>
                </a:lnTo>
                <a:lnTo>
                  <a:pt x="1607" y="637"/>
                </a:lnTo>
                <a:lnTo>
                  <a:pt x="1613" y="630"/>
                </a:lnTo>
                <a:lnTo>
                  <a:pt x="1621" y="625"/>
                </a:lnTo>
                <a:lnTo>
                  <a:pt x="1635" y="622"/>
                </a:lnTo>
                <a:close/>
                <a:moveTo>
                  <a:pt x="1075" y="89"/>
                </a:moveTo>
                <a:lnTo>
                  <a:pt x="1073" y="100"/>
                </a:lnTo>
                <a:lnTo>
                  <a:pt x="1070" y="114"/>
                </a:lnTo>
                <a:lnTo>
                  <a:pt x="1066" y="124"/>
                </a:lnTo>
                <a:lnTo>
                  <a:pt x="1059" y="131"/>
                </a:lnTo>
                <a:lnTo>
                  <a:pt x="1051" y="128"/>
                </a:lnTo>
                <a:lnTo>
                  <a:pt x="1040" y="126"/>
                </a:lnTo>
                <a:lnTo>
                  <a:pt x="1028" y="126"/>
                </a:lnTo>
                <a:lnTo>
                  <a:pt x="1024" y="119"/>
                </a:lnTo>
                <a:lnTo>
                  <a:pt x="1047" y="119"/>
                </a:lnTo>
                <a:lnTo>
                  <a:pt x="1047" y="112"/>
                </a:lnTo>
                <a:lnTo>
                  <a:pt x="1047" y="107"/>
                </a:lnTo>
                <a:lnTo>
                  <a:pt x="1045" y="101"/>
                </a:lnTo>
                <a:lnTo>
                  <a:pt x="1045" y="98"/>
                </a:lnTo>
                <a:lnTo>
                  <a:pt x="1044" y="93"/>
                </a:lnTo>
                <a:lnTo>
                  <a:pt x="1075" y="89"/>
                </a:lnTo>
                <a:close/>
                <a:moveTo>
                  <a:pt x="925" y="68"/>
                </a:moveTo>
                <a:lnTo>
                  <a:pt x="925" y="89"/>
                </a:lnTo>
                <a:lnTo>
                  <a:pt x="897" y="89"/>
                </a:lnTo>
                <a:lnTo>
                  <a:pt x="897" y="80"/>
                </a:lnTo>
                <a:lnTo>
                  <a:pt x="904" y="77"/>
                </a:lnTo>
                <a:lnTo>
                  <a:pt x="909" y="73"/>
                </a:lnTo>
                <a:lnTo>
                  <a:pt x="916" y="72"/>
                </a:lnTo>
                <a:lnTo>
                  <a:pt x="925" y="68"/>
                </a:lnTo>
                <a:close/>
                <a:moveTo>
                  <a:pt x="527" y="0"/>
                </a:moveTo>
                <a:lnTo>
                  <a:pt x="543" y="2"/>
                </a:lnTo>
                <a:lnTo>
                  <a:pt x="557" y="4"/>
                </a:lnTo>
                <a:lnTo>
                  <a:pt x="557" y="12"/>
                </a:lnTo>
                <a:lnTo>
                  <a:pt x="558" y="16"/>
                </a:lnTo>
                <a:lnTo>
                  <a:pt x="558" y="19"/>
                </a:lnTo>
                <a:lnTo>
                  <a:pt x="560" y="25"/>
                </a:lnTo>
                <a:lnTo>
                  <a:pt x="560" y="32"/>
                </a:lnTo>
                <a:lnTo>
                  <a:pt x="539" y="37"/>
                </a:lnTo>
                <a:lnTo>
                  <a:pt x="509" y="39"/>
                </a:lnTo>
                <a:lnTo>
                  <a:pt x="515" y="54"/>
                </a:lnTo>
                <a:lnTo>
                  <a:pt x="520" y="72"/>
                </a:lnTo>
                <a:lnTo>
                  <a:pt x="523" y="89"/>
                </a:lnTo>
                <a:lnTo>
                  <a:pt x="522" y="107"/>
                </a:lnTo>
                <a:lnTo>
                  <a:pt x="516" y="117"/>
                </a:lnTo>
                <a:lnTo>
                  <a:pt x="509" y="124"/>
                </a:lnTo>
                <a:lnTo>
                  <a:pt x="503" y="131"/>
                </a:lnTo>
                <a:lnTo>
                  <a:pt x="499" y="142"/>
                </a:lnTo>
                <a:lnTo>
                  <a:pt x="503" y="147"/>
                </a:lnTo>
                <a:lnTo>
                  <a:pt x="506" y="150"/>
                </a:lnTo>
                <a:lnTo>
                  <a:pt x="509" y="156"/>
                </a:lnTo>
                <a:lnTo>
                  <a:pt x="511" y="159"/>
                </a:lnTo>
                <a:lnTo>
                  <a:pt x="515" y="163"/>
                </a:lnTo>
                <a:lnTo>
                  <a:pt x="520" y="166"/>
                </a:lnTo>
                <a:lnTo>
                  <a:pt x="525" y="169"/>
                </a:lnTo>
                <a:lnTo>
                  <a:pt x="527" y="169"/>
                </a:lnTo>
                <a:lnTo>
                  <a:pt x="527" y="169"/>
                </a:lnTo>
                <a:lnTo>
                  <a:pt x="527" y="171"/>
                </a:lnTo>
                <a:lnTo>
                  <a:pt x="529" y="169"/>
                </a:lnTo>
                <a:lnTo>
                  <a:pt x="529" y="169"/>
                </a:lnTo>
                <a:lnTo>
                  <a:pt x="536" y="164"/>
                </a:lnTo>
                <a:lnTo>
                  <a:pt x="539" y="157"/>
                </a:lnTo>
                <a:lnTo>
                  <a:pt x="543" y="152"/>
                </a:lnTo>
                <a:lnTo>
                  <a:pt x="548" y="147"/>
                </a:lnTo>
                <a:lnTo>
                  <a:pt x="546" y="133"/>
                </a:lnTo>
                <a:lnTo>
                  <a:pt x="541" y="117"/>
                </a:lnTo>
                <a:lnTo>
                  <a:pt x="536" y="101"/>
                </a:lnTo>
                <a:lnTo>
                  <a:pt x="534" y="87"/>
                </a:lnTo>
                <a:lnTo>
                  <a:pt x="537" y="77"/>
                </a:lnTo>
                <a:lnTo>
                  <a:pt x="550" y="68"/>
                </a:lnTo>
                <a:lnTo>
                  <a:pt x="567" y="63"/>
                </a:lnTo>
                <a:lnTo>
                  <a:pt x="585" y="60"/>
                </a:lnTo>
                <a:lnTo>
                  <a:pt x="600" y="54"/>
                </a:lnTo>
                <a:lnTo>
                  <a:pt x="614" y="46"/>
                </a:lnTo>
                <a:lnTo>
                  <a:pt x="607" y="44"/>
                </a:lnTo>
                <a:lnTo>
                  <a:pt x="604" y="42"/>
                </a:lnTo>
                <a:lnTo>
                  <a:pt x="600" y="40"/>
                </a:lnTo>
                <a:lnTo>
                  <a:pt x="599" y="37"/>
                </a:lnTo>
                <a:lnTo>
                  <a:pt x="597" y="33"/>
                </a:lnTo>
                <a:lnTo>
                  <a:pt x="595" y="26"/>
                </a:lnTo>
                <a:lnTo>
                  <a:pt x="595" y="19"/>
                </a:lnTo>
                <a:lnTo>
                  <a:pt x="597" y="18"/>
                </a:lnTo>
                <a:lnTo>
                  <a:pt x="599" y="16"/>
                </a:lnTo>
                <a:lnTo>
                  <a:pt x="600" y="14"/>
                </a:lnTo>
                <a:lnTo>
                  <a:pt x="602" y="12"/>
                </a:lnTo>
                <a:lnTo>
                  <a:pt x="621" y="16"/>
                </a:lnTo>
                <a:lnTo>
                  <a:pt x="625" y="46"/>
                </a:lnTo>
                <a:lnTo>
                  <a:pt x="649" y="47"/>
                </a:lnTo>
                <a:lnTo>
                  <a:pt x="672" y="51"/>
                </a:lnTo>
                <a:lnTo>
                  <a:pt x="691" y="58"/>
                </a:lnTo>
                <a:lnTo>
                  <a:pt x="696" y="75"/>
                </a:lnTo>
                <a:lnTo>
                  <a:pt x="700" y="87"/>
                </a:lnTo>
                <a:lnTo>
                  <a:pt x="707" y="96"/>
                </a:lnTo>
                <a:lnTo>
                  <a:pt x="715" y="100"/>
                </a:lnTo>
                <a:lnTo>
                  <a:pt x="731" y="101"/>
                </a:lnTo>
                <a:lnTo>
                  <a:pt x="756" y="100"/>
                </a:lnTo>
                <a:lnTo>
                  <a:pt x="770" y="93"/>
                </a:lnTo>
                <a:lnTo>
                  <a:pt x="784" y="93"/>
                </a:lnTo>
                <a:lnTo>
                  <a:pt x="801" y="98"/>
                </a:lnTo>
                <a:lnTo>
                  <a:pt x="818" y="107"/>
                </a:lnTo>
                <a:lnTo>
                  <a:pt x="836" y="115"/>
                </a:lnTo>
                <a:lnTo>
                  <a:pt x="852" y="122"/>
                </a:lnTo>
                <a:lnTo>
                  <a:pt x="867" y="126"/>
                </a:lnTo>
                <a:lnTo>
                  <a:pt x="893" y="108"/>
                </a:lnTo>
                <a:lnTo>
                  <a:pt x="925" y="98"/>
                </a:lnTo>
                <a:lnTo>
                  <a:pt x="963" y="93"/>
                </a:lnTo>
                <a:lnTo>
                  <a:pt x="1009" y="93"/>
                </a:lnTo>
                <a:lnTo>
                  <a:pt x="1009" y="100"/>
                </a:lnTo>
                <a:lnTo>
                  <a:pt x="996" y="100"/>
                </a:lnTo>
                <a:lnTo>
                  <a:pt x="986" y="101"/>
                </a:lnTo>
                <a:lnTo>
                  <a:pt x="979" y="107"/>
                </a:lnTo>
                <a:lnTo>
                  <a:pt x="986" y="114"/>
                </a:lnTo>
                <a:lnTo>
                  <a:pt x="991" y="121"/>
                </a:lnTo>
                <a:lnTo>
                  <a:pt x="996" y="128"/>
                </a:lnTo>
                <a:lnTo>
                  <a:pt x="1003" y="131"/>
                </a:lnTo>
                <a:lnTo>
                  <a:pt x="1017" y="135"/>
                </a:lnTo>
                <a:lnTo>
                  <a:pt x="1026" y="142"/>
                </a:lnTo>
                <a:lnTo>
                  <a:pt x="1037" y="142"/>
                </a:lnTo>
                <a:lnTo>
                  <a:pt x="1049" y="142"/>
                </a:lnTo>
                <a:lnTo>
                  <a:pt x="1063" y="147"/>
                </a:lnTo>
                <a:lnTo>
                  <a:pt x="1066" y="149"/>
                </a:lnTo>
                <a:lnTo>
                  <a:pt x="1070" y="154"/>
                </a:lnTo>
                <a:lnTo>
                  <a:pt x="1073" y="157"/>
                </a:lnTo>
                <a:lnTo>
                  <a:pt x="1079" y="161"/>
                </a:lnTo>
                <a:lnTo>
                  <a:pt x="1079" y="166"/>
                </a:lnTo>
                <a:lnTo>
                  <a:pt x="1075" y="166"/>
                </a:lnTo>
                <a:lnTo>
                  <a:pt x="1065" y="182"/>
                </a:lnTo>
                <a:lnTo>
                  <a:pt x="1052" y="196"/>
                </a:lnTo>
                <a:lnTo>
                  <a:pt x="1040" y="211"/>
                </a:lnTo>
                <a:lnTo>
                  <a:pt x="1051" y="211"/>
                </a:lnTo>
                <a:lnTo>
                  <a:pt x="1068" y="203"/>
                </a:lnTo>
                <a:lnTo>
                  <a:pt x="1087" y="199"/>
                </a:lnTo>
                <a:lnTo>
                  <a:pt x="1106" y="201"/>
                </a:lnTo>
                <a:lnTo>
                  <a:pt x="1127" y="206"/>
                </a:lnTo>
                <a:lnTo>
                  <a:pt x="1148" y="215"/>
                </a:lnTo>
                <a:lnTo>
                  <a:pt x="1166" y="225"/>
                </a:lnTo>
                <a:lnTo>
                  <a:pt x="1178" y="238"/>
                </a:lnTo>
                <a:lnTo>
                  <a:pt x="1185" y="250"/>
                </a:lnTo>
                <a:lnTo>
                  <a:pt x="1192" y="264"/>
                </a:lnTo>
                <a:lnTo>
                  <a:pt x="1190" y="278"/>
                </a:lnTo>
                <a:lnTo>
                  <a:pt x="1185" y="292"/>
                </a:lnTo>
                <a:lnTo>
                  <a:pt x="1199" y="292"/>
                </a:lnTo>
                <a:lnTo>
                  <a:pt x="1213" y="292"/>
                </a:lnTo>
                <a:lnTo>
                  <a:pt x="1223" y="293"/>
                </a:lnTo>
                <a:lnTo>
                  <a:pt x="1232" y="300"/>
                </a:lnTo>
                <a:lnTo>
                  <a:pt x="1234" y="302"/>
                </a:lnTo>
                <a:lnTo>
                  <a:pt x="1234" y="304"/>
                </a:lnTo>
                <a:lnTo>
                  <a:pt x="1234" y="306"/>
                </a:lnTo>
                <a:lnTo>
                  <a:pt x="1236" y="307"/>
                </a:lnTo>
                <a:lnTo>
                  <a:pt x="1236" y="311"/>
                </a:lnTo>
                <a:lnTo>
                  <a:pt x="1251" y="311"/>
                </a:lnTo>
                <a:lnTo>
                  <a:pt x="1251" y="321"/>
                </a:lnTo>
                <a:lnTo>
                  <a:pt x="1251" y="332"/>
                </a:lnTo>
                <a:lnTo>
                  <a:pt x="1255" y="342"/>
                </a:lnTo>
                <a:lnTo>
                  <a:pt x="1264" y="334"/>
                </a:lnTo>
                <a:lnTo>
                  <a:pt x="1274" y="332"/>
                </a:lnTo>
                <a:lnTo>
                  <a:pt x="1284" y="335"/>
                </a:lnTo>
                <a:lnTo>
                  <a:pt x="1297" y="337"/>
                </a:lnTo>
                <a:lnTo>
                  <a:pt x="1312" y="337"/>
                </a:lnTo>
                <a:lnTo>
                  <a:pt x="1333" y="335"/>
                </a:lnTo>
                <a:lnTo>
                  <a:pt x="1360" y="334"/>
                </a:lnTo>
                <a:lnTo>
                  <a:pt x="1386" y="332"/>
                </a:lnTo>
                <a:lnTo>
                  <a:pt x="1412" y="334"/>
                </a:lnTo>
                <a:lnTo>
                  <a:pt x="1435" y="337"/>
                </a:lnTo>
                <a:lnTo>
                  <a:pt x="1454" y="346"/>
                </a:lnTo>
                <a:lnTo>
                  <a:pt x="1469" y="356"/>
                </a:lnTo>
                <a:lnTo>
                  <a:pt x="1483" y="367"/>
                </a:lnTo>
                <a:lnTo>
                  <a:pt x="1499" y="377"/>
                </a:lnTo>
                <a:lnTo>
                  <a:pt x="1517" y="384"/>
                </a:lnTo>
                <a:lnTo>
                  <a:pt x="1517" y="395"/>
                </a:lnTo>
                <a:lnTo>
                  <a:pt x="1531" y="395"/>
                </a:lnTo>
                <a:lnTo>
                  <a:pt x="1532" y="407"/>
                </a:lnTo>
                <a:lnTo>
                  <a:pt x="1534" y="416"/>
                </a:lnTo>
                <a:lnTo>
                  <a:pt x="1531" y="426"/>
                </a:lnTo>
                <a:lnTo>
                  <a:pt x="1536" y="426"/>
                </a:lnTo>
                <a:lnTo>
                  <a:pt x="1538" y="424"/>
                </a:lnTo>
                <a:lnTo>
                  <a:pt x="1539" y="423"/>
                </a:lnTo>
                <a:lnTo>
                  <a:pt x="1539" y="423"/>
                </a:lnTo>
                <a:lnTo>
                  <a:pt x="1539" y="423"/>
                </a:lnTo>
                <a:lnTo>
                  <a:pt x="1541" y="423"/>
                </a:lnTo>
                <a:lnTo>
                  <a:pt x="1543" y="423"/>
                </a:lnTo>
                <a:lnTo>
                  <a:pt x="1553" y="437"/>
                </a:lnTo>
                <a:lnTo>
                  <a:pt x="1559" y="454"/>
                </a:lnTo>
                <a:lnTo>
                  <a:pt x="1562" y="475"/>
                </a:lnTo>
                <a:lnTo>
                  <a:pt x="1565" y="494"/>
                </a:lnTo>
                <a:lnTo>
                  <a:pt x="1571" y="513"/>
                </a:lnTo>
                <a:lnTo>
                  <a:pt x="1581" y="526"/>
                </a:lnTo>
                <a:lnTo>
                  <a:pt x="1583" y="527"/>
                </a:lnTo>
                <a:lnTo>
                  <a:pt x="1585" y="527"/>
                </a:lnTo>
                <a:lnTo>
                  <a:pt x="1585" y="527"/>
                </a:lnTo>
                <a:lnTo>
                  <a:pt x="1586" y="527"/>
                </a:lnTo>
                <a:lnTo>
                  <a:pt x="1588" y="527"/>
                </a:lnTo>
                <a:lnTo>
                  <a:pt x="1593" y="526"/>
                </a:lnTo>
                <a:lnTo>
                  <a:pt x="1593" y="533"/>
                </a:lnTo>
                <a:lnTo>
                  <a:pt x="1593" y="536"/>
                </a:lnTo>
                <a:lnTo>
                  <a:pt x="1595" y="540"/>
                </a:lnTo>
                <a:lnTo>
                  <a:pt x="1597" y="541"/>
                </a:lnTo>
                <a:lnTo>
                  <a:pt x="1600" y="543"/>
                </a:lnTo>
                <a:lnTo>
                  <a:pt x="1604" y="545"/>
                </a:lnTo>
                <a:lnTo>
                  <a:pt x="1606" y="547"/>
                </a:lnTo>
                <a:lnTo>
                  <a:pt x="1607" y="548"/>
                </a:lnTo>
                <a:lnTo>
                  <a:pt x="1609" y="548"/>
                </a:lnTo>
                <a:lnTo>
                  <a:pt x="1613" y="548"/>
                </a:lnTo>
                <a:lnTo>
                  <a:pt x="1616" y="550"/>
                </a:lnTo>
                <a:lnTo>
                  <a:pt x="1618" y="571"/>
                </a:lnTo>
                <a:lnTo>
                  <a:pt x="1614" y="588"/>
                </a:lnTo>
                <a:lnTo>
                  <a:pt x="1607" y="608"/>
                </a:lnTo>
                <a:lnTo>
                  <a:pt x="1604" y="606"/>
                </a:lnTo>
                <a:lnTo>
                  <a:pt x="1602" y="604"/>
                </a:lnTo>
                <a:lnTo>
                  <a:pt x="1599" y="604"/>
                </a:lnTo>
                <a:lnTo>
                  <a:pt x="1593" y="602"/>
                </a:lnTo>
                <a:lnTo>
                  <a:pt x="1576" y="623"/>
                </a:lnTo>
                <a:lnTo>
                  <a:pt x="1560" y="644"/>
                </a:lnTo>
                <a:lnTo>
                  <a:pt x="1546" y="669"/>
                </a:lnTo>
                <a:lnTo>
                  <a:pt x="1553" y="670"/>
                </a:lnTo>
                <a:lnTo>
                  <a:pt x="1559" y="670"/>
                </a:lnTo>
                <a:lnTo>
                  <a:pt x="1564" y="674"/>
                </a:lnTo>
                <a:lnTo>
                  <a:pt x="1567" y="677"/>
                </a:lnTo>
                <a:lnTo>
                  <a:pt x="1569" y="684"/>
                </a:lnTo>
                <a:lnTo>
                  <a:pt x="1572" y="693"/>
                </a:lnTo>
                <a:lnTo>
                  <a:pt x="1574" y="702"/>
                </a:lnTo>
                <a:lnTo>
                  <a:pt x="1576" y="711"/>
                </a:lnTo>
                <a:lnTo>
                  <a:pt x="1581" y="718"/>
                </a:lnTo>
                <a:lnTo>
                  <a:pt x="1602" y="730"/>
                </a:lnTo>
                <a:lnTo>
                  <a:pt x="1628" y="735"/>
                </a:lnTo>
                <a:lnTo>
                  <a:pt x="1658" y="737"/>
                </a:lnTo>
                <a:lnTo>
                  <a:pt x="1663" y="733"/>
                </a:lnTo>
                <a:lnTo>
                  <a:pt x="1668" y="732"/>
                </a:lnTo>
                <a:lnTo>
                  <a:pt x="1675" y="730"/>
                </a:lnTo>
                <a:lnTo>
                  <a:pt x="1681" y="726"/>
                </a:lnTo>
                <a:lnTo>
                  <a:pt x="1691" y="716"/>
                </a:lnTo>
                <a:lnTo>
                  <a:pt x="1698" y="704"/>
                </a:lnTo>
                <a:lnTo>
                  <a:pt x="1705" y="693"/>
                </a:lnTo>
                <a:lnTo>
                  <a:pt x="1716" y="684"/>
                </a:lnTo>
                <a:lnTo>
                  <a:pt x="1730" y="677"/>
                </a:lnTo>
                <a:lnTo>
                  <a:pt x="1749" y="677"/>
                </a:lnTo>
                <a:lnTo>
                  <a:pt x="1773" y="681"/>
                </a:lnTo>
                <a:lnTo>
                  <a:pt x="1798" y="686"/>
                </a:lnTo>
                <a:lnTo>
                  <a:pt x="1824" y="695"/>
                </a:lnTo>
                <a:lnTo>
                  <a:pt x="1847" y="705"/>
                </a:lnTo>
                <a:lnTo>
                  <a:pt x="1869" y="714"/>
                </a:lnTo>
                <a:lnTo>
                  <a:pt x="1885" y="725"/>
                </a:lnTo>
                <a:lnTo>
                  <a:pt x="1895" y="733"/>
                </a:lnTo>
                <a:lnTo>
                  <a:pt x="1908" y="765"/>
                </a:lnTo>
                <a:lnTo>
                  <a:pt x="1920" y="761"/>
                </a:lnTo>
                <a:lnTo>
                  <a:pt x="1920" y="768"/>
                </a:lnTo>
                <a:lnTo>
                  <a:pt x="1923" y="772"/>
                </a:lnTo>
                <a:lnTo>
                  <a:pt x="1958" y="761"/>
                </a:lnTo>
                <a:lnTo>
                  <a:pt x="1974" y="766"/>
                </a:lnTo>
                <a:lnTo>
                  <a:pt x="1991" y="777"/>
                </a:lnTo>
                <a:lnTo>
                  <a:pt x="2007" y="784"/>
                </a:lnTo>
                <a:lnTo>
                  <a:pt x="2045" y="779"/>
                </a:lnTo>
                <a:lnTo>
                  <a:pt x="2058" y="787"/>
                </a:lnTo>
                <a:lnTo>
                  <a:pt x="2080" y="789"/>
                </a:lnTo>
                <a:lnTo>
                  <a:pt x="2103" y="786"/>
                </a:lnTo>
                <a:lnTo>
                  <a:pt x="2124" y="784"/>
                </a:lnTo>
                <a:lnTo>
                  <a:pt x="2145" y="787"/>
                </a:lnTo>
                <a:lnTo>
                  <a:pt x="2173" y="801"/>
                </a:lnTo>
                <a:lnTo>
                  <a:pt x="2197" y="821"/>
                </a:lnTo>
                <a:lnTo>
                  <a:pt x="2220" y="840"/>
                </a:lnTo>
                <a:lnTo>
                  <a:pt x="2243" y="859"/>
                </a:lnTo>
                <a:lnTo>
                  <a:pt x="2269" y="876"/>
                </a:lnTo>
                <a:lnTo>
                  <a:pt x="2283" y="880"/>
                </a:lnTo>
                <a:lnTo>
                  <a:pt x="2302" y="883"/>
                </a:lnTo>
                <a:lnTo>
                  <a:pt x="2327" y="887"/>
                </a:lnTo>
                <a:lnTo>
                  <a:pt x="2349" y="892"/>
                </a:lnTo>
                <a:lnTo>
                  <a:pt x="2367" y="897"/>
                </a:lnTo>
                <a:lnTo>
                  <a:pt x="2375" y="903"/>
                </a:lnTo>
                <a:lnTo>
                  <a:pt x="2382" y="918"/>
                </a:lnTo>
                <a:lnTo>
                  <a:pt x="2386" y="936"/>
                </a:lnTo>
                <a:lnTo>
                  <a:pt x="2391" y="953"/>
                </a:lnTo>
                <a:lnTo>
                  <a:pt x="2403" y="988"/>
                </a:lnTo>
                <a:lnTo>
                  <a:pt x="2407" y="1021"/>
                </a:lnTo>
                <a:lnTo>
                  <a:pt x="2405" y="1051"/>
                </a:lnTo>
                <a:lnTo>
                  <a:pt x="2396" y="1079"/>
                </a:lnTo>
                <a:lnTo>
                  <a:pt x="2384" y="1105"/>
                </a:lnTo>
                <a:lnTo>
                  <a:pt x="2368" y="1129"/>
                </a:lnTo>
                <a:lnTo>
                  <a:pt x="2349" y="1156"/>
                </a:lnTo>
                <a:lnTo>
                  <a:pt x="2292" y="1194"/>
                </a:lnTo>
                <a:lnTo>
                  <a:pt x="2281" y="1215"/>
                </a:lnTo>
                <a:lnTo>
                  <a:pt x="2272" y="1236"/>
                </a:lnTo>
                <a:lnTo>
                  <a:pt x="2265" y="1259"/>
                </a:lnTo>
                <a:lnTo>
                  <a:pt x="2257" y="1273"/>
                </a:lnTo>
                <a:lnTo>
                  <a:pt x="2246" y="1285"/>
                </a:lnTo>
                <a:lnTo>
                  <a:pt x="2237" y="1299"/>
                </a:lnTo>
                <a:lnTo>
                  <a:pt x="2218" y="1302"/>
                </a:lnTo>
                <a:lnTo>
                  <a:pt x="2215" y="1283"/>
                </a:lnTo>
                <a:lnTo>
                  <a:pt x="2208" y="1283"/>
                </a:lnTo>
                <a:lnTo>
                  <a:pt x="2208" y="1321"/>
                </a:lnTo>
                <a:lnTo>
                  <a:pt x="2199" y="1339"/>
                </a:lnTo>
                <a:lnTo>
                  <a:pt x="2197" y="1360"/>
                </a:lnTo>
                <a:lnTo>
                  <a:pt x="2201" y="1383"/>
                </a:lnTo>
                <a:lnTo>
                  <a:pt x="2204" y="1404"/>
                </a:lnTo>
                <a:lnTo>
                  <a:pt x="2211" y="1424"/>
                </a:lnTo>
                <a:lnTo>
                  <a:pt x="2215" y="1440"/>
                </a:lnTo>
                <a:lnTo>
                  <a:pt x="2215" y="1454"/>
                </a:lnTo>
                <a:lnTo>
                  <a:pt x="2211" y="1466"/>
                </a:lnTo>
                <a:lnTo>
                  <a:pt x="2206" y="1477"/>
                </a:lnTo>
                <a:lnTo>
                  <a:pt x="2203" y="1486"/>
                </a:lnTo>
                <a:lnTo>
                  <a:pt x="2208" y="1552"/>
                </a:lnTo>
                <a:lnTo>
                  <a:pt x="2196" y="1557"/>
                </a:lnTo>
                <a:lnTo>
                  <a:pt x="2187" y="1564"/>
                </a:lnTo>
                <a:lnTo>
                  <a:pt x="2182" y="1573"/>
                </a:lnTo>
                <a:lnTo>
                  <a:pt x="2180" y="1590"/>
                </a:lnTo>
                <a:lnTo>
                  <a:pt x="2189" y="1606"/>
                </a:lnTo>
                <a:lnTo>
                  <a:pt x="2192" y="1625"/>
                </a:lnTo>
                <a:lnTo>
                  <a:pt x="2180" y="1637"/>
                </a:lnTo>
                <a:lnTo>
                  <a:pt x="2176" y="1650"/>
                </a:lnTo>
                <a:lnTo>
                  <a:pt x="2171" y="1662"/>
                </a:lnTo>
                <a:lnTo>
                  <a:pt x="2164" y="1678"/>
                </a:lnTo>
                <a:lnTo>
                  <a:pt x="2157" y="1688"/>
                </a:lnTo>
                <a:lnTo>
                  <a:pt x="2152" y="1695"/>
                </a:lnTo>
                <a:lnTo>
                  <a:pt x="2145" y="1700"/>
                </a:lnTo>
                <a:lnTo>
                  <a:pt x="2141" y="1704"/>
                </a:lnTo>
                <a:lnTo>
                  <a:pt x="2138" y="1709"/>
                </a:lnTo>
                <a:lnTo>
                  <a:pt x="2136" y="1719"/>
                </a:lnTo>
                <a:lnTo>
                  <a:pt x="2136" y="1733"/>
                </a:lnTo>
                <a:lnTo>
                  <a:pt x="2138" y="1754"/>
                </a:lnTo>
                <a:lnTo>
                  <a:pt x="2112" y="1768"/>
                </a:lnTo>
                <a:lnTo>
                  <a:pt x="2087" y="1782"/>
                </a:lnTo>
                <a:lnTo>
                  <a:pt x="2091" y="1786"/>
                </a:lnTo>
                <a:lnTo>
                  <a:pt x="2093" y="1789"/>
                </a:lnTo>
                <a:lnTo>
                  <a:pt x="2093" y="1791"/>
                </a:lnTo>
                <a:lnTo>
                  <a:pt x="2093" y="1795"/>
                </a:lnTo>
                <a:lnTo>
                  <a:pt x="2093" y="1796"/>
                </a:lnTo>
                <a:lnTo>
                  <a:pt x="2075" y="1805"/>
                </a:lnTo>
                <a:lnTo>
                  <a:pt x="2058" y="1803"/>
                </a:lnTo>
                <a:lnTo>
                  <a:pt x="2040" y="1800"/>
                </a:lnTo>
                <a:lnTo>
                  <a:pt x="2026" y="1793"/>
                </a:lnTo>
                <a:lnTo>
                  <a:pt x="2018" y="1800"/>
                </a:lnTo>
                <a:lnTo>
                  <a:pt x="2004" y="1803"/>
                </a:lnTo>
                <a:lnTo>
                  <a:pt x="1988" y="1805"/>
                </a:lnTo>
                <a:lnTo>
                  <a:pt x="1972" y="1807"/>
                </a:lnTo>
                <a:lnTo>
                  <a:pt x="1958" y="1808"/>
                </a:lnTo>
                <a:lnTo>
                  <a:pt x="1955" y="1815"/>
                </a:lnTo>
                <a:lnTo>
                  <a:pt x="1948" y="1824"/>
                </a:lnTo>
                <a:lnTo>
                  <a:pt x="1939" y="1835"/>
                </a:lnTo>
                <a:lnTo>
                  <a:pt x="1930" y="1842"/>
                </a:lnTo>
                <a:lnTo>
                  <a:pt x="1923" y="1847"/>
                </a:lnTo>
                <a:lnTo>
                  <a:pt x="1892" y="1843"/>
                </a:lnTo>
                <a:lnTo>
                  <a:pt x="1881" y="1849"/>
                </a:lnTo>
                <a:lnTo>
                  <a:pt x="1867" y="1857"/>
                </a:lnTo>
                <a:lnTo>
                  <a:pt x="1850" y="1870"/>
                </a:lnTo>
                <a:lnTo>
                  <a:pt x="1833" y="1882"/>
                </a:lnTo>
                <a:lnTo>
                  <a:pt x="1820" y="1892"/>
                </a:lnTo>
                <a:lnTo>
                  <a:pt x="1812" y="1901"/>
                </a:lnTo>
                <a:lnTo>
                  <a:pt x="1808" y="1901"/>
                </a:lnTo>
                <a:lnTo>
                  <a:pt x="1805" y="1924"/>
                </a:lnTo>
                <a:lnTo>
                  <a:pt x="1801" y="1925"/>
                </a:lnTo>
                <a:lnTo>
                  <a:pt x="1798" y="1927"/>
                </a:lnTo>
                <a:lnTo>
                  <a:pt x="1796" y="1925"/>
                </a:lnTo>
                <a:lnTo>
                  <a:pt x="1794" y="1925"/>
                </a:lnTo>
                <a:lnTo>
                  <a:pt x="1792" y="1924"/>
                </a:lnTo>
                <a:lnTo>
                  <a:pt x="1789" y="1924"/>
                </a:lnTo>
                <a:lnTo>
                  <a:pt x="1787" y="1924"/>
                </a:lnTo>
                <a:lnTo>
                  <a:pt x="1784" y="1927"/>
                </a:lnTo>
                <a:lnTo>
                  <a:pt x="1780" y="1931"/>
                </a:lnTo>
                <a:lnTo>
                  <a:pt x="1785" y="1946"/>
                </a:lnTo>
                <a:lnTo>
                  <a:pt x="1784" y="1964"/>
                </a:lnTo>
                <a:lnTo>
                  <a:pt x="1780" y="1980"/>
                </a:lnTo>
                <a:lnTo>
                  <a:pt x="1780" y="1997"/>
                </a:lnTo>
                <a:lnTo>
                  <a:pt x="1784" y="2000"/>
                </a:lnTo>
                <a:lnTo>
                  <a:pt x="1787" y="2006"/>
                </a:lnTo>
                <a:lnTo>
                  <a:pt x="1791" y="2009"/>
                </a:lnTo>
                <a:lnTo>
                  <a:pt x="1794" y="2013"/>
                </a:lnTo>
                <a:lnTo>
                  <a:pt x="1798" y="2016"/>
                </a:lnTo>
                <a:lnTo>
                  <a:pt x="1799" y="2020"/>
                </a:lnTo>
                <a:lnTo>
                  <a:pt x="1792" y="2089"/>
                </a:lnTo>
                <a:lnTo>
                  <a:pt x="1773" y="2105"/>
                </a:lnTo>
                <a:lnTo>
                  <a:pt x="1757" y="2124"/>
                </a:lnTo>
                <a:lnTo>
                  <a:pt x="1747" y="2147"/>
                </a:lnTo>
                <a:lnTo>
                  <a:pt x="1738" y="2172"/>
                </a:lnTo>
                <a:lnTo>
                  <a:pt x="1728" y="2196"/>
                </a:lnTo>
                <a:lnTo>
                  <a:pt x="1716" y="2220"/>
                </a:lnTo>
                <a:lnTo>
                  <a:pt x="1707" y="2231"/>
                </a:lnTo>
                <a:lnTo>
                  <a:pt x="1695" y="2240"/>
                </a:lnTo>
                <a:lnTo>
                  <a:pt x="1684" y="2250"/>
                </a:lnTo>
                <a:lnTo>
                  <a:pt x="1681" y="2250"/>
                </a:lnTo>
                <a:lnTo>
                  <a:pt x="1681" y="2240"/>
                </a:lnTo>
                <a:lnTo>
                  <a:pt x="1698" y="2222"/>
                </a:lnTo>
                <a:lnTo>
                  <a:pt x="1712" y="2199"/>
                </a:lnTo>
                <a:lnTo>
                  <a:pt x="1719" y="2173"/>
                </a:lnTo>
                <a:lnTo>
                  <a:pt x="1716" y="2173"/>
                </a:lnTo>
                <a:lnTo>
                  <a:pt x="1716" y="2170"/>
                </a:lnTo>
                <a:lnTo>
                  <a:pt x="1709" y="2172"/>
                </a:lnTo>
                <a:lnTo>
                  <a:pt x="1700" y="2173"/>
                </a:lnTo>
                <a:lnTo>
                  <a:pt x="1689" y="2173"/>
                </a:lnTo>
                <a:lnTo>
                  <a:pt x="1688" y="2194"/>
                </a:lnTo>
                <a:lnTo>
                  <a:pt x="1682" y="2206"/>
                </a:lnTo>
                <a:lnTo>
                  <a:pt x="1677" y="2213"/>
                </a:lnTo>
                <a:lnTo>
                  <a:pt x="1670" y="2219"/>
                </a:lnTo>
                <a:lnTo>
                  <a:pt x="1663" y="2222"/>
                </a:lnTo>
                <a:lnTo>
                  <a:pt x="1658" y="2231"/>
                </a:lnTo>
                <a:lnTo>
                  <a:pt x="1655" y="2245"/>
                </a:lnTo>
                <a:lnTo>
                  <a:pt x="1655" y="2262"/>
                </a:lnTo>
                <a:lnTo>
                  <a:pt x="1658" y="2280"/>
                </a:lnTo>
                <a:lnTo>
                  <a:pt x="1658" y="2295"/>
                </a:lnTo>
                <a:lnTo>
                  <a:pt x="1655" y="2308"/>
                </a:lnTo>
                <a:lnTo>
                  <a:pt x="1649" y="2322"/>
                </a:lnTo>
                <a:lnTo>
                  <a:pt x="1642" y="2329"/>
                </a:lnTo>
                <a:lnTo>
                  <a:pt x="1635" y="2332"/>
                </a:lnTo>
                <a:lnTo>
                  <a:pt x="1628" y="2336"/>
                </a:lnTo>
                <a:lnTo>
                  <a:pt x="1620" y="2343"/>
                </a:lnTo>
                <a:lnTo>
                  <a:pt x="1620" y="2343"/>
                </a:lnTo>
                <a:lnTo>
                  <a:pt x="1621" y="2346"/>
                </a:lnTo>
                <a:lnTo>
                  <a:pt x="1623" y="2351"/>
                </a:lnTo>
                <a:lnTo>
                  <a:pt x="1623" y="2357"/>
                </a:lnTo>
                <a:lnTo>
                  <a:pt x="1623" y="2362"/>
                </a:lnTo>
                <a:lnTo>
                  <a:pt x="1625" y="2365"/>
                </a:lnTo>
                <a:lnTo>
                  <a:pt x="1623" y="2369"/>
                </a:lnTo>
                <a:lnTo>
                  <a:pt x="1621" y="2374"/>
                </a:lnTo>
                <a:lnTo>
                  <a:pt x="1618" y="2379"/>
                </a:lnTo>
                <a:lnTo>
                  <a:pt x="1614" y="2384"/>
                </a:lnTo>
                <a:lnTo>
                  <a:pt x="1609" y="2390"/>
                </a:lnTo>
                <a:lnTo>
                  <a:pt x="1606" y="2393"/>
                </a:lnTo>
                <a:lnTo>
                  <a:pt x="1600" y="2397"/>
                </a:lnTo>
                <a:lnTo>
                  <a:pt x="1579" y="2409"/>
                </a:lnTo>
                <a:lnTo>
                  <a:pt x="1555" y="2414"/>
                </a:lnTo>
                <a:lnTo>
                  <a:pt x="1529" y="2414"/>
                </a:lnTo>
                <a:lnTo>
                  <a:pt x="1501" y="2409"/>
                </a:lnTo>
                <a:lnTo>
                  <a:pt x="1471" y="2402"/>
                </a:lnTo>
                <a:lnTo>
                  <a:pt x="1442" y="2393"/>
                </a:lnTo>
                <a:lnTo>
                  <a:pt x="1415" y="2386"/>
                </a:lnTo>
                <a:lnTo>
                  <a:pt x="1389" y="2381"/>
                </a:lnTo>
                <a:lnTo>
                  <a:pt x="1389" y="2384"/>
                </a:lnTo>
                <a:lnTo>
                  <a:pt x="1393" y="2384"/>
                </a:lnTo>
                <a:lnTo>
                  <a:pt x="1393" y="2388"/>
                </a:lnTo>
                <a:lnTo>
                  <a:pt x="1410" y="2393"/>
                </a:lnTo>
                <a:lnTo>
                  <a:pt x="1426" y="2400"/>
                </a:lnTo>
                <a:lnTo>
                  <a:pt x="1442" y="2407"/>
                </a:lnTo>
                <a:lnTo>
                  <a:pt x="1454" y="2418"/>
                </a:lnTo>
                <a:lnTo>
                  <a:pt x="1463" y="2432"/>
                </a:lnTo>
                <a:lnTo>
                  <a:pt x="1464" y="2435"/>
                </a:lnTo>
                <a:lnTo>
                  <a:pt x="1464" y="2440"/>
                </a:lnTo>
                <a:lnTo>
                  <a:pt x="1464" y="2444"/>
                </a:lnTo>
                <a:lnTo>
                  <a:pt x="1463" y="2451"/>
                </a:lnTo>
                <a:lnTo>
                  <a:pt x="1463" y="2458"/>
                </a:lnTo>
                <a:lnTo>
                  <a:pt x="1475" y="2463"/>
                </a:lnTo>
                <a:lnTo>
                  <a:pt x="1489" y="2472"/>
                </a:lnTo>
                <a:lnTo>
                  <a:pt x="1501" y="2482"/>
                </a:lnTo>
                <a:lnTo>
                  <a:pt x="1508" y="2493"/>
                </a:lnTo>
                <a:lnTo>
                  <a:pt x="1503" y="2510"/>
                </a:lnTo>
                <a:lnTo>
                  <a:pt x="1496" y="2533"/>
                </a:lnTo>
                <a:lnTo>
                  <a:pt x="1489" y="2556"/>
                </a:lnTo>
                <a:lnTo>
                  <a:pt x="1478" y="2576"/>
                </a:lnTo>
                <a:lnTo>
                  <a:pt x="1461" y="2589"/>
                </a:lnTo>
                <a:lnTo>
                  <a:pt x="1436" y="2599"/>
                </a:lnTo>
                <a:lnTo>
                  <a:pt x="1407" y="2608"/>
                </a:lnTo>
                <a:lnTo>
                  <a:pt x="1373" y="2613"/>
                </a:lnTo>
                <a:lnTo>
                  <a:pt x="1339" y="2615"/>
                </a:lnTo>
                <a:lnTo>
                  <a:pt x="1305" y="2615"/>
                </a:lnTo>
                <a:lnTo>
                  <a:pt x="1274" y="2611"/>
                </a:lnTo>
                <a:lnTo>
                  <a:pt x="1274" y="2618"/>
                </a:lnTo>
                <a:lnTo>
                  <a:pt x="1279" y="2622"/>
                </a:lnTo>
                <a:lnTo>
                  <a:pt x="1284" y="2624"/>
                </a:lnTo>
                <a:lnTo>
                  <a:pt x="1288" y="2625"/>
                </a:lnTo>
                <a:lnTo>
                  <a:pt x="1290" y="2629"/>
                </a:lnTo>
                <a:lnTo>
                  <a:pt x="1291" y="2634"/>
                </a:lnTo>
                <a:lnTo>
                  <a:pt x="1293" y="2643"/>
                </a:lnTo>
                <a:lnTo>
                  <a:pt x="1295" y="2650"/>
                </a:lnTo>
                <a:lnTo>
                  <a:pt x="1293" y="2657"/>
                </a:lnTo>
                <a:lnTo>
                  <a:pt x="1290" y="2664"/>
                </a:lnTo>
                <a:lnTo>
                  <a:pt x="1288" y="2671"/>
                </a:lnTo>
                <a:lnTo>
                  <a:pt x="1290" y="2679"/>
                </a:lnTo>
                <a:lnTo>
                  <a:pt x="1293" y="2686"/>
                </a:lnTo>
                <a:lnTo>
                  <a:pt x="1298" y="2692"/>
                </a:lnTo>
                <a:lnTo>
                  <a:pt x="1302" y="2699"/>
                </a:lnTo>
                <a:lnTo>
                  <a:pt x="1305" y="2711"/>
                </a:lnTo>
                <a:lnTo>
                  <a:pt x="1288" y="2718"/>
                </a:lnTo>
                <a:lnTo>
                  <a:pt x="1271" y="2723"/>
                </a:lnTo>
                <a:lnTo>
                  <a:pt x="1250" y="2727"/>
                </a:lnTo>
                <a:lnTo>
                  <a:pt x="1223" y="2727"/>
                </a:lnTo>
                <a:lnTo>
                  <a:pt x="1215" y="2720"/>
                </a:lnTo>
                <a:lnTo>
                  <a:pt x="1202" y="2714"/>
                </a:lnTo>
                <a:lnTo>
                  <a:pt x="1187" y="2711"/>
                </a:lnTo>
                <a:lnTo>
                  <a:pt x="1175" y="2707"/>
                </a:lnTo>
                <a:lnTo>
                  <a:pt x="1175" y="2714"/>
                </a:lnTo>
                <a:lnTo>
                  <a:pt x="1187" y="2730"/>
                </a:lnTo>
                <a:lnTo>
                  <a:pt x="1197" y="2749"/>
                </a:lnTo>
                <a:lnTo>
                  <a:pt x="1197" y="2765"/>
                </a:lnTo>
                <a:lnTo>
                  <a:pt x="1201" y="2768"/>
                </a:lnTo>
                <a:lnTo>
                  <a:pt x="1204" y="2770"/>
                </a:lnTo>
                <a:lnTo>
                  <a:pt x="1208" y="2772"/>
                </a:lnTo>
                <a:lnTo>
                  <a:pt x="1211" y="2772"/>
                </a:lnTo>
                <a:lnTo>
                  <a:pt x="1213" y="2772"/>
                </a:lnTo>
                <a:lnTo>
                  <a:pt x="1216" y="2772"/>
                </a:lnTo>
                <a:lnTo>
                  <a:pt x="1218" y="2774"/>
                </a:lnTo>
                <a:lnTo>
                  <a:pt x="1220" y="2777"/>
                </a:lnTo>
                <a:lnTo>
                  <a:pt x="1223" y="2781"/>
                </a:lnTo>
                <a:lnTo>
                  <a:pt x="1223" y="2788"/>
                </a:lnTo>
                <a:lnTo>
                  <a:pt x="1222" y="2791"/>
                </a:lnTo>
                <a:lnTo>
                  <a:pt x="1222" y="2793"/>
                </a:lnTo>
                <a:lnTo>
                  <a:pt x="1222" y="2795"/>
                </a:lnTo>
                <a:lnTo>
                  <a:pt x="1222" y="2796"/>
                </a:lnTo>
                <a:lnTo>
                  <a:pt x="1223" y="2800"/>
                </a:lnTo>
                <a:lnTo>
                  <a:pt x="1223" y="2803"/>
                </a:lnTo>
                <a:lnTo>
                  <a:pt x="1236" y="2803"/>
                </a:lnTo>
                <a:lnTo>
                  <a:pt x="1234" y="2817"/>
                </a:lnTo>
                <a:lnTo>
                  <a:pt x="1229" y="2826"/>
                </a:lnTo>
                <a:lnTo>
                  <a:pt x="1223" y="2833"/>
                </a:lnTo>
                <a:lnTo>
                  <a:pt x="1220" y="2842"/>
                </a:lnTo>
                <a:lnTo>
                  <a:pt x="1222" y="2849"/>
                </a:lnTo>
                <a:lnTo>
                  <a:pt x="1227" y="2857"/>
                </a:lnTo>
                <a:lnTo>
                  <a:pt x="1232" y="2864"/>
                </a:lnTo>
                <a:lnTo>
                  <a:pt x="1236" y="2871"/>
                </a:lnTo>
                <a:lnTo>
                  <a:pt x="1236" y="2878"/>
                </a:lnTo>
                <a:lnTo>
                  <a:pt x="1236" y="2882"/>
                </a:lnTo>
                <a:lnTo>
                  <a:pt x="1234" y="2885"/>
                </a:lnTo>
                <a:lnTo>
                  <a:pt x="1232" y="2889"/>
                </a:lnTo>
                <a:lnTo>
                  <a:pt x="1230" y="2891"/>
                </a:lnTo>
                <a:lnTo>
                  <a:pt x="1229" y="2894"/>
                </a:lnTo>
                <a:lnTo>
                  <a:pt x="1229" y="2896"/>
                </a:lnTo>
                <a:lnTo>
                  <a:pt x="1229" y="2899"/>
                </a:lnTo>
                <a:lnTo>
                  <a:pt x="1229" y="2901"/>
                </a:lnTo>
                <a:lnTo>
                  <a:pt x="1230" y="2905"/>
                </a:lnTo>
                <a:lnTo>
                  <a:pt x="1232" y="2906"/>
                </a:lnTo>
                <a:lnTo>
                  <a:pt x="1234" y="2910"/>
                </a:lnTo>
                <a:lnTo>
                  <a:pt x="1236" y="2915"/>
                </a:lnTo>
                <a:lnTo>
                  <a:pt x="1202" y="2924"/>
                </a:lnTo>
                <a:lnTo>
                  <a:pt x="1175" y="2938"/>
                </a:lnTo>
                <a:lnTo>
                  <a:pt x="1173" y="2943"/>
                </a:lnTo>
                <a:lnTo>
                  <a:pt x="1171" y="2947"/>
                </a:lnTo>
                <a:lnTo>
                  <a:pt x="1169" y="2952"/>
                </a:lnTo>
                <a:lnTo>
                  <a:pt x="1168" y="2955"/>
                </a:lnTo>
                <a:lnTo>
                  <a:pt x="1166" y="2959"/>
                </a:lnTo>
                <a:lnTo>
                  <a:pt x="1166" y="2960"/>
                </a:lnTo>
                <a:lnTo>
                  <a:pt x="1176" y="2978"/>
                </a:lnTo>
                <a:lnTo>
                  <a:pt x="1190" y="2990"/>
                </a:lnTo>
                <a:lnTo>
                  <a:pt x="1209" y="2999"/>
                </a:lnTo>
                <a:lnTo>
                  <a:pt x="1232" y="3006"/>
                </a:lnTo>
                <a:lnTo>
                  <a:pt x="1255" y="3011"/>
                </a:lnTo>
                <a:lnTo>
                  <a:pt x="1277" y="3015"/>
                </a:lnTo>
                <a:lnTo>
                  <a:pt x="1286" y="3069"/>
                </a:lnTo>
                <a:lnTo>
                  <a:pt x="1271" y="3077"/>
                </a:lnTo>
                <a:lnTo>
                  <a:pt x="1255" y="3091"/>
                </a:lnTo>
                <a:lnTo>
                  <a:pt x="1243" y="3107"/>
                </a:lnTo>
                <a:lnTo>
                  <a:pt x="1236" y="3126"/>
                </a:lnTo>
                <a:lnTo>
                  <a:pt x="1241" y="3137"/>
                </a:lnTo>
                <a:lnTo>
                  <a:pt x="1243" y="3151"/>
                </a:lnTo>
                <a:lnTo>
                  <a:pt x="1243" y="3168"/>
                </a:lnTo>
                <a:lnTo>
                  <a:pt x="1229" y="3172"/>
                </a:lnTo>
                <a:lnTo>
                  <a:pt x="1218" y="3175"/>
                </a:lnTo>
                <a:lnTo>
                  <a:pt x="1204" y="3180"/>
                </a:lnTo>
                <a:lnTo>
                  <a:pt x="1204" y="3194"/>
                </a:lnTo>
                <a:lnTo>
                  <a:pt x="1213" y="3201"/>
                </a:lnTo>
                <a:lnTo>
                  <a:pt x="1223" y="3212"/>
                </a:lnTo>
                <a:lnTo>
                  <a:pt x="1234" y="3226"/>
                </a:lnTo>
                <a:lnTo>
                  <a:pt x="1246" y="3240"/>
                </a:lnTo>
                <a:lnTo>
                  <a:pt x="1255" y="3252"/>
                </a:lnTo>
                <a:lnTo>
                  <a:pt x="1258" y="3261"/>
                </a:lnTo>
                <a:lnTo>
                  <a:pt x="1253" y="3262"/>
                </a:lnTo>
                <a:lnTo>
                  <a:pt x="1250" y="3262"/>
                </a:lnTo>
                <a:lnTo>
                  <a:pt x="1243" y="3264"/>
                </a:lnTo>
                <a:lnTo>
                  <a:pt x="1236" y="3264"/>
                </a:lnTo>
                <a:lnTo>
                  <a:pt x="1234" y="3275"/>
                </a:lnTo>
                <a:lnTo>
                  <a:pt x="1230" y="3285"/>
                </a:lnTo>
                <a:lnTo>
                  <a:pt x="1229" y="3296"/>
                </a:lnTo>
                <a:lnTo>
                  <a:pt x="1222" y="3297"/>
                </a:lnTo>
                <a:lnTo>
                  <a:pt x="1215" y="3303"/>
                </a:lnTo>
                <a:lnTo>
                  <a:pt x="1209" y="3306"/>
                </a:lnTo>
                <a:lnTo>
                  <a:pt x="1204" y="3304"/>
                </a:lnTo>
                <a:lnTo>
                  <a:pt x="1201" y="3303"/>
                </a:lnTo>
                <a:lnTo>
                  <a:pt x="1199" y="3299"/>
                </a:lnTo>
                <a:lnTo>
                  <a:pt x="1197" y="3297"/>
                </a:lnTo>
                <a:lnTo>
                  <a:pt x="1194" y="3296"/>
                </a:lnTo>
                <a:lnTo>
                  <a:pt x="1194" y="3315"/>
                </a:lnTo>
                <a:lnTo>
                  <a:pt x="1202" y="3325"/>
                </a:lnTo>
                <a:lnTo>
                  <a:pt x="1208" y="3341"/>
                </a:lnTo>
                <a:lnTo>
                  <a:pt x="1209" y="3360"/>
                </a:lnTo>
                <a:lnTo>
                  <a:pt x="1188" y="3365"/>
                </a:lnTo>
                <a:lnTo>
                  <a:pt x="1171" y="3371"/>
                </a:lnTo>
                <a:lnTo>
                  <a:pt x="1152" y="3376"/>
                </a:lnTo>
                <a:lnTo>
                  <a:pt x="1152" y="3367"/>
                </a:lnTo>
                <a:lnTo>
                  <a:pt x="1150" y="3365"/>
                </a:lnTo>
                <a:lnTo>
                  <a:pt x="1148" y="3364"/>
                </a:lnTo>
                <a:lnTo>
                  <a:pt x="1148" y="3362"/>
                </a:lnTo>
                <a:lnTo>
                  <a:pt x="1148" y="3360"/>
                </a:lnTo>
                <a:lnTo>
                  <a:pt x="1147" y="3357"/>
                </a:lnTo>
                <a:lnTo>
                  <a:pt x="1134" y="3357"/>
                </a:lnTo>
                <a:lnTo>
                  <a:pt x="1126" y="3355"/>
                </a:lnTo>
                <a:lnTo>
                  <a:pt x="1117" y="3357"/>
                </a:lnTo>
                <a:lnTo>
                  <a:pt x="1105" y="3357"/>
                </a:lnTo>
                <a:lnTo>
                  <a:pt x="1099" y="3341"/>
                </a:lnTo>
                <a:lnTo>
                  <a:pt x="1091" y="3331"/>
                </a:lnTo>
                <a:lnTo>
                  <a:pt x="1080" y="3322"/>
                </a:lnTo>
                <a:lnTo>
                  <a:pt x="1063" y="3318"/>
                </a:lnTo>
                <a:lnTo>
                  <a:pt x="1063" y="3311"/>
                </a:lnTo>
                <a:lnTo>
                  <a:pt x="1063" y="3308"/>
                </a:lnTo>
                <a:lnTo>
                  <a:pt x="1065" y="3304"/>
                </a:lnTo>
                <a:lnTo>
                  <a:pt x="1065" y="3301"/>
                </a:lnTo>
                <a:lnTo>
                  <a:pt x="1063" y="3299"/>
                </a:lnTo>
                <a:lnTo>
                  <a:pt x="1058" y="3296"/>
                </a:lnTo>
                <a:lnTo>
                  <a:pt x="1052" y="3296"/>
                </a:lnTo>
                <a:lnTo>
                  <a:pt x="1049" y="3294"/>
                </a:lnTo>
                <a:lnTo>
                  <a:pt x="1044" y="3294"/>
                </a:lnTo>
                <a:lnTo>
                  <a:pt x="1040" y="3290"/>
                </a:lnTo>
                <a:lnTo>
                  <a:pt x="1037" y="3287"/>
                </a:lnTo>
                <a:lnTo>
                  <a:pt x="1033" y="3283"/>
                </a:lnTo>
                <a:lnTo>
                  <a:pt x="1033" y="3280"/>
                </a:lnTo>
                <a:lnTo>
                  <a:pt x="1033" y="3278"/>
                </a:lnTo>
                <a:lnTo>
                  <a:pt x="1033" y="3275"/>
                </a:lnTo>
                <a:lnTo>
                  <a:pt x="1033" y="3273"/>
                </a:lnTo>
                <a:lnTo>
                  <a:pt x="1033" y="3271"/>
                </a:lnTo>
                <a:lnTo>
                  <a:pt x="1031" y="3269"/>
                </a:lnTo>
                <a:lnTo>
                  <a:pt x="1028" y="3268"/>
                </a:lnTo>
                <a:lnTo>
                  <a:pt x="1024" y="3269"/>
                </a:lnTo>
                <a:lnTo>
                  <a:pt x="1019" y="3269"/>
                </a:lnTo>
                <a:lnTo>
                  <a:pt x="1016" y="3269"/>
                </a:lnTo>
                <a:lnTo>
                  <a:pt x="1012" y="3268"/>
                </a:lnTo>
                <a:lnTo>
                  <a:pt x="1007" y="3266"/>
                </a:lnTo>
                <a:lnTo>
                  <a:pt x="1002" y="3264"/>
                </a:lnTo>
                <a:lnTo>
                  <a:pt x="1002" y="3252"/>
                </a:lnTo>
                <a:lnTo>
                  <a:pt x="989" y="3252"/>
                </a:lnTo>
                <a:lnTo>
                  <a:pt x="991" y="3240"/>
                </a:lnTo>
                <a:lnTo>
                  <a:pt x="995" y="3233"/>
                </a:lnTo>
                <a:lnTo>
                  <a:pt x="1000" y="3226"/>
                </a:lnTo>
                <a:lnTo>
                  <a:pt x="1005" y="3217"/>
                </a:lnTo>
                <a:lnTo>
                  <a:pt x="986" y="3217"/>
                </a:lnTo>
                <a:lnTo>
                  <a:pt x="986" y="3214"/>
                </a:lnTo>
                <a:lnTo>
                  <a:pt x="983" y="3214"/>
                </a:lnTo>
                <a:lnTo>
                  <a:pt x="983" y="3219"/>
                </a:lnTo>
                <a:lnTo>
                  <a:pt x="981" y="3222"/>
                </a:lnTo>
                <a:lnTo>
                  <a:pt x="981" y="3224"/>
                </a:lnTo>
                <a:lnTo>
                  <a:pt x="981" y="3226"/>
                </a:lnTo>
                <a:lnTo>
                  <a:pt x="979" y="3226"/>
                </a:lnTo>
                <a:lnTo>
                  <a:pt x="977" y="3228"/>
                </a:lnTo>
                <a:lnTo>
                  <a:pt x="974" y="3229"/>
                </a:lnTo>
                <a:lnTo>
                  <a:pt x="962" y="3236"/>
                </a:lnTo>
                <a:lnTo>
                  <a:pt x="944" y="3241"/>
                </a:lnTo>
                <a:lnTo>
                  <a:pt x="948" y="3207"/>
                </a:lnTo>
                <a:lnTo>
                  <a:pt x="944" y="3198"/>
                </a:lnTo>
                <a:lnTo>
                  <a:pt x="941" y="3194"/>
                </a:lnTo>
                <a:lnTo>
                  <a:pt x="939" y="3193"/>
                </a:lnTo>
                <a:lnTo>
                  <a:pt x="939" y="3189"/>
                </a:lnTo>
                <a:lnTo>
                  <a:pt x="941" y="3184"/>
                </a:lnTo>
                <a:lnTo>
                  <a:pt x="944" y="3172"/>
                </a:lnTo>
                <a:lnTo>
                  <a:pt x="937" y="3168"/>
                </a:lnTo>
                <a:lnTo>
                  <a:pt x="932" y="3165"/>
                </a:lnTo>
                <a:lnTo>
                  <a:pt x="927" y="3159"/>
                </a:lnTo>
                <a:lnTo>
                  <a:pt x="921" y="3156"/>
                </a:lnTo>
                <a:lnTo>
                  <a:pt x="916" y="3152"/>
                </a:lnTo>
                <a:lnTo>
                  <a:pt x="883" y="3149"/>
                </a:lnTo>
                <a:lnTo>
                  <a:pt x="883" y="3140"/>
                </a:lnTo>
                <a:lnTo>
                  <a:pt x="878" y="3132"/>
                </a:lnTo>
                <a:lnTo>
                  <a:pt x="876" y="3123"/>
                </a:lnTo>
                <a:lnTo>
                  <a:pt x="880" y="3114"/>
                </a:lnTo>
                <a:lnTo>
                  <a:pt x="883" y="3105"/>
                </a:lnTo>
                <a:lnTo>
                  <a:pt x="887" y="3095"/>
                </a:lnTo>
                <a:lnTo>
                  <a:pt x="855" y="3098"/>
                </a:lnTo>
                <a:lnTo>
                  <a:pt x="852" y="3088"/>
                </a:lnTo>
                <a:lnTo>
                  <a:pt x="845" y="3072"/>
                </a:lnTo>
                <a:lnTo>
                  <a:pt x="845" y="3055"/>
                </a:lnTo>
                <a:lnTo>
                  <a:pt x="848" y="3037"/>
                </a:lnTo>
                <a:lnTo>
                  <a:pt x="853" y="3039"/>
                </a:lnTo>
                <a:lnTo>
                  <a:pt x="859" y="3039"/>
                </a:lnTo>
                <a:lnTo>
                  <a:pt x="862" y="3041"/>
                </a:lnTo>
                <a:lnTo>
                  <a:pt x="866" y="3043"/>
                </a:lnTo>
                <a:lnTo>
                  <a:pt x="871" y="3046"/>
                </a:lnTo>
                <a:lnTo>
                  <a:pt x="871" y="3022"/>
                </a:lnTo>
                <a:lnTo>
                  <a:pt x="867" y="3020"/>
                </a:lnTo>
                <a:lnTo>
                  <a:pt x="866" y="3016"/>
                </a:lnTo>
                <a:lnTo>
                  <a:pt x="862" y="3015"/>
                </a:lnTo>
                <a:lnTo>
                  <a:pt x="860" y="3013"/>
                </a:lnTo>
                <a:lnTo>
                  <a:pt x="855" y="3011"/>
                </a:lnTo>
                <a:lnTo>
                  <a:pt x="850" y="3008"/>
                </a:lnTo>
                <a:lnTo>
                  <a:pt x="843" y="3004"/>
                </a:lnTo>
                <a:lnTo>
                  <a:pt x="836" y="3002"/>
                </a:lnTo>
                <a:lnTo>
                  <a:pt x="829" y="2999"/>
                </a:lnTo>
                <a:lnTo>
                  <a:pt x="824" y="3008"/>
                </a:lnTo>
                <a:lnTo>
                  <a:pt x="817" y="3009"/>
                </a:lnTo>
                <a:lnTo>
                  <a:pt x="810" y="3009"/>
                </a:lnTo>
                <a:lnTo>
                  <a:pt x="797" y="3006"/>
                </a:lnTo>
                <a:lnTo>
                  <a:pt x="797" y="2983"/>
                </a:lnTo>
                <a:lnTo>
                  <a:pt x="803" y="2981"/>
                </a:lnTo>
                <a:lnTo>
                  <a:pt x="808" y="2978"/>
                </a:lnTo>
                <a:lnTo>
                  <a:pt x="811" y="2974"/>
                </a:lnTo>
                <a:lnTo>
                  <a:pt x="815" y="2971"/>
                </a:lnTo>
                <a:lnTo>
                  <a:pt x="817" y="2964"/>
                </a:lnTo>
                <a:lnTo>
                  <a:pt x="813" y="2953"/>
                </a:lnTo>
                <a:lnTo>
                  <a:pt x="815" y="2941"/>
                </a:lnTo>
                <a:lnTo>
                  <a:pt x="818" y="2926"/>
                </a:lnTo>
                <a:lnTo>
                  <a:pt x="820" y="2906"/>
                </a:lnTo>
                <a:lnTo>
                  <a:pt x="815" y="2906"/>
                </a:lnTo>
                <a:lnTo>
                  <a:pt x="808" y="2905"/>
                </a:lnTo>
                <a:lnTo>
                  <a:pt x="804" y="2903"/>
                </a:lnTo>
                <a:lnTo>
                  <a:pt x="801" y="2899"/>
                </a:lnTo>
                <a:lnTo>
                  <a:pt x="797" y="2896"/>
                </a:lnTo>
                <a:lnTo>
                  <a:pt x="796" y="2891"/>
                </a:lnTo>
                <a:lnTo>
                  <a:pt x="794" y="2884"/>
                </a:lnTo>
                <a:lnTo>
                  <a:pt x="797" y="2882"/>
                </a:lnTo>
                <a:lnTo>
                  <a:pt x="801" y="2880"/>
                </a:lnTo>
                <a:lnTo>
                  <a:pt x="803" y="2880"/>
                </a:lnTo>
                <a:lnTo>
                  <a:pt x="804" y="2878"/>
                </a:lnTo>
                <a:lnTo>
                  <a:pt x="808" y="2877"/>
                </a:lnTo>
                <a:lnTo>
                  <a:pt x="813" y="2877"/>
                </a:lnTo>
                <a:lnTo>
                  <a:pt x="813" y="2861"/>
                </a:lnTo>
                <a:lnTo>
                  <a:pt x="832" y="2861"/>
                </a:lnTo>
                <a:lnTo>
                  <a:pt x="832" y="2864"/>
                </a:lnTo>
                <a:lnTo>
                  <a:pt x="836" y="2864"/>
                </a:lnTo>
                <a:lnTo>
                  <a:pt x="836" y="2870"/>
                </a:lnTo>
                <a:lnTo>
                  <a:pt x="836" y="2873"/>
                </a:lnTo>
                <a:lnTo>
                  <a:pt x="836" y="2875"/>
                </a:lnTo>
                <a:lnTo>
                  <a:pt x="834" y="2877"/>
                </a:lnTo>
                <a:lnTo>
                  <a:pt x="836" y="2878"/>
                </a:lnTo>
                <a:lnTo>
                  <a:pt x="836" y="2880"/>
                </a:lnTo>
                <a:lnTo>
                  <a:pt x="839" y="2884"/>
                </a:lnTo>
                <a:lnTo>
                  <a:pt x="843" y="2885"/>
                </a:lnTo>
                <a:lnTo>
                  <a:pt x="846" y="2885"/>
                </a:lnTo>
                <a:lnTo>
                  <a:pt x="850" y="2887"/>
                </a:lnTo>
                <a:lnTo>
                  <a:pt x="855" y="2887"/>
                </a:lnTo>
                <a:lnTo>
                  <a:pt x="855" y="2880"/>
                </a:lnTo>
                <a:lnTo>
                  <a:pt x="855" y="2871"/>
                </a:lnTo>
                <a:lnTo>
                  <a:pt x="852" y="2856"/>
                </a:lnTo>
                <a:lnTo>
                  <a:pt x="846" y="2837"/>
                </a:lnTo>
                <a:lnTo>
                  <a:pt x="839" y="2816"/>
                </a:lnTo>
                <a:lnTo>
                  <a:pt x="832" y="2795"/>
                </a:lnTo>
                <a:lnTo>
                  <a:pt x="825" y="2774"/>
                </a:lnTo>
                <a:lnTo>
                  <a:pt x="818" y="2760"/>
                </a:lnTo>
                <a:lnTo>
                  <a:pt x="813" y="2749"/>
                </a:lnTo>
                <a:lnTo>
                  <a:pt x="813" y="2756"/>
                </a:lnTo>
                <a:lnTo>
                  <a:pt x="808" y="2763"/>
                </a:lnTo>
                <a:lnTo>
                  <a:pt x="803" y="2774"/>
                </a:lnTo>
                <a:lnTo>
                  <a:pt x="801" y="2782"/>
                </a:lnTo>
                <a:lnTo>
                  <a:pt x="801" y="2788"/>
                </a:lnTo>
                <a:lnTo>
                  <a:pt x="810" y="2796"/>
                </a:lnTo>
                <a:lnTo>
                  <a:pt x="815" y="2803"/>
                </a:lnTo>
                <a:lnTo>
                  <a:pt x="820" y="2814"/>
                </a:lnTo>
                <a:lnTo>
                  <a:pt x="820" y="2830"/>
                </a:lnTo>
                <a:lnTo>
                  <a:pt x="813" y="2830"/>
                </a:lnTo>
                <a:lnTo>
                  <a:pt x="804" y="2833"/>
                </a:lnTo>
                <a:lnTo>
                  <a:pt x="794" y="2835"/>
                </a:lnTo>
                <a:lnTo>
                  <a:pt x="782" y="2835"/>
                </a:lnTo>
                <a:lnTo>
                  <a:pt x="780" y="2824"/>
                </a:lnTo>
                <a:lnTo>
                  <a:pt x="778" y="2816"/>
                </a:lnTo>
                <a:lnTo>
                  <a:pt x="775" y="2803"/>
                </a:lnTo>
                <a:lnTo>
                  <a:pt x="773" y="2800"/>
                </a:lnTo>
                <a:lnTo>
                  <a:pt x="770" y="2796"/>
                </a:lnTo>
                <a:lnTo>
                  <a:pt x="764" y="2791"/>
                </a:lnTo>
                <a:lnTo>
                  <a:pt x="761" y="2788"/>
                </a:lnTo>
                <a:lnTo>
                  <a:pt x="759" y="2784"/>
                </a:lnTo>
                <a:lnTo>
                  <a:pt x="761" y="2774"/>
                </a:lnTo>
                <a:lnTo>
                  <a:pt x="764" y="2763"/>
                </a:lnTo>
                <a:lnTo>
                  <a:pt x="763" y="2749"/>
                </a:lnTo>
                <a:lnTo>
                  <a:pt x="761" y="2746"/>
                </a:lnTo>
                <a:lnTo>
                  <a:pt x="757" y="2742"/>
                </a:lnTo>
                <a:lnTo>
                  <a:pt x="754" y="2741"/>
                </a:lnTo>
                <a:lnTo>
                  <a:pt x="750" y="2739"/>
                </a:lnTo>
                <a:lnTo>
                  <a:pt x="747" y="2737"/>
                </a:lnTo>
                <a:lnTo>
                  <a:pt x="743" y="2734"/>
                </a:lnTo>
                <a:lnTo>
                  <a:pt x="743" y="2692"/>
                </a:lnTo>
                <a:lnTo>
                  <a:pt x="736" y="2688"/>
                </a:lnTo>
                <a:lnTo>
                  <a:pt x="740" y="2634"/>
                </a:lnTo>
                <a:lnTo>
                  <a:pt x="738" y="2629"/>
                </a:lnTo>
                <a:lnTo>
                  <a:pt x="733" y="2624"/>
                </a:lnTo>
                <a:lnTo>
                  <a:pt x="729" y="2620"/>
                </a:lnTo>
                <a:lnTo>
                  <a:pt x="724" y="2615"/>
                </a:lnTo>
                <a:lnTo>
                  <a:pt x="721" y="2611"/>
                </a:lnTo>
                <a:lnTo>
                  <a:pt x="708" y="2592"/>
                </a:lnTo>
                <a:lnTo>
                  <a:pt x="698" y="2568"/>
                </a:lnTo>
                <a:lnTo>
                  <a:pt x="689" y="2542"/>
                </a:lnTo>
                <a:lnTo>
                  <a:pt x="686" y="2515"/>
                </a:lnTo>
                <a:lnTo>
                  <a:pt x="701" y="2515"/>
                </a:lnTo>
                <a:lnTo>
                  <a:pt x="705" y="2498"/>
                </a:lnTo>
                <a:lnTo>
                  <a:pt x="707" y="2475"/>
                </a:lnTo>
                <a:lnTo>
                  <a:pt x="707" y="2453"/>
                </a:lnTo>
                <a:lnTo>
                  <a:pt x="705" y="2432"/>
                </a:lnTo>
                <a:lnTo>
                  <a:pt x="714" y="2414"/>
                </a:lnTo>
                <a:lnTo>
                  <a:pt x="717" y="2395"/>
                </a:lnTo>
                <a:lnTo>
                  <a:pt x="717" y="2374"/>
                </a:lnTo>
                <a:lnTo>
                  <a:pt x="715" y="2353"/>
                </a:lnTo>
                <a:lnTo>
                  <a:pt x="714" y="2332"/>
                </a:lnTo>
                <a:lnTo>
                  <a:pt x="714" y="2316"/>
                </a:lnTo>
                <a:lnTo>
                  <a:pt x="715" y="2306"/>
                </a:lnTo>
                <a:lnTo>
                  <a:pt x="719" y="2295"/>
                </a:lnTo>
                <a:lnTo>
                  <a:pt x="717" y="2285"/>
                </a:lnTo>
                <a:lnTo>
                  <a:pt x="703" y="2254"/>
                </a:lnTo>
                <a:lnTo>
                  <a:pt x="688" y="2222"/>
                </a:lnTo>
                <a:lnTo>
                  <a:pt x="675" y="2189"/>
                </a:lnTo>
                <a:lnTo>
                  <a:pt x="674" y="2175"/>
                </a:lnTo>
                <a:lnTo>
                  <a:pt x="677" y="2166"/>
                </a:lnTo>
                <a:lnTo>
                  <a:pt x="682" y="2158"/>
                </a:lnTo>
                <a:lnTo>
                  <a:pt x="684" y="2147"/>
                </a:lnTo>
                <a:lnTo>
                  <a:pt x="682" y="2135"/>
                </a:lnTo>
                <a:lnTo>
                  <a:pt x="679" y="2128"/>
                </a:lnTo>
                <a:lnTo>
                  <a:pt x="672" y="2123"/>
                </a:lnTo>
                <a:lnTo>
                  <a:pt x="667" y="2116"/>
                </a:lnTo>
                <a:lnTo>
                  <a:pt x="663" y="2109"/>
                </a:lnTo>
                <a:lnTo>
                  <a:pt x="663" y="2096"/>
                </a:lnTo>
                <a:lnTo>
                  <a:pt x="665" y="2095"/>
                </a:lnTo>
                <a:lnTo>
                  <a:pt x="667" y="2091"/>
                </a:lnTo>
                <a:lnTo>
                  <a:pt x="668" y="2089"/>
                </a:lnTo>
                <a:lnTo>
                  <a:pt x="672" y="2086"/>
                </a:lnTo>
                <a:lnTo>
                  <a:pt x="674" y="2083"/>
                </a:lnTo>
                <a:lnTo>
                  <a:pt x="675" y="2081"/>
                </a:lnTo>
                <a:lnTo>
                  <a:pt x="679" y="1959"/>
                </a:lnTo>
                <a:lnTo>
                  <a:pt x="675" y="1950"/>
                </a:lnTo>
                <a:lnTo>
                  <a:pt x="670" y="1939"/>
                </a:lnTo>
                <a:lnTo>
                  <a:pt x="672" y="1924"/>
                </a:lnTo>
                <a:lnTo>
                  <a:pt x="672" y="1922"/>
                </a:lnTo>
                <a:lnTo>
                  <a:pt x="674" y="1920"/>
                </a:lnTo>
                <a:lnTo>
                  <a:pt x="675" y="1920"/>
                </a:lnTo>
                <a:lnTo>
                  <a:pt x="677" y="1918"/>
                </a:lnTo>
                <a:lnTo>
                  <a:pt x="679" y="1917"/>
                </a:lnTo>
                <a:lnTo>
                  <a:pt x="679" y="1913"/>
                </a:lnTo>
                <a:lnTo>
                  <a:pt x="679" y="1908"/>
                </a:lnTo>
                <a:lnTo>
                  <a:pt x="677" y="1906"/>
                </a:lnTo>
                <a:lnTo>
                  <a:pt x="675" y="1904"/>
                </a:lnTo>
                <a:lnTo>
                  <a:pt x="674" y="1901"/>
                </a:lnTo>
                <a:lnTo>
                  <a:pt x="670" y="1897"/>
                </a:lnTo>
                <a:lnTo>
                  <a:pt x="668" y="1896"/>
                </a:lnTo>
                <a:lnTo>
                  <a:pt x="667" y="1894"/>
                </a:lnTo>
                <a:lnTo>
                  <a:pt x="667" y="1836"/>
                </a:lnTo>
                <a:lnTo>
                  <a:pt x="661" y="1828"/>
                </a:lnTo>
                <a:lnTo>
                  <a:pt x="656" y="1819"/>
                </a:lnTo>
                <a:lnTo>
                  <a:pt x="653" y="1805"/>
                </a:lnTo>
                <a:lnTo>
                  <a:pt x="661" y="1796"/>
                </a:lnTo>
                <a:lnTo>
                  <a:pt x="667" y="1784"/>
                </a:lnTo>
                <a:lnTo>
                  <a:pt x="668" y="1768"/>
                </a:lnTo>
                <a:lnTo>
                  <a:pt x="668" y="1751"/>
                </a:lnTo>
                <a:lnTo>
                  <a:pt x="668" y="1733"/>
                </a:lnTo>
                <a:lnTo>
                  <a:pt x="667" y="1716"/>
                </a:lnTo>
                <a:lnTo>
                  <a:pt x="663" y="1709"/>
                </a:lnTo>
                <a:lnTo>
                  <a:pt x="660" y="1692"/>
                </a:lnTo>
                <a:lnTo>
                  <a:pt x="654" y="1671"/>
                </a:lnTo>
                <a:lnTo>
                  <a:pt x="647" y="1644"/>
                </a:lnTo>
                <a:lnTo>
                  <a:pt x="642" y="1620"/>
                </a:lnTo>
                <a:lnTo>
                  <a:pt x="639" y="1597"/>
                </a:lnTo>
                <a:lnTo>
                  <a:pt x="635" y="1578"/>
                </a:lnTo>
                <a:lnTo>
                  <a:pt x="633" y="1568"/>
                </a:lnTo>
                <a:lnTo>
                  <a:pt x="611" y="1555"/>
                </a:lnTo>
                <a:lnTo>
                  <a:pt x="592" y="1540"/>
                </a:lnTo>
                <a:lnTo>
                  <a:pt x="576" y="1526"/>
                </a:lnTo>
                <a:lnTo>
                  <a:pt x="558" y="1510"/>
                </a:lnTo>
                <a:lnTo>
                  <a:pt x="541" y="1498"/>
                </a:lnTo>
                <a:lnTo>
                  <a:pt x="516" y="1487"/>
                </a:lnTo>
                <a:lnTo>
                  <a:pt x="490" y="1480"/>
                </a:lnTo>
                <a:lnTo>
                  <a:pt x="462" y="1473"/>
                </a:lnTo>
                <a:lnTo>
                  <a:pt x="441" y="1463"/>
                </a:lnTo>
                <a:lnTo>
                  <a:pt x="436" y="1459"/>
                </a:lnTo>
                <a:lnTo>
                  <a:pt x="433" y="1454"/>
                </a:lnTo>
                <a:lnTo>
                  <a:pt x="427" y="1449"/>
                </a:lnTo>
                <a:lnTo>
                  <a:pt x="422" y="1444"/>
                </a:lnTo>
                <a:lnTo>
                  <a:pt x="417" y="1440"/>
                </a:lnTo>
                <a:lnTo>
                  <a:pt x="405" y="1435"/>
                </a:lnTo>
                <a:lnTo>
                  <a:pt x="393" y="1433"/>
                </a:lnTo>
                <a:lnTo>
                  <a:pt x="379" y="1430"/>
                </a:lnTo>
                <a:lnTo>
                  <a:pt x="368" y="1424"/>
                </a:lnTo>
                <a:lnTo>
                  <a:pt x="365" y="1409"/>
                </a:lnTo>
                <a:lnTo>
                  <a:pt x="349" y="1397"/>
                </a:lnTo>
                <a:lnTo>
                  <a:pt x="333" y="1383"/>
                </a:lnTo>
                <a:lnTo>
                  <a:pt x="302" y="1356"/>
                </a:lnTo>
                <a:lnTo>
                  <a:pt x="298" y="1309"/>
                </a:lnTo>
                <a:lnTo>
                  <a:pt x="290" y="1295"/>
                </a:lnTo>
                <a:lnTo>
                  <a:pt x="277" y="1283"/>
                </a:lnTo>
                <a:lnTo>
                  <a:pt x="263" y="1271"/>
                </a:lnTo>
                <a:lnTo>
                  <a:pt x="253" y="1259"/>
                </a:lnTo>
                <a:lnTo>
                  <a:pt x="249" y="1250"/>
                </a:lnTo>
                <a:lnTo>
                  <a:pt x="248" y="1239"/>
                </a:lnTo>
                <a:lnTo>
                  <a:pt x="244" y="1229"/>
                </a:lnTo>
                <a:lnTo>
                  <a:pt x="242" y="1225"/>
                </a:lnTo>
                <a:lnTo>
                  <a:pt x="239" y="1222"/>
                </a:lnTo>
                <a:lnTo>
                  <a:pt x="234" y="1220"/>
                </a:lnTo>
                <a:lnTo>
                  <a:pt x="228" y="1219"/>
                </a:lnTo>
                <a:lnTo>
                  <a:pt x="225" y="1217"/>
                </a:lnTo>
                <a:lnTo>
                  <a:pt x="221" y="1213"/>
                </a:lnTo>
                <a:lnTo>
                  <a:pt x="218" y="1208"/>
                </a:lnTo>
                <a:lnTo>
                  <a:pt x="216" y="1203"/>
                </a:lnTo>
                <a:lnTo>
                  <a:pt x="215" y="1198"/>
                </a:lnTo>
                <a:lnTo>
                  <a:pt x="213" y="1192"/>
                </a:lnTo>
                <a:lnTo>
                  <a:pt x="211" y="1187"/>
                </a:lnTo>
                <a:lnTo>
                  <a:pt x="199" y="1182"/>
                </a:lnTo>
                <a:lnTo>
                  <a:pt x="195" y="1159"/>
                </a:lnTo>
                <a:lnTo>
                  <a:pt x="185" y="1142"/>
                </a:lnTo>
                <a:lnTo>
                  <a:pt x="171" y="1124"/>
                </a:lnTo>
                <a:lnTo>
                  <a:pt x="160" y="1107"/>
                </a:lnTo>
                <a:lnTo>
                  <a:pt x="157" y="1095"/>
                </a:lnTo>
                <a:lnTo>
                  <a:pt x="157" y="1086"/>
                </a:lnTo>
                <a:lnTo>
                  <a:pt x="153" y="1075"/>
                </a:lnTo>
                <a:lnTo>
                  <a:pt x="139" y="1060"/>
                </a:lnTo>
                <a:lnTo>
                  <a:pt x="124" y="1047"/>
                </a:lnTo>
                <a:lnTo>
                  <a:pt x="110" y="1033"/>
                </a:lnTo>
                <a:lnTo>
                  <a:pt x="101" y="1018"/>
                </a:lnTo>
                <a:lnTo>
                  <a:pt x="92" y="1000"/>
                </a:lnTo>
                <a:lnTo>
                  <a:pt x="80" y="983"/>
                </a:lnTo>
                <a:lnTo>
                  <a:pt x="68" y="972"/>
                </a:lnTo>
                <a:lnTo>
                  <a:pt x="56" y="965"/>
                </a:lnTo>
                <a:lnTo>
                  <a:pt x="45" y="962"/>
                </a:lnTo>
                <a:lnTo>
                  <a:pt x="35" y="958"/>
                </a:lnTo>
                <a:lnTo>
                  <a:pt x="26" y="951"/>
                </a:lnTo>
                <a:lnTo>
                  <a:pt x="19" y="943"/>
                </a:lnTo>
                <a:lnTo>
                  <a:pt x="14" y="929"/>
                </a:lnTo>
                <a:lnTo>
                  <a:pt x="19" y="918"/>
                </a:lnTo>
                <a:lnTo>
                  <a:pt x="16" y="908"/>
                </a:lnTo>
                <a:lnTo>
                  <a:pt x="9" y="896"/>
                </a:lnTo>
                <a:lnTo>
                  <a:pt x="2" y="882"/>
                </a:lnTo>
                <a:lnTo>
                  <a:pt x="0" y="868"/>
                </a:lnTo>
                <a:lnTo>
                  <a:pt x="3" y="852"/>
                </a:lnTo>
                <a:lnTo>
                  <a:pt x="14" y="833"/>
                </a:lnTo>
                <a:lnTo>
                  <a:pt x="29" y="815"/>
                </a:lnTo>
                <a:lnTo>
                  <a:pt x="50" y="801"/>
                </a:lnTo>
                <a:lnTo>
                  <a:pt x="71" y="791"/>
                </a:lnTo>
                <a:lnTo>
                  <a:pt x="77" y="772"/>
                </a:lnTo>
                <a:lnTo>
                  <a:pt x="64" y="772"/>
                </a:lnTo>
                <a:lnTo>
                  <a:pt x="52" y="777"/>
                </a:lnTo>
                <a:lnTo>
                  <a:pt x="42" y="775"/>
                </a:lnTo>
                <a:lnTo>
                  <a:pt x="31" y="770"/>
                </a:lnTo>
                <a:lnTo>
                  <a:pt x="21" y="765"/>
                </a:lnTo>
                <a:lnTo>
                  <a:pt x="10" y="761"/>
                </a:lnTo>
                <a:lnTo>
                  <a:pt x="10" y="733"/>
                </a:lnTo>
                <a:lnTo>
                  <a:pt x="16" y="733"/>
                </a:lnTo>
                <a:lnTo>
                  <a:pt x="17" y="732"/>
                </a:lnTo>
                <a:lnTo>
                  <a:pt x="19" y="732"/>
                </a:lnTo>
                <a:lnTo>
                  <a:pt x="19" y="732"/>
                </a:lnTo>
                <a:lnTo>
                  <a:pt x="19" y="732"/>
                </a:lnTo>
                <a:lnTo>
                  <a:pt x="21" y="730"/>
                </a:lnTo>
                <a:lnTo>
                  <a:pt x="23" y="726"/>
                </a:lnTo>
                <a:lnTo>
                  <a:pt x="17" y="714"/>
                </a:lnTo>
                <a:lnTo>
                  <a:pt x="14" y="698"/>
                </a:lnTo>
                <a:lnTo>
                  <a:pt x="14" y="679"/>
                </a:lnTo>
                <a:lnTo>
                  <a:pt x="21" y="674"/>
                </a:lnTo>
                <a:lnTo>
                  <a:pt x="29" y="663"/>
                </a:lnTo>
                <a:lnTo>
                  <a:pt x="40" y="651"/>
                </a:lnTo>
                <a:lnTo>
                  <a:pt x="49" y="637"/>
                </a:lnTo>
                <a:lnTo>
                  <a:pt x="57" y="625"/>
                </a:lnTo>
                <a:lnTo>
                  <a:pt x="61" y="618"/>
                </a:lnTo>
                <a:lnTo>
                  <a:pt x="63" y="604"/>
                </a:lnTo>
                <a:lnTo>
                  <a:pt x="64" y="594"/>
                </a:lnTo>
                <a:lnTo>
                  <a:pt x="68" y="583"/>
                </a:lnTo>
                <a:lnTo>
                  <a:pt x="80" y="578"/>
                </a:lnTo>
                <a:lnTo>
                  <a:pt x="92" y="574"/>
                </a:lnTo>
                <a:lnTo>
                  <a:pt x="106" y="571"/>
                </a:lnTo>
                <a:lnTo>
                  <a:pt x="119" y="564"/>
                </a:lnTo>
                <a:lnTo>
                  <a:pt x="124" y="555"/>
                </a:lnTo>
                <a:lnTo>
                  <a:pt x="131" y="543"/>
                </a:lnTo>
                <a:lnTo>
                  <a:pt x="139" y="529"/>
                </a:lnTo>
                <a:lnTo>
                  <a:pt x="146" y="517"/>
                </a:lnTo>
                <a:lnTo>
                  <a:pt x="153" y="510"/>
                </a:lnTo>
                <a:lnTo>
                  <a:pt x="167" y="505"/>
                </a:lnTo>
                <a:lnTo>
                  <a:pt x="187" y="503"/>
                </a:lnTo>
                <a:lnTo>
                  <a:pt x="195" y="482"/>
                </a:lnTo>
                <a:lnTo>
                  <a:pt x="206" y="463"/>
                </a:lnTo>
                <a:lnTo>
                  <a:pt x="218" y="445"/>
                </a:lnTo>
                <a:lnTo>
                  <a:pt x="211" y="433"/>
                </a:lnTo>
                <a:lnTo>
                  <a:pt x="208" y="414"/>
                </a:lnTo>
                <a:lnTo>
                  <a:pt x="206" y="391"/>
                </a:lnTo>
                <a:lnTo>
                  <a:pt x="206" y="367"/>
                </a:lnTo>
                <a:lnTo>
                  <a:pt x="206" y="346"/>
                </a:lnTo>
                <a:lnTo>
                  <a:pt x="211" y="346"/>
                </a:lnTo>
                <a:lnTo>
                  <a:pt x="213" y="344"/>
                </a:lnTo>
                <a:lnTo>
                  <a:pt x="215" y="344"/>
                </a:lnTo>
                <a:lnTo>
                  <a:pt x="216" y="342"/>
                </a:lnTo>
                <a:lnTo>
                  <a:pt x="218" y="342"/>
                </a:lnTo>
                <a:lnTo>
                  <a:pt x="209" y="332"/>
                </a:lnTo>
                <a:lnTo>
                  <a:pt x="208" y="323"/>
                </a:lnTo>
                <a:lnTo>
                  <a:pt x="211" y="318"/>
                </a:lnTo>
                <a:lnTo>
                  <a:pt x="213" y="313"/>
                </a:lnTo>
                <a:lnTo>
                  <a:pt x="215" y="307"/>
                </a:lnTo>
                <a:lnTo>
                  <a:pt x="209" y="297"/>
                </a:lnTo>
                <a:lnTo>
                  <a:pt x="202" y="288"/>
                </a:lnTo>
                <a:lnTo>
                  <a:pt x="195" y="278"/>
                </a:lnTo>
                <a:lnTo>
                  <a:pt x="192" y="265"/>
                </a:lnTo>
                <a:lnTo>
                  <a:pt x="213" y="248"/>
                </a:lnTo>
                <a:lnTo>
                  <a:pt x="230" y="227"/>
                </a:lnTo>
                <a:lnTo>
                  <a:pt x="225" y="225"/>
                </a:lnTo>
                <a:lnTo>
                  <a:pt x="223" y="224"/>
                </a:lnTo>
                <a:lnTo>
                  <a:pt x="221" y="224"/>
                </a:lnTo>
                <a:lnTo>
                  <a:pt x="220" y="222"/>
                </a:lnTo>
                <a:lnTo>
                  <a:pt x="220" y="220"/>
                </a:lnTo>
                <a:lnTo>
                  <a:pt x="220" y="217"/>
                </a:lnTo>
                <a:lnTo>
                  <a:pt x="218" y="211"/>
                </a:lnTo>
                <a:lnTo>
                  <a:pt x="220" y="208"/>
                </a:lnTo>
                <a:lnTo>
                  <a:pt x="223" y="203"/>
                </a:lnTo>
                <a:lnTo>
                  <a:pt x="225" y="199"/>
                </a:lnTo>
                <a:lnTo>
                  <a:pt x="228" y="199"/>
                </a:lnTo>
                <a:lnTo>
                  <a:pt x="228" y="197"/>
                </a:lnTo>
                <a:lnTo>
                  <a:pt x="230" y="197"/>
                </a:lnTo>
                <a:lnTo>
                  <a:pt x="234" y="197"/>
                </a:lnTo>
                <a:lnTo>
                  <a:pt x="237" y="196"/>
                </a:lnTo>
                <a:lnTo>
                  <a:pt x="239" y="201"/>
                </a:lnTo>
                <a:lnTo>
                  <a:pt x="241" y="204"/>
                </a:lnTo>
                <a:lnTo>
                  <a:pt x="242" y="210"/>
                </a:lnTo>
                <a:lnTo>
                  <a:pt x="244" y="215"/>
                </a:lnTo>
                <a:lnTo>
                  <a:pt x="249" y="215"/>
                </a:lnTo>
                <a:lnTo>
                  <a:pt x="244" y="196"/>
                </a:lnTo>
                <a:lnTo>
                  <a:pt x="256" y="196"/>
                </a:lnTo>
                <a:lnTo>
                  <a:pt x="256" y="183"/>
                </a:lnTo>
                <a:lnTo>
                  <a:pt x="272" y="183"/>
                </a:lnTo>
                <a:lnTo>
                  <a:pt x="277" y="171"/>
                </a:lnTo>
                <a:lnTo>
                  <a:pt x="286" y="163"/>
                </a:lnTo>
                <a:lnTo>
                  <a:pt x="295" y="154"/>
                </a:lnTo>
                <a:lnTo>
                  <a:pt x="311" y="154"/>
                </a:lnTo>
                <a:lnTo>
                  <a:pt x="312" y="138"/>
                </a:lnTo>
                <a:lnTo>
                  <a:pt x="314" y="126"/>
                </a:lnTo>
                <a:lnTo>
                  <a:pt x="316" y="115"/>
                </a:lnTo>
                <a:lnTo>
                  <a:pt x="317" y="100"/>
                </a:lnTo>
                <a:lnTo>
                  <a:pt x="328" y="91"/>
                </a:lnTo>
                <a:lnTo>
                  <a:pt x="337" y="82"/>
                </a:lnTo>
                <a:lnTo>
                  <a:pt x="347" y="75"/>
                </a:lnTo>
                <a:lnTo>
                  <a:pt x="359" y="72"/>
                </a:lnTo>
                <a:lnTo>
                  <a:pt x="379" y="68"/>
                </a:lnTo>
                <a:lnTo>
                  <a:pt x="380" y="73"/>
                </a:lnTo>
                <a:lnTo>
                  <a:pt x="380" y="75"/>
                </a:lnTo>
                <a:lnTo>
                  <a:pt x="380" y="77"/>
                </a:lnTo>
                <a:lnTo>
                  <a:pt x="382" y="79"/>
                </a:lnTo>
                <a:lnTo>
                  <a:pt x="384" y="80"/>
                </a:lnTo>
                <a:lnTo>
                  <a:pt x="384" y="77"/>
                </a:lnTo>
                <a:lnTo>
                  <a:pt x="389" y="68"/>
                </a:lnTo>
                <a:lnTo>
                  <a:pt x="393" y="61"/>
                </a:lnTo>
                <a:lnTo>
                  <a:pt x="396" y="58"/>
                </a:lnTo>
                <a:lnTo>
                  <a:pt x="403" y="54"/>
                </a:lnTo>
                <a:lnTo>
                  <a:pt x="417" y="54"/>
                </a:lnTo>
                <a:lnTo>
                  <a:pt x="426" y="54"/>
                </a:lnTo>
                <a:lnTo>
                  <a:pt x="440" y="51"/>
                </a:lnTo>
                <a:lnTo>
                  <a:pt x="455" y="46"/>
                </a:lnTo>
                <a:lnTo>
                  <a:pt x="471" y="39"/>
                </a:lnTo>
                <a:lnTo>
                  <a:pt x="483" y="32"/>
                </a:lnTo>
                <a:lnTo>
                  <a:pt x="490" y="26"/>
                </a:lnTo>
                <a:lnTo>
                  <a:pt x="492" y="23"/>
                </a:lnTo>
                <a:lnTo>
                  <a:pt x="494" y="19"/>
                </a:lnTo>
                <a:lnTo>
                  <a:pt x="494" y="14"/>
                </a:lnTo>
                <a:lnTo>
                  <a:pt x="496" y="11"/>
                </a:lnTo>
                <a:lnTo>
                  <a:pt x="499" y="7"/>
                </a:lnTo>
                <a:lnTo>
                  <a:pt x="511" y="2"/>
                </a:lnTo>
                <a:lnTo>
                  <a:pt x="527" y="0"/>
                </a:ln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ko-KR" altLang="en-US"/>
          </a:p>
        </p:txBody>
      </p:sp>
      <p:sp>
        <p:nvSpPr>
          <p:cNvPr id="34" name="타원 55">
            <a:extLst>
              <a:ext uri="{FF2B5EF4-FFF2-40B4-BE49-F238E27FC236}">
                <a16:creationId xmlns:a16="http://schemas.microsoft.com/office/drawing/2014/main" id="{4E2E9859-5327-48F2-B9A2-814D85903964}"/>
              </a:ext>
            </a:extLst>
          </p:cNvPr>
          <p:cNvSpPr/>
          <p:nvPr/>
        </p:nvSpPr>
        <p:spPr>
          <a:xfrm>
            <a:off x="8459926" y="1620715"/>
            <a:ext cx="768503" cy="768503"/>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타원 56">
            <a:extLst>
              <a:ext uri="{FF2B5EF4-FFF2-40B4-BE49-F238E27FC236}">
                <a16:creationId xmlns:a16="http://schemas.microsoft.com/office/drawing/2014/main" id="{B639AFC8-6780-4030-A016-5505A5819FAB}"/>
              </a:ext>
            </a:extLst>
          </p:cNvPr>
          <p:cNvSpPr/>
          <p:nvPr/>
        </p:nvSpPr>
        <p:spPr>
          <a:xfrm>
            <a:off x="9846465" y="2635921"/>
            <a:ext cx="1454866" cy="1454866"/>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57">
            <a:extLst>
              <a:ext uri="{FF2B5EF4-FFF2-40B4-BE49-F238E27FC236}">
                <a16:creationId xmlns:a16="http://schemas.microsoft.com/office/drawing/2014/main" id="{835BBF36-8432-4A8A-85E8-45B39532241A}"/>
              </a:ext>
            </a:extLst>
          </p:cNvPr>
          <p:cNvSpPr/>
          <p:nvPr/>
        </p:nvSpPr>
        <p:spPr>
          <a:xfrm>
            <a:off x="8780209" y="3546088"/>
            <a:ext cx="1020914" cy="102091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58">
            <a:extLst>
              <a:ext uri="{FF2B5EF4-FFF2-40B4-BE49-F238E27FC236}">
                <a16:creationId xmlns:a16="http://schemas.microsoft.com/office/drawing/2014/main" id="{CD040154-108A-4802-BDDC-3BB8421BE46F}"/>
              </a:ext>
            </a:extLst>
          </p:cNvPr>
          <p:cNvSpPr/>
          <p:nvPr/>
        </p:nvSpPr>
        <p:spPr>
          <a:xfrm>
            <a:off x="8938283" y="4637352"/>
            <a:ext cx="1345469" cy="1345469"/>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59">
            <a:extLst>
              <a:ext uri="{FF2B5EF4-FFF2-40B4-BE49-F238E27FC236}">
                <a16:creationId xmlns:a16="http://schemas.microsoft.com/office/drawing/2014/main" id="{1201EF73-6280-4C85-B5FD-6E9D0315FCC7}"/>
              </a:ext>
            </a:extLst>
          </p:cNvPr>
          <p:cNvSpPr/>
          <p:nvPr/>
        </p:nvSpPr>
        <p:spPr>
          <a:xfrm>
            <a:off x="8119375" y="2665827"/>
            <a:ext cx="623918" cy="623918"/>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ectangle 16">
            <a:extLst>
              <a:ext uri="{FF2B5EF4-FFF2-40B4-BE49-F238E27FC236}">
                <a16:creationId xmlns:a16="http://schemas.microsoft.com/office/drawing/2014/main" id="{EFD7CD12-F73E-4BCB-A928-D08AF97A12CB}"/>
              </a:ext>
            </a:extLst>
          </p:cNvPr>
          <p:cNvSpPr/>
          <p:nvPr/>
        </p:nvSpPr>
        <p:spPr>
          <a:xfrm rot="2700000">
            <a:off x="4250452" y="4665912"/>
            <a:ext cx="246189" cy="44137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ectangle 9">
            <a:extLst>
              <a:ext uri="{FF2B5EF4-FFF2-40B4-BE49-F238E27FC236}">
                <a16:creationId xmlns:a16="http://schemas.microsoft.com/office/drawing/2014/main" id="{1753CE0C-CC17-42C4-B584-1F64A732D142}"/>
              </a:ext>
            </a:extLst>
          </p:cNvPr>
          <p:cNvSpPr/>
          <p:nvPr/>
        </p:nvSpPr>
        <p:spPr>
          <a:xfrm>
            <a:off x="4215945" y="5618041"/>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ounded Rectangle 27">
            <a:extLst>
              <a:ext uri="{FF2B5EF4-FFF2-40B4-BE49-F238E27FC236}">
                <a16:creationId xmlns:a16="http://schemas.microsoft.com/office/drawing/2014/main" id="{06196439-B57E-45FA-A121-3D1127C18536}"/>
              </a:ext>
            </a:extLst>
          </p:cNvPr>
          <p:cNvSpPr/>
          <p:nvPr/>
        </p:nvSpPr>
        <p:spPr>
          <a:xfrm>
            <a:off x="4210396" y="3724513"/>
            <a:ext cx="349863" cy="24664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Block Arc 10">
            <a:extLst>
              <a:ext uri="{FF2B5EF4-FFF2-40B4-BE49-F238E27FC236}">
                <a16:creationId xmlns:a16="http://schemas.microsoft.com/office/drawing/2014/main" id="{B2F3B575-263E-4EAA-9041-4A8BD7658C39}"/>
              </a:ext>
            </a:extLst>
          </p:cNvPr>
          <p:cNvSpPr/>
          <p:nvPr/>
        </p:nvSpPr>
        <p:spPr>
          <a:xfrm>
            <a:off x="4171911" y="2090929"/>
            <a:ext cx="435826" cy="29520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4" name="Rectangle 9">
            <a:extLst>
              <a:ext uri="{FF2B5EF4-FFF2-40B4-BE49-F238E27FC236}">
                <a16:creationId xmlns:a16="http://schemas.microsoft.com/office/drawing/2014/main" id="{100FC59E-C6AD-4AFC-9C4F-36D0D6212977}"/>
              </a:ext>
            </a:extLst>
          </p:cNvPr>
          <p:cNvSpPr/>
          <p:nvPr/>
        </p:nvSpPr>
        <p:spPr>
          <a:xfrm>
            <a:off x="9444637" y="5185009"/>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Oval 7">
            <a:extLst>
              <a:ext uri="{FF2B5EF4-FFF2-40B4-BE49-F238E27FC236}">
                <a16:creationId xmlns:a16="http://schemas.microsoft.com/office/drawing/2014/main" id="{612D2FB1-76BA-4A4B-BEA8-5928B41BB6E4}"/>
              </a:ext>
            </a:extLst>
          </p:cNvPr>
          <p:cNvSpPr/>
          <p:nvPr/>
        </p:nvSpPr>
        <p:spPr>
          <a:xfrm>
            <a:off x="9108220" y="3874099"/>
            <a:ext cx="364891" cy="364891"/>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6" name="Rounded Rectangle 27">
            <a:extLst>
              <a:ext uri="{FF2B5EF4-FFF2-40B4-BE49-F238E27FC236}">
                <a16:creationId xmlns:a16="http://schemas.microsoft.com/office/drawing/2014/main" id="{5BB4D871-0E45-47D1-835F-FB555CDD3059}"/>
              </a:ext>
            </a:extLst>
          </p:cNvPr>
          <p:cNvSpPr/>
          <p:nvPr/>
        </p:nvSpPr>
        <p:spPr>
          <a:xfrm>
            <a:off x="8285873" y="2833282"/>
            <a:ext cx="349863" cy="26874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7" name="Block Arc 10">
            <a:extLst>
              <a:ext uri="{FF2B5EF4-FFF2-40B4-BE49-F238E27FC236}">
                <a16:creationId xmlns:a16="http://schemas.microsoft.com/office/drawing/2014/main" id="{FB67A3B5-E582-4332-8879-241DAA302337}"/>
              </a:ext>
            </a:extLst>
          </p:cNvPr>
          <p:cNvSpPr/>
          <p:nvPr/>
        </p:nvSpPr>
        <p:spPr>
          <a:xfrm>
            <a:off x="8635736" y="1871968"/>
            <a:ext cx="435826" cy="29520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8" name="Rectangle 16">
            <a:extLst>
              <a:ext uri="{FF2B5EF4-FFF2-40B4-BE49-F238E27FC236}">
                <a16:creationId xmlns:a16="http://schemas.microsoft.com/office/drawing/2014/main" id="{B4020797-BDAC-4B6B-B1C2-762645498847}"/>
              </a:ext>
            </a:extLst>
          </p:cNvPr>
          <p:cNvSpPr/>
          <p:nvPr/>
        </p:nvSpPr>
        <p:spPr>
          <a:xfrm rot="2700000">
            <a:off x="10538111" y="3122529"/>
            <a:ext cx="246189" cy="44137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700375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788" y="1185863"/>
            <a:ext cx="11087099" cy="3970318"/>
          </a:xfrm>
          <a:prstGeom prst="rect">
            <a:avLst/>
          </a:prstGeom>
        </p:spPr>
        <p:txBody>
          <a:bodyPr wrap="square">
            <a:spAutoFit/>
          </a:bodyPr>
          <a:lstStyle/>
          <a:p>
            <a:pPr algn="just"/>
            <a:r>
              <a:rPr lang="en-US" sz="3600" dirty="0">
                <a:latin typeface="Times New Roman" pitchFamily="18" charset="0"/>
                <a:cs typeface="Times New Roman" pitchFamily="18" charset="0"/>
              </a:rPr>
              <a:t>Independent research work is characterized by double effects (outcomes) which are reflected on one hand in the newly acquired knowledge about the researched phenomenon of the so-called "Knowledge about", but also procedural knowledge related to the methodology of so-called research procedures "Knowing how". (Schaefer, </a:t>
            </a:r>
            <a:r>
              <a:rPr lang="ru-RU" sz="3600" dirty="0">
                <a:latin typeface="Times New Roman" pitchFamily="18" charset="0"/>
                <a:cs typeface="Times New Roman" pitchFamily="18" charset="0"/>
              </a:rPr>
              <a:t>1997: 602) </a:t>
            </a:r>
            <a:endParaRPr lang="sr-Latn-RS" sz="3600" dirty="0">
              <a:latin typeface="Times New Roman" pitchFamily="18" charset="0"/>
              <a:cs typeface="Times New Roman" pitchFamily="18" charset="0"/>
            </a:endParaRPr>
          </a:p>
        </p:txBody>
      </p:sp>
    </p:spTree>
    <p:extLst>
      <p:ext uri="{BB962C8B-B14F-4D97-AF65-F5344CB8AC3E}">
        <p14:creationId xmlns:p14="http://schemas.microsoft.com/office/powerpoint/2010/main" val="396090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p:cNvSpPr>
            <a:spLocks noGrp="1"/>
          </p:cNvSpPr>
          <p:nvPr>
            <p:ph type="title"/>
          </p:nvPr>
        </p:nvSpPr>
        <p:spPr>
          <a:xfrm>
            <a:off x="1117600" y="722366"/>
            <a:ext cx="5568950" cy="765637"/>
          </a:xfrm>
        </p:spPr>
        <p:txBody>
          <a:bodyPr/>
          <a:lstStyle/>
          <a:p>
            <a:pPr algn="l" eaLnBrk="1" hangingPunct="1"/>
            <a:r>
              <a:rPr lang="sr-Cyrl-RS" sz="3200" b="1" dirty="0">
                <a:latin typeface="Calibri" pitchFamily="34" charset="0"/>
              </a:rPr>
              <a:t>Трећи разред</a:t>
            </a:r>
            <a:endParaRPr lang="en-US" sz="3200" dirty="0">
              <a:solidFill>
                <a:schemeClr val="tx1"/>
              </a:solidFill>
              <a:latin typeface="Calibri" pitchFamily="34" charset="0"/>
            </a:endParaRPr>
          </a:p>
        </p:txBody>
      </p:sp>
      <p:sp>
        <p:nvSpPr>
          <p:cNvPr id="28677" name="Rectangle 7"/>
          <p:cNvSpPr>
            <a:spLocks noChangeArrowheads="1"/>
          </p:cNvSpPr>
          <p:nvPr/>
        </p:nvSpPr>
        <p:spPr bwMode="auto">
          <a:xfrm>
            <a:off x="1117600" y="2308634"/>
            <a:ext cx="9144000" cy="461665"/>
          </a:xfrm>
          <a:prstGeom prst="rect">
            <a:avLst/>
          </a:prstGeom>
          <a:solidFill>
            <a:srgbClr val="FF5050"/>
          </a:solidFill>
          <a:ln w="9525">
            <a:noFill/>
            <a:miter lim="800000"/>
            <a:headEnd/>
            <a:tailEnd/>
          </a:ln>
        </p:spPr>
        <p:txBody>
          <a:bodyPr>
            <a:spAutoFit/>
          </a:bodyPr>
          <a:lstStyle/>
          <a:p>
            <a:r>
              <a:rPr lang="en-US" sz="2400" b="1" dirty="0">
                <a:latin typeface="Calibri" pitchFamily="34" charset="0"/>
              </a:rPr>
              <a:t>Mathematics</a:t>
            </a:r>
            <a:r>
              <a:rPr lang="en-US" sz="2400" dirty="0">
                <a:latin typeface="Calibri" pitchFamily="34" charset="0"/>
              </a:rPr>
              <a:t>: </a:t>
            </a:r>
            <a:r>
              <a:rPr lang="ru-RU" sz="2400" i="1" dirty="0">
                <a:latin typeface="Calibri" pitchFamily="34" charset="0"/>
              </a:rPr>
              <a:t>Кру</a:t>
            </a:r>
            <a:r>
              <a:rPr lang="sr-Cyrl-CS" sz="2400" i="1" dirty="0">
                <a:latin typeface="Calibri" pitchFamily="34" charset="0"/>
              </a:rPr>
              <a:t>ж</a:t>
            </a:r>
            <a:r>
              <a:rPr lang="ru-RU" sz="2400" i="1" dirty="0">
                <a:latin typeface="Calibri" pitchFamily="34" charset="0"/>
              </a:rPr>
              <a:t>ница и круг</a:t>
            </a:r>
            <a:r>
              <a:rPr lang="sr-Cyrl-CS" sz="2400" i="1" dirty="0">
                <a:latin typeface="Calibri" pitchFamily="34" charset="0"/>
              </a:rPr>
              <a:t>; </a:t>
            </a:r>
            <a:r>
              <a:rPr lang="ru-RU" sz="2400" i="1" dirty="0">
                <a:latin typeface="Calibri" pitchFamily="34" charset="0"/>
              </a:rPr>
              <a:t>Цртање помо</a:t>
            </a:r>
            <a:r>
              <a:rPr lang="sr-Cyrl-CS" sz="2400" i="1" dirty="0">
                <a:latin typeface="Calibri" pitchFamily="34" charset="0"/>
              </a:rPr>
              <a:t>ћ</a:t>
            </a:r>
            <a:r>
              <a:rPr lang="ru-RU" sz="2400" i="1" dirty="0">
                <a:latin typeface="Calibri" pitchFamily="34" charset="0"/>
              </a:rPr>
              <a:t>у</a:t>
            </a:r>
            <a:r>
              <a:rPr lang="sr-Cyrl-CS" sz="2400" i="1" dirty="0">
                <a:latin typeface="Calibri" pitchFamily="34" charset="0"/>
              </a:rPr>
              <a:t> ш</a:t>
            </a:r>
            <a:r>
              <a:rPr lang="ru-RU" sz="2400" i="1" dirty="0">
                <a:latin typeface="Calibri" pitchFamily="34" charset="0"/>
              </a:rPr>
              <a:t>естара</a:t>
            </a:r>
            <a:r>
              <a:rPr lang="sr-Cyrl-CS" sz="2400" i="1" dirty="0">
                <a:latin typeface="Calibri" pitchFamily="34" charset="0"/>
              </a:rPr>
              <a:t>;</a:t>
            </a:r>
            <a:endParaRPr lang="en-US" sz="2400" dirty="0">
              <a:latin typeface="Calibri" pitchFamily="34" charset="0"/>
            </a:endParaRPr>
          </a:p>
        </p:txBody>
      </p:sp>
      <p:sp>
        <p:nvSpPr>
          <p:cNvPr id="28678" name="Rectangle 8"/>
          <p:cNvSpPr>
            <a:spLocks noChangeArrowheads="1"/>
          </p:cNvSpPr>
          <p:nvPr/>
        </p:nvSpPr>
        <p:spPr bwMode="auto">
          <a:xfrm>
            <a:off x="1127126" y="1756179"/>
            <a:ext cx="9180513" cy="461665"/>
          </a:xfrm>
          <a:prstGeom prst="rect">
            <a:avLst/>
          </a:prstGeom>
          <a:solidFill>
            <a:srgbClr val="A0BF2F"/>
          </a:solidFill>
          <a:ln w="9525">
            <a:noFill/>
            <a:miter lim="800000"/>
            <a:headEnd/>
            <a:tailEnd/>
          </a:ln>
        </p:spPr>
        <p:txBody>
          <a:bodyPr>
            <a:spAutoFit/>
          </a:bodyPr>
          <a:lstStyle/>
          <a:p>
            <a:r>
              <a:rPr lang="en-US" sz="2400" b="1" dirty="0">
                <a:latin typeface="Calibri" pitchFamily="34" charset="0"/>
              </a:rPr>
              <a:t>Science:</a:t>
            </a:r>
            <a:endParaRPr lang="en-US" sz="2400" dirty="0">
              <a:latin typeface="Calibri" pitchFamily="34" charset="0"/>
            </a:endParaRPr>
          </a:p>
        </p:txBody>
      </p:sp>
      <p:sp>
        <p:nvSpPr>
          <p:cNvPr id="28679" name="TextBox 15"/>
          <p:cNvSpPr txBox="1">
            <a:spLocks noChangeArrowheads="1"/>
          </p:cNvSpPr>
          <p:nvPr/>
        </p:nvSpPr>
        <p:spPr bwMode="auto">
          <a:xfrm>
            <a:off x="1056481" y="3348043"/>
            <a:ext cx="9321801" cy="1938992"/>
          </a:xfrm>
          <a:prstGeom prst="rect">
            <a:avLst/>
          </a:prstGeom>
          <a:solidFill>
            <a:schemeClr val="accent6">
              <a:lumMod val="20000"/>
              <a:lumOff val="80000"/>
            </a:schemeClr>
          </a:solidFill>
          <a:ln w="9525">
            <a:noFill/>
            <a:miter lim="800000"/>
            <a:headEnd/>
            <a:tailEnd/>
          </a:ln>
        </p:spPr>
        <p:txBody>
          <a:bodyPr wrap="square">
            <a:spAutoFit/>
          </a:bodyPr>
          <a:lstStyle/>
          <a:p>
            <a:pPr algn="just"/>
            <a:r>
              <a:rPr lang="en-US" sz="2400">
                <a:latin typeface="Calibri" pitchFamily="34" charset="0"/>
              </a:rPr>
              <a:t>Example: Mihajlo met Sanja during his summer vacation. He forgot which city Sanja lives in, but still remembered some data: he knows that Sanja lives in a city 150 km away from Belgrade and that the city is located in a mountainous area. Based on this information, can you help Mihajlo and find out in which city Sanja lives? Is there only one possible solution?</a:t>
            </a:r>
            <a:endParaRPr lang="en-US" sz="2400" dirty="0">
              <a:latin typeface="Calibri" pitchFamily="34" charset="0"/>
            </a:endParaRPr>
          </a:p>
        </p:txBody>
      </p:sp>
      <p:sp>
        <p:nvSpPr>
          <p:cNvPr id="2" name="TextBox 1"/>
          <p:cNvSpPr txBox="1"/>
          <p:nvPr/>
        </p:nvSpPr>
        <p:spPr>
          <a:xfrm>
            <a:off x="400050" y="257175"/>
            <a:ext cx="5172075" cy="369332"/>
          </a:xfrm>
          <a:prstGeom prst="rect">
            <a:avLst/>
          </a:prstGeom>
          <a:noFill/>
        </p:spPr>
        <p:txBody>
          <a:bodyPr wrap="square" rtlCol="0">
            <a:spAutoFit/>
          </a:bodyPr>
          <a:lstStyle/>
          <a:p>
            <a:r>
              <a:rPr lang="sr-Cyrl-RS" dirty="0"/>
              <a:t>Истраживачки задатак 1</a:t>
            </a:r>
            <a:endParaRPr lang="en-US" dirty="0"/>
          </a:p>
        </p:txBody>
      </p:sp>
    </p:spTree>
    <p:extLst>
      <p:ext uri="{BB962C8B-B14F-4D97-AF65-F5344CB8AC3E}">
        <p14:creationId xmlns:p14="http://schemas.microsoft.com/office/powerpoint/2010/main" val="258984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p:cNvPicPr>
            <a:picLocks noChangeAspect="1" noChangeArrowheads="1"/>
          </p:cNvPicPr>
          <p:nvPr/>
        </p:nvPicPr>
        <p:blipFill>
          <a:blip r:embed="rId2"/>
          <a:srcRect/>
          <a:stretch>
            <a:fillRect/>
          </a:stretch>
        </p:blipFill>
        <p:spPr bwMode="auto">
          <a:xfrm>
            <a:off x="5922963" y="207170"/>
            <a:ext cx="4543425" cy="6300788"/>
          </a:xfrm>
          <a:prstGeom prst="rect">
            <a:avLst/>
          </a:prstGeom>
          <a:noFill/>
          <a:ln w="57150" algn="ctr">
            <a:noFill/>
            <a:miter lim="800000"/>
            <a:headEnd/>
            <a:tailEnd/>
          </a:ln>
        </p:spPr>
      </p:pic>
      <p:sp>
        <p:nvSpPr>
          <p:cNvPr id="29699" name="Rectangle 1"/>
          <p:cNvSpPr>
            <a:spLocks noChangeArrowheads="1"/>
          </p:cNvSpPr>
          <p:nvPr/>
        </p:nvSpPr>
        <p:spPr bwMode="auto">
          <a:xfrm>
            <a:off x="1847850" y="692151"/>
            <a:ext cx="3671888" cy="1323439"/>
          </a:xfrm>
          <a:prstGeom prst="rect">
            <a:avLst/>
          </a:prstGeom>
          <a:solidFill>
            <a:srgbClr val="A0BF2F">
              <a:alpha val="67058"/>
            </a:srgbClr>
          </a:solidFill>
          <a:ln w="9525">
            <a:noFill/>
            <a:miter lim="800000"/>
            <a:headEnd/>
            <a:tailEnd/>
          </a:ln>
        </p:spPr>
        <p:txBody>
          <a:bodyPr anchor="ctr">
            <a:spAutoFit/>
          </a:bodyPr>
          <a:lstStyle/>
          <a:p>
            <a:pPr eaLnBrk="0" hangingPunct="0"/>
            <a:r>
              <a:rPr lang="pl-PL" sz="2000" dirty="0">
                <a:latin typeface="Calibri" pitchFamily="34" charset="0"/>
              </a:rPr>
              <a:t>Математички аспект овог задатка огледа се у податку да је Сањин град удаљен 150 km од Београда.</a:t>
            </a:r>
            <a:endParaRPr lang="en-US" sz="2000" dirty="0">
              <a:latin typeface="Calibri" pitchFamily="34" charset="0"/>
            </a:endParaRPr>
          </a:p>
        </p:txBody>
      </p:sp>
      <p:sp>
        <p:nvSpPr>
          <p:cNvPr id="29700" name="Rectangle 2"/>
          <p:cNvSpPr>
            <a:spLocks noChangeArrowheads="1"/>
          </p:cNvSpPr>
          <p:nvPr/>
        </p:nvSpPr>
        <p:spPr bwMode="auto">
          <a:xfrm>
            <a:off x="1847850" y="2357438"/>
            <a:ext cx="3671888" cy="1631216"/>
          </a:xfrm>
          <a:prstGeom prst="rect">
            <a:avLst/>
          </a:prstGeom>
          <a:solidFill>
            <a:srgbClr val="FF5050">
              <a:alpha val="67842"/>
            </a:srgbClr>
          </a:solidFill>
          <a:ln w="9525">
            <a:noFill/>
            <a:miter lim="800000"/>
            <a:headEnd/>
            <a:tailEnd/>
          </a:ln>
        </p:spPr>
        <p:txBody>
          <a:bodyPr anchor="ctr">
            <a:spAutoFit/>
          </a:bodyPr>
          <a:lstStyle/>
          <a:p>
            <a:pPr eaLnBrk="0" hangingPunct="0"/>
            <a:r>
              <a:rPr lang="pl-PL" sz="2000" dirty="0">
                <a:latin typeface="Calibri" pitchFamily="34" charset="0"/>
              </a:rPr>
              <a:t>Ученици су се упознали са појмом кружнице и знају да је скуп тачака које су на једнаком растојању од једне фиксиране тачке заправо кружна линија.</a:t>
            </a:r>
            <a:endParaRPr lang="en-US" sz="2000" dirty="0">
              <a:latin typeface="Calibri" pitchFamily="34" charset="0"/>
            </a:endParaRPr>
          </a:p>
        </p:txBody>
      </p:sp>
      <p:sp>
        <p:nvSpPr>
          <p:cNvPr id="29701" name="Rectangle 3"/>
          <p:cNvSpPr>
            <a:spLocks noChangeArrowheads="1"/>
          </p:cNvSpPr>
          <p:nvPr/>
        </p:nvSpPr>
        <p:spPr bwMode="auto">
          <a:xfrm>
            <a:off x="1881158" y="4143381"/>
            <a:ext cx="3671888" cy="1015663"/>
          </a:xfrm>
          <a:prstGeom prst="rect">
            <a:avLst/>
          </a:prstGeom>
          <a:solidFill>
            <a:srgbClr val="A0BF2F">
              <a:alpha val="72156"/>
            </a:srgbClr>
          </a:solidFill>
          <a:ln w="9525">
            <a:noFill/>
            <a:miter lim="800000"/>
            <a:headEnd/>
            <a:tailEnd/>
          </a:ln>
        </p:spPr>
        <p:txBody>
          <a:bodyPr anchor="ctr">
            <a:spAutoFit/>
          </a:bodyPr>
          <a:lstStyle/>
          <a:p>
            <a:pPr eaLnBrk="0" hangingPunct="0"/>
            <a:r>
              <a:rPr lang="pl-PL" sz="2000" dirty="0">
                <a:latin typeface="Calibri" pitchFamily="34" charset="0"/>
              </a:rPr>
              <a:t>Користећи карту Србије могу да издвоје све градове који се налазе на тој кружној линији.</a:t>
            </a:r>
            <a:endParaRPr lang="en-US" sz="2000" dirty="0">
              <a:latin typeface="Calibri" pitchFamily="34" charset="0"/>
            </a:endParaRPr>
          </a:p>
        </p:txBody>
      </p:sp>
      <p:sp>
        <p:nvSpPr>
          <p:cNvPr id="13" name="Oval 12"/>
          <p:cNvSpPr/>
          <p:nvPr/>
        </p:nvSpPr>
        <p:spPr>
          <a:xfrm>
            <a:off x="6888164" y="1557339"/>
            <a:ext cx="1800225" cy="180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3" name="Rectangle 4"/>
          <p:cNvSpPr>
            <a:spLocks noChangeArrowheads="1"/>
          </p:cNvSpPr>
          <p:nvPr/>
        </p:nvSpPr>
        <p:spPr bwMode="auto">
          <a:xfrm>
            <a:off x="1847850" y="5373688"/>
            <a:ext cx="3671888" cy="707886"/>
          </a:xfrm>
          <a:prstGeom prst="rect">
            <a:avLst/>
          </a:prstGeom>
          <a:solidFill>
            <a:srgbClr val="FF5050">
              <a:alpha val="74117"/>
            </a:srgbClr>
          </a:solidFill>
          <a:ln w="9525">
            <a:noFill/>
            <a:miter lim="800000"/>
            <a:headEnd/>
            <a:tailEnd/>
          </a:ln>
        </p:spPr>
        <p:txBody>
          <a:bodyPr anchor="ctr">
            <a:spAutoFit/>
          </a:bodyPr>
          <a:lstStyle/>
          <a:p>
            <a:pPr eaLnBrk="0" hangingPunct="0"/>
            <a:r>
              <a:rPr lang="pl-PL" sz="2000" dirty="0">
                <a:latin typeface="Calibri" pitchFamily="34" charset="0"/>
              </a:rPr>
              <a:t>Садржаји ПиД помоћи ће му да открије о ком се граду ради.</a:t>
            </a:r>
            <a:endParaRPr lang="en-US" sz="2000" dirty="0">
              <a:latin typeface="Calibri" pitchFamily="34" charset="0"/>
            </a:endParaRPr>
          </a:p>
        </p:txBody>
      </p:sp>
    </p:spTree>
    <p:extLst>
      <p:ext uri="{BB962C8B-B14F-4D97-AF65-F5344CB8AC3E}">
        <p14:creationId xmlns:p14="http://schemas.microsoft.com/office/powerpoint/2010/main" val="122118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76379" y="3028655"/>
            <a:ext cx="1285884" cy="357190"/>
          </a:xfrm>
          <a:prstGeom prst="rect">
            <a:avLst/>
          </a:prstGeom>
          <a:solidFill>
            <a:srgbClr val="A0BF2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sp>
        <p:nvSpPr>
          <p:cNvPr id="30723" name="Title 1"/>
          <p:cNvSpPr>
            <a:spLocks noGrp="1"/>
          </p:cNvSpPr>
          <p:nvPr>
            <p:ph type="title"/>
          </p:nvPr>
        </p:nvSpPr>
        <p:spPr>
          <a:xfrm>
            <a:off x="1165225" y="571500"/>
            <a:ext cx="8642350" cy="1143000"/>
          </a:xfrm>
        </p:spPr>
        <p:txBody>
          <a:bodyPr/>
          <a:lstStyle/>
          <a:p>
            <a:pPr algn="l" eaLnBrk="1" hangingPunct="1"/>
            <a:r>
              <a:rPr lang="sr-Cyrl-RS" sz="3200" b="1" dirty="0">
                <a:latin typeface="Calibri" pitchFamily="34" charset="0"/>
              </a:rPr>
              <a:t>Трећи разред</a:t>
            </a:r>
            <a:br>
              <a:rPr lang="en-US" sz="3200" dirty="0">
                <a:solidFill>
                  <a:schemeClr val="tx1"/>
                </a:solidFill>
                <a:latin typeface="Calibri" pitchFamily="34" charset="0"/>
              </a:rPr>
            </a:br>
            <a:endParaRPr lang="en-US" sz="3200" dirty="0">
              <a:solidFill>
                <a:schemeClr val="tx1"/>
              </a:solidFill>
              <a:latin typeface="Calibri" pitchFamily="34" charset="0"/>
            </a:endParaRPr>
          </a:p>
        </p:txBody>
      </p:sp>
      <p:sp>
        <p:nvSpPr>
          <p:cNvPr id="30724" name="Rectangle 7"/>
          <p:cNvSpPr>
            <a:spLocks noChangeArrowheads="1"/>
          </p:cNvSpPr>
          <p:nvPr/>
        </p:nvSpPr>
        <p:spPr bwMode="auto">
          <a:xfrm>
            <a:off x="628650" y="2319340"/>
            <a:ext cx="10915650" cy="461665"/>
          </a:xfrm>
          <a:prstGeom prst="rect">
            <a:avLst/>
          </a:prstGeom>
          <a:solidFill>
            <a:srgbClr val="FF5050"/>
          </a:solidFill>
          <a:ln w="9525">
            <a:noFill/>
            <a:miter lim="800000"/>
            <a:headEnd/>
            <a:tailEnd/>
          </a:ln>
        </p:spPr>
        <p:txBody>
          <a:bodyPr wrap="square">
            <a:spAutoFit/>
          </a:bodyPr>
          <a:lstStyle/>
          <a:p>
            <a:r>
              <a:rPr lang="sr-Cyrl-RS" sz="2400" b="1" dirty="0">
                <a:latin typeface="Calibri" pitchFamily="34" charset="0"/>
              </a:rPr>
              <a:t>Математика</a:t>
            </a:r>
            <a:r>
              <a:rPr lang="en-US" sz="2400" dirty="0">
                <a:latin typeface="Calibri" pitchFamily="34" charset="0"/>
              </a:rPr>
              <a:t>: </a:t>
            </a:r>
            <a:r>
              <a:rPr lang="sr-Cyrl-RS" sz="2400" dirty="0">
                <a:latin typeface="Calibri" pitchFamily="34" charset="0"/>
              </a:rPr>
              <a:t>Сабирање, одузимање, множење, дељење у блоку бројева до 1000</a:t>
            </a:r>
            <a:endParaRPr lang="en-US" sz="2400" dirty="0">
              <a:latin typeface="Calibri" pitchFamily="34" charset="0"/>
            </a:endParaRPr>
          </a:p>
        </p:txBody>
      </p:sp>
      <p:sp>
        <p:nvSpPr>
          <p:cNvPr id="30725" name="Rectangle 8"/>
          <p:cNvSpPr>
            <a:spLocks noChangeArrowheads="1"/>
          </p:cNvSpPr>
          <p:nvPr/>
        </p:nvSpPr>
        <p:spPr bwMode="auto">
          <a:xfrm>
            <a:off x="1524001" y="1743076"/>
            <a:ext cx="9180513" cy="461963"/>
          </a:xfrm>
          <a:prstGeom prst="rect">
            <a:avLst/>
          </a:prstGeom>
          <a:solidFill>
            <a:srgbClr val="A0BF2F"/>
          </a:solidFill>
          <a:ln w="9525">
            <a:noFill/>
            <a:miter lim="800000"/>
            <a:headEnd/>
            <a:tailEnd/>
          </a:ln>
        </p:spPr>
        <p:txBody>
          <a:bodyPr>
            <a:spAutoFit/>
          </a:bodyPr>
          <a:lstStyle/>
          <a:p>
            <a:r>
              <a:rPr lang="sr-Cyrl-RS" sz="2400" b="1" dirty="0">
                <a:latin typeface="Calibri" pitchFamily="34" charset="0"/>
              </a:rPr>
              <a:t>ПиД</a:t>
            </a:r>
            <a:r>
              <a:rPr lang="en-US" sz="2400" b="1" dirty="0">
                <a:latin typeface="Calibri" pitchFamily="34" charset="0"/>
              </a:rPr>
              <a:t>:</a:t>
            </a:r>
            <a:r>
              <a:rPr lang="en-US" sz="2400" dirty="0">
                <a:latin typeface="Calibri" pitchFamily="34" charset="0"/>
              </a:rPr>
              <a:t> </a:t>
            </a:r>
            <a:r>
              <a:rPr lang="sr-Cyrl-RS" sz="2400" dirty="0">
                <a:latin typeface="Calibri" pitchFamily="34" charset="0"/>
              </a:rPr>
              <a:t>Географске одлике Србије</a:t>
            </a:r>
            <a:endParaRPr lang="en-US" sz="2400" dirty="0">
              <a:latin typeface="Calibri" pitchFamily="34" charset="0"/>
            </a:endParaRPr>
          </a:p>
        </p:txBody>
      </p:sp>
      <p:sp>
        <p:nvSpPr>
          <p:cNvPr id="30726" name="TextBox 15"/>
          <p:cNvSpPr txBox="1">
            <a:spLocks noChangeArrowheads="1"/>
          </p:cNvSpPr>
          <p:nvPr/>
        </p:nvSpPr>
        <p:spPr bwMode="auto">
          <a:xfrm>
            <a:off x="1976379" y="2906410"/>
            <a:ext cx="8532813" cy="3416320"/>
          </a:xfrm>
          <a:prstGeom prst="rect">
            <a:avLst/>
          </a:prstGeom>
          <a:noFill/>
          <a:ln w="9525">
            <a:noFill/>
            <a:miter lim="800000"/>
            <a:headEnd/>
            <a:tailEnd/>
          </a:ln>
        </p:spPr>
        <p:txBody>
          <a:bodyPr>
            <a:spAutoFit/>
          </a:bodyPr>
          <a:lstStyle/>
          <a:p>
            <a:pPr algn="just" hangingPunct="0"/>
            <a:r>
              <a:rPr lang="sr-Cyrl-RS" sz="2400" dirty="0">
                <a:latin typeface="Calibri" pitchFamily="34" charset="0"/>
              </a:rPr>
              <a:t>Пример: </a:t>
            </a:r>
            <a:r>
              <a:rPr lang="pl-PL" sz="2400" dirty="0">
                <a:latin typeface="Calibri" pitchFamily="34" charset="0"/>
              </a:rPr>
              <a:t>Музичка група Ван Гог је ове године одржала три концерта, и то у Београду, Вршцу и Краљеву. У главном граду Србије била су 972 гледаоца. У граду планинског краја било је 6 пута мање гледалаца него у главном граду. У граду на северу наше земље било је 200 гледалаца више него у Краљеву. </a:t>
            </a:r>
            <a:endParaRPr lang="en-US" sz="2400" dirty="0">
              <a:latin typeface="Calibri" pitchFamily="34" charset="0"/>
            </a:endParaRPr>
          </a:p>
          <a:p>
            <a:pPr algn="just" hangingPunct="0"/>
            <a:endParaRPr lang="sr-Cyrl-RS" sz="2400" dirty="0">
              <a:latin typeface="Calibri" pitchFamily="34" charset="0"/>
            </a:endParaRPr>
          </a:p>
          <a:p>
            <a:pPr algn="just" hangingPunct="0"/>
            <a:r>
              <a:rPr lang="pl-PL" sz="2400" dirty="0">
                <a:latin typeface="Calibri" pitchFamily="34" charset="0"/>
              </a:rPr>
              <a:t>Допуни следеће реченице: Највише гледалаца било је у ___________. У __________ била су 362 гледаоца. У Краљеву је било ___________ гледалаца. </a:t>
            </a:r>
            <a:endParaRPr lang="en-US" sz="2400" dirty="0">
              <a:latin typeface="Calibri" pitchFamily="34" charset="0"/>
            </a:endParaRPr>
          </a:p>
        </p:txBody>
      </p:sp>
      <p:sp>
        <p:nvSpPr>
          <p:cNvPr id="8" name="TextBox 7"/>
          <p:cNvSpPr txBox="1"/>
          <p:nvPr/>
        </p:nvSpPr>
        <p:spPr>
          <a:xfrm>
            <a:off x="314325" y="116443"/>
            <a:ext cx="5172075" cy="369332"/>
          </a:xfrm>
          <a:prstGeom prst="rect">
            <a:avLst/>
          </a:prstGeom>
          <a:noFill/>
        </p:spPr>
        <p:txBody>
          <a:bodyPr wrap="square" rtlCol="0">
            <a:spAutoFit/>
          </a:bodyPr>
          <a:lstStyle/>
          <a:p>
            <a:r>
              <a:rPr lang="sr-Cyrl-RS" dirty="0"/>
              <a:t>Истраживачки задатак 2</a:t>
            </a:r>
            <a:endParaRPr lang="en-US" dirty="0"/>
          </a:p>
        </p:txBody>
      </p:sp>
    </p:spTree>
    <p:extLst>
      <p:ext uri="{BB962C8B-B14F-4D97-AF65-F5344CB8AC3E}">
        <p14:creationId xmlns:p14="http://schemas.microsoft.com/office/powerpoint/2010/main" val="139871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715B8FCC-1CF1-1962-9FBE-168D5C6B152A}"/>
              </a:ext>
            </a:extLst>
          </p:cNvPr>
          <p:cNvSpPr txBox="1"/>
          <p:nvPr/>
        </p:nvSpPr>
        <p:spPr>
          <a:xfrm>
            <a:off x="2607013" y="418687"/>
            <a:ext cx="9328825" cy="2062103"/>
          </a:xfrm>
          <a:prstGeom prst="rect">
            <a:avLst/>
          </a:prstGeom>
          <a:noFill/>
        </p:spPr>
        <p:txBody>
          <a:bodyPr wrap="square">
            <a:spAutoFit/>
          </a:bodyPr>
          <a:lstStyle/>
          <a:p>
            <a:pPr algn="just"/>
            <a:r>
              <a:rPr lang="en-US" sz="3200" dirty="0">
                <a:solidFill>
                  <a:schemeClr val="bg1"/>
                </a:solidFill>
              </a:rPr>
              <a:t>Out-of-classroom education, experiential learning in nature or a specialized space out of a classroom in which the educative potential is maximized  through research activities of students. </a:t>
            </a:r>
          </a:p>
        </p:txBody>
      </p:sp>
      <p:pic>
        <p:nvPicPr>
          <p:cNvPr id="1026" name="Picture 2" descr="8 Proven Benefits of Outdoor Learning For School Children - The Stable  Company">
            <a:extLst>
              <a:ext uri="{FF2B5EF4-FFF2-40B4-BE49-F238E27FC236}">
                <a16:creationId xmlns:a16="http://schemas.microsoft.com/office/drawing/2014/main" id="{DAE80D25-3F82-0AFD-4A13-A1D0A3A6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173" y="3292812"/>
            <a:ext cx="4903373" cy="321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84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81225" y="285728"/>
            <a:ext cx="1143007" cy="357190"/>
          </a:xfrm>
          <a:prstGeom prst="rect">
            <a:avLst/>
          </a:prstGeom>
          <a:solidFill>
            <a:srgbClr val="A0BF2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1" name="TextBox 9"/>
          <p:cNvSpPr txBox="1">
            <a:spLocks noChangeArrowheads="1"/>
          </p:cNvSpPr>
          <p:nvPr/>
        </p:nvSpPr>
        <p:spPr bwMode="auto">
          <a:xfrm>
            <a:off x="2381225" y="260351"/>
            <a:ext cx="8107389" cy="6186309"/>
          </a:xfrm>
          <a:prstGeom prst="rect">
            <a:avLst/>
          </a:prstGeom>
          <a:solidFill>
            <a:schemeClr val="bg1">
              <a:alpha val="52000"/>
            </a:schemeClr>
          </a:solidFill>
          <a:ln w="9525">
            <a:noFill/>
            <a:miter lim="800000"/>
            <a:headEnd/>
            <a:tailEnd/>
          </a:ln>
        </p:spPr>
        <p:txBody>
          <a:bodyPr wrap="square">
            <a:spAutoFit/>
          </a:bodyPr>
          <a:lstStyle/>
          <a:p>
            <a:pPr algn="just"/>
            <a:r>
              <a:rPr lang="sr-Cyrl-RS" sz="2200" dirty="0">
                <a:latin typeface="Calibri" pitchFamily="34" charset="0"/>
              </a:rPr>
              <a:t>Пример: </a:t>
            </a:r>
            <a:r>
              <a:rPr lang="pl-PL" sz="2200" dirty="0">
                <a:latin typeface="Calibri" pitchFamily="34" charset="0"/>
              </a:rPr>
              <a:t>Драган жели да иде у биоскоп. Међутим, пошто је биоскоп нов, још увек није обележен на плану града. Затражио је помоћ од старије сестре. Пошто је знала да Драган није урадио домаћи из математике, сестра му је одговорила овако:</a:t>
            </a:r>
            <a:endParaRPr lang="sr-Cyrl-RS" sz="2200" dirty="0">
              <a:latin typeface="Calibri" pitchFamily="34" charset="0"/>
            </a:endParaRPr>
          </a:p>
          <a:p>
            <a:pPr algn="just"/>
            <a:endParaRPr lang="sr-Cyrl-RS" sz="2200" dirty="0">
              <a:latin typeface="Calibri" pitchFamily="34" charset="0"/>
            </a:endParaRPr>
          </a:p>
          <a:p>
            <a:pPr algn="just"/>
            <a:r>
              <a:rPr lang="pl-PL" sz="2200" i="1" dirty="0">
                <a:latin typeface="Calibri" pitchFamily="34" charset="0"/>
              </a:rPr>
              <a:t>Најпре кренеш од наше куће ка школи крећући се правом линијом, када дођеш до школе скренеш и наставиш пут на север линијом која је нормална на пут који си прешао.</a:t>
            </a:r>
            <a:endParaRPr lang="sr-Cyrl-RS" sz="2200" i="1" dirty="0">
              <a:latin typeface="Calibri" pitchFamily="34" charset="0"/>
            </a:endParaRPr>
          </a:p>
          <a:p>
            <a:pPr algn="just"/>
            <a:endParaRPr lang="sr-Cyrl-RS" sz="2200" i="1" dirty="0">
              <a:latin typeface="Calibri" pitchFamily="34" charset="0"/>
            </a:endParaRPr>
          </a:p>
          <a:p>
            <a:pPr algn="just"/>
            <a:r>
              <a:rPr lang="pl-PL" sz="2200" i="1" dirty="0">
                <a:latin typeface="Calibri" pitchFamily="34" charset="0"/>
              </a:rPr>
              <a:t>Када пређеш исто растојање које си већ прешао обележиш тачком место до кога си дошао. Онда се вратиш до куће и кренеш ка игралишту.</a:t>
            </a:r>
            <a:endParaRPr lang="sr-Cyrl-RS" sz="2200" i="1" dirty="0">
              <a:latin typeface="Calibri" pitchFamily="34" charset="0"/>
            </a:endParaRPr>
          </a:p>
          <a:p>
            <a:pPr algn="just"/>
            <a:r>
              <a:rPr lang="pl-PL" sz="2200" i="1" dirty="0">
                <a:latin typeface="Calibri" pitchFamily="34" charset="0"/>
              </a:rPr>
              <a:t>Кад дођеш до игралишта, скренеш на југ путем који је нормалан на пут који си прешао. Крећеш се док не пређеш два пута дужи пут од оног од наше куће до игралишта. Када дођеш до те тачке обележиш место до кога си дошао. Затим ту тачку спојиш са оном првом коју си означио. Тачно на средини тог растојања налази се нови биоскоп.</a:t>
            </a:r>
            <a:endParaRPr lang="en-US" sz="2200" i="1" dirty="0">
              <a:solidFill>
                <a:srgbClr val="A50021"/>
              </a:solidFill>
              <a:latin typeface="Calibri" pitchFamily="34" charset="0"/>
            </a:endParaRPr>
          </a:p>
        </p:txBody>
      </p:sp>
    </p:spTree>
    <p:extLst>
      <p:ext uri="{BB962C8B-B14F-4D97-AF65-F5344CB8AC3E}">
        <p14:creationId xmlns:p14="http://schemas.microsoft.com/office/powerpoint/2010/main" val="2540917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638273" y="432560"/>
            <a:ext cx="9020202" cy="5643579"/>
            <a:chOff x="1042988" y="2349500"/>
            <a:chExt cx="6667500" cy="4038600"/>
          </a:xfrm>
        </p:grpSpPr>
        <p:pic>
          <p:nvPicPr>
            <p:cNvPr id="33795" name="Picture 6" descr="plan-grada.jpg"/>
            <p:cNvPicPr>
              <a:picLocks noChangeAspect="1"/>
            </p:cNvPicPr>
            <p:nvPr/>
          </p:nvPicPr>
          <p:blipFill>
            <a:blip r:embed="rId2"/>
            <a:srcRect/>
            <a:stretch>
              <a:fillRect/>
            </a:stretch>
          </p:blipFill>
          <p:spPr bwMode="auto">
            <a:xfrm>
              <a:off x="1042988" y="2349500"/>
              <a:ext cx="6667500" cy="4038600"/>
            </a:xfrm>
            <a:prstGeom prst="rect">
              <a:avLst/>
            </a:prstGeom>
            <a:solidFill>
              <a:srgbClr val="3C5B19"/>
            </a:solidFill>
            <a:ln w="9525">
              <a:solidFill>
                <a:srgbClr val="3C5B19"/>
              </a:solidFill>
              <a:miter lim="800000"/>
              <a:headEnd/>
              <a:tailEnd/>
            </a:ln>
          </p:spPr>
        </p:pic>
        <p:sp>
          <p:nvSpPr>
            <p:cNvPr id="32" name="Rectangle 31"/>
            <p:cNvSpPr/>
            <p:nvPr/>
          </p:nvSpPr>
          <p:spPr>
            <a:xfrm rot="2594332">
              <a:off x="3584575" y="2765425"/>
              <a:ext cx="95250" cy="555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97" name="TextBox 32"/>
            <p:cNvSpPr txBox="1">
              <a:spLocks noChangeArrowheads="1"/>
            </p:cNvSpPr>
            <p:nvPr/>
          </p:nvSpPr>
          <p:spPr bwMode="auto">
            <a:xfrm>
              <a:off x="3563938" y="2636838"/>
              <a:ext cx="412661" cy="189125"/>
            </a:xfrm>
            <a:prstGeom prst="rect">
              <a:avLst/>
            </a:prstGeom>
            <a:noFill/>
            <a:ln w="9525">
              <a:noFill/>
              <a:miter lim="800000"/>
              <a:headEnd/>
              <a:tailEnd/>
            </a:ln>
          </p:spPr>
          <p:txBody>
            <a:bodyPr wrap="none">
              <a:spAutoFit/>
            </a:bodyPr>
            <a:lstStyle/>
            <a:p>
              <a:r>
                <a:rPr lang="en-US" sz="900" b="1">
                  <a:latin typeface="Calibri" pitchFamily="34" charset="0"/>
                </a:rPr>
                <a:t>School</a:t>
              </a:r>
            </a:p>
          </p:txBody>
        </p:sp>
        <p:sp>
          <p:nvSpPr>
            <p:cNvPr id="33798" name="TextBox 33"/>
            <p:cNvSpPr txBox="1">
              <a:spLocks noChangeArrowheads="1"/>
            </p:cNvSpPr>
            <p:nvPr/>
          </p:nvSpPr>
          <p:spPr bwMode="auto">
            <a:xfrm rot="18985446">
              <a:off x="2534804" y="3555894"/>
              <a:ext cx="499343" cy="189125"/>
            </a:xfrm>
            <a:prstGeom prst="rect">
              <a:avLst/>
            </a:prstGeom>
            <a:noFill/>
            <a:ln w="9525">
              <a:noFill/>
              <a:miter lim="800000"/>
              <a:headEnd/>
              <a:tailEnd/>
            </a:ln>
          </p:spPr>
          <p:txBody>
            <a:bodyPr wrap="none">
              <a:spAutoFit/>
            </a:bodyPr>
            <a:lstStyle/>
            <a:p>
              <a:r>
                <a:rPr lang="en-US" sz="900" b="1">
                  <a:latin typeface="Calibri" pitchFamily="34" charset="0"/>
                </a:rPr>
                <a:t>Museum</a:t>
              </a:r>
            </a:p>
          </p:txBody>
        </p:sp>
        <p:grpSp>
          <p:nvGrpSpPr>
            <p:cNvPr id="2" name="Group 36"/>
            <p:cNvGrpSpPr>
              <a:grpSpLocks/>
            </p:cNvGrpSpPr>
            <p:nvPr/>
          </p:nvGrpSpPr>
          <p:grpSpPr bwMode="auto">
            <a:xfrm>
              <a:off x="3006725" y="2384425"/>
              <a:ext cx="655638" cy="1044575"/>
              <a:chOff x="3006472" y="2385060"/>
              <a:chExt cx="655207" cy="1043940"/>
            </a:xfrm>
          </p:grpSpPr>
          <p:grpSp>
            <p:nvGrpSpPr>
              <p:cNvPr id="33806" name="Group 29"/>
              <p:cNvGrpSpPr>
                <a:grpSpLocks/>
              </p:cNvGrpSpPr>
              <p:nvPr/>
            </p:nvGrpSpPr>
            <p:grpSpPr bwMode="auto">
              <a:xfrm>
                <a:off x="3059832" y="2420888"/>
                <a:ext cx="601847" cy="1008112"/>
                <a:chOff x="3059832" y="2420888"/>
                <a:chExt cx="601847" cy="1008112"/>
              </a:xfrm>
            </p:grpSpPr>
            <p:cxnSp>
              <p:nvCxnSpPr>
                <p:cNvPr id="10" name="Straight Connector 9"/>
                <p:cNvCxnSpPr/>
                <p:nvPr/>
              </p:nvCxnSpPr>
              <p:spPr>
                <a:xfrm flipV="1">
                  <a:off x="3131803" y="2905443"/>
                  <a:ext cx="529876" cy="5235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60412" y="2421551"/>
                  <a:ext cx="601267" cy="4838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Oval 34"/>
              <p:cNvSpPr/>
              <p:nvPr/>
            </p:nvSpPr>
            <p:spPr>
              <a:xfrm>
                <a:off x="3006472" y="2385060"/>
                <a:ext cx="71391" cy="7139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37"/>
            <p:cNvGrpSpPr>
              <a:grpSpLocks/>
            </p:cNvGrpSpPr>
            <p:nvPr/>
          </p:nvGrpSpPr>
          <p:grpSpPr bwMode="auto">
            <a:xfrm>
              <a:off x="2843213" y="3429000"/>
              <a:ext cx="506412" cy="882650"/>
              <a:chOff x="2843808" y="3429000"/>
              <a:chExt cx="505544" cy="882764"/>
            </a:xfrm>
          </p:grpSpPr>
          <p:grpSp>
            <p:nvGrpSpPr>
              <p:cNvPr id="33802" name="Group 26"/>
              <p:cNvGrpSpPr>
                <a:grpSpLocks/>
              </p:cNvGrpSpPr>
              <p:nvPr/>
            </p:nvGrpSpPr>
            <p:grpSpPr bwMode="auto">
              <a:xfrm>
                <a:off x="2843808" y="3429000"/>
                <a:ext cx="472075" cy="838763"/>
                <a:chOff x="1835696" y="3501008"/>
                <a:chExt cx="472075" cy="838763"/>
              </a:xfrm>
            </p:grpSpPr>
            <p:cxnSp>
              <p:nvCxnSpPr>
                <p:cNvPr id="21" name="Straight Connector 20"/>
                <p:cNvCxnSpPr/>
                <p:nvPr/>
              </p:nvCxnSpPr>
              <p:spPr>
                <a:xfrm flipH="1">
                  <a:off x="1835696" y="3501008"/>
                  <a:ext cx="288429" cy="2873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35696" y="3788383"/>
                  <a:ext cx="472264" cy="5509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Oval 35"/>
              <p:cNvSpPr/>
              <p:nvPr/>
            </p:nvSpPr>
            <p:spPr>
              <a:xfrm>
                <a:off x="3278037" y="4240318"/>
                <a:ext cx="71315" cy="7144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Oval 30"/>
            <p:cNvSpPr/>
            <p:nvPr/>
          </p:nvSpPr>
          <p:spPr>
            <a:xfrm>
              <a:off x="3059113" y="3357563"/>
              <a:ext cx="144462" cy="14287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57147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0172" y="1728669"/>
            <a:ext cx="11021784" cy="3329105"/>
          </a:xfrm>
          <a:prstGeom prst="rect">
            <a:avLst/>
          </a:prstGeom>
        </p:spPr>
      </p:pic>
    </p:spTree>
    <p:extLst>
      <p:ext uri="{BB962C8B-B14F-4D97-AF65-F5344CB8AC3E}">
        <p14:creationId xmlns:p14="http://schemas.microsoft.com/office/powerpoint/2010/main" val="3595124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a:xfrm>
            <a:off x="323529" y="339509"/>
            <a:ext cx="11868471" cy="724247"/>
          </a:xfrm>
        </p:spPr>
        <p:txBody>
          <a:bodyPr/>
          <a:lstStyle/>
          <a:p>
            <a:r>
              <a:rPr lang="sr-Latn-RS" dirty="0"/>
              <a:t>Geografija – orijentacija – plan naselja</a:t>
            </a:r>
            <a:endParaRPr lang="en-US" dirty="0"/>
          </a:p>
        </p:txBody>
      </p:sp>
      <p:sp>
        <p:nvSpPr>
          <p:cNvPr id="45" name="자유형 34">
            <a:extLst>
              <a:ext uri="{FF2B5EF4-FFF2-40B4-BE49-F238E27FC236}">
                <a16:creationId xmlns:a16="http://schemas.microsoft.com/office/drawing/2014/main" id="{42F1B4C5-ADEC-42E7-AC4C-663617411EED}"/>
              </a:ext>
            </a:extLst>
          </p:cNvPr>
          <p:cNvSpPr/>
          <p:nvPr/>
        </p:nvSpPr>
        <p:spPr>
          <a:xfrm>
            <a:off x="3614008" y="1936964"/>
            <a:ext cx="2160000" cy="1144800"/>
          </a:xfrm>
          <a:custGeom>
            <a:avLst/>
            <a:gdLst>
              <a:gd name="connsiteX0" fmla="*/ 1164771 w 1164771"/>
              <a:gd name="connsiteY0" fmla="*/ 925285 h 925285"/>
              <a:gd name="connsiteX1" fmla="*/ 457200 w 1164771"/>
              <a:gd name="connsiteY1" fmla="*/ 0 h 925285"/>
              <a:gd name="connsiteX2" fmla="*/ 0 w 1164771"/>
              <a:gd name="connsiteY2" fmla="*/ 0 h 925285"/>
              <a:gd name="connsiteX3" fmla="*/ 0 w 1164771"/>
              <a:gd name="connsiteY3" fmla="*/ 283028 h 925285"/>
            </a:gdLst>
            <a:ahLst/>
            <a:cxnLst>
              <a:cxn ang="0">
                <a:pos x="connsiteX0" y="connsiteY0"/>
              </a:cxn>
              <a:cxn ang="0">
                <a:pos x="connsiteX1" y="connsiteY1"/>
              </a:cxn>
              <a:cxn ang="0">
                <a:pos x="connsiteX2" y="connsiteY2"/>
              </a:cxn>
              <a:cxn ang="0">
                <a:pos x="connsiteX3" y="connsiteY3"/>
              </a:cxn>
            </a:cxnLst>
            <a:rect l="l" t="t" r="r" b="b"/>
            <a:pathLst>
              <a:path w="1164771" h="925285">
                <a:moveTo>
                  <a:pt x="1164771" y="925285"/>
                </a:moveTo>
                <a:lnTo>
                  <a:pt x="457200" y="0"/>
                </a:lnTo>
                <a:lnTo>
                  <a:pt x="0" y="0"/>
                </a:lnTo>
                <a:lnTo>
                  <a:pt x="0" y="283028"/>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ko-KR" altLang="en-US" sz="2700"/>
          </a:p>
        </p:txBody>
      </p:sp>
      <p:sp>
        <p:nvSpPr>
          <p:cNvPr id="46" name="자유형 35">
            <a:extLst>
              <a:ext uri="{FF2B5EF4-FFF2-40B4-BE49-F238E27FC236}">
                <a16:creationId xmlns:a16="http://schemas.microsoft.com/office/drawing/2014/main" id="{4086025B-6CFF-41DC-A4A9-29797D27761F}"/>
              </a:ext>
            </a:extLst>
          </p:cNvPr>
          <p:cNvSpPr/>
          <p:nvPr/>
        </p:nvSpPr>
        <p:spPr>
          <a:xfrm flipH="1">
            <a:off x="6427771" y="1936964"/>
            <a:ext cx="2160000" cy="1144800"/>
          </a:xfrm>
          <a:custGeom>
            <a:avLst/>
            <a:gdLst>
              <a:gd name="connsiteX0" fmla="*/ 1164771 w 1164771"/>
              <a:gd name="connsiteY0" fmla="*/ 925285 h 925285"/>
              <a:gd name="connsiteX1" fmla="*/ 457200 w 1164771"/>
              <a:gd name="connsiteY1" fmla="*/ 0 h 925285"/>
              <a:gd name="connsiteX2" fmla="*/ 0 w 1164771"/>
              <a:gd name="connsiteY2" fmla="*/ 0 h 925285"/>
              <a:gd name="connsiteX3" fmla="*/ 0 w 1164771"/>
              <a:gd name="connsiteY3" fmla="*/ 283028 h 925285"/>
            </a:gdLst>
            <a:ahLst/>
            <a:cxnLst>
              <a:cxn ang="0">
                <a:pos x="connsiteX0" y="connsiteY0"/>
              </a:cxn>
              <a:cxn ang="0">
                <a:pos x="connsiteX1" y="connsiteY1"/>
              </a:cxn>
              <a:cxn ang="0">
                <a:pos x="connsiteX2" y="connsiteY2"/>
              </a:cxn>
              <a:cxn ang="0">
                <a:pos x="connsiteX3" y="connsiteY3"/>
              </a:cxn>
            </a:cxnLst>
            <a:rect l="l" t="t" r="r" b="b"/>
            <a:pathLst>
              <a:path w="1164771" h="925285">
                <a:moveTo>
                  <a:pt x="1164771" y="925285"/>
                </a:moveTo>
                <a:lnTo>
                  <a:pt x="457200" y="0"/>
                </a:lnTo>
                <a:lnTo>
                  <a:pt x="0" y="0"/>
                </a:lnTo>
                <a:lnTo>
                  <a:pt x="0" y="283028"/>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ko-KR" altLang="en-US" sz="2700"/>
          </a:p>
        </p:txBody>
      </p:sp>
      <p:sp>
        <p:nvSpPr>
          <p:cNvPr id="47" name="자유형 38">
            <a:extLst>
              <a:ext uri="{FF2B5EF4-FFF2-40B4-BE49-F238E27FC236}">
                <a16:creationId xmlns:a16="http://schemas.microsoft.com/office/drawing/2014/main" id="{95FFCD42-8948-4E96-88CF-3874834724A7}"/>
              </a:ext>
            </a:extLst>
          </p:cNvPr>
          <p:cNvSpPr/>
          <p:nvPr/>
        </p:nvSpPr>
        <p:spPr>
          <a:xfrm>
            <a:off x="3614008" y="4789077"/>
            <a:ext cx="2160000" cy="1144800"/>
          </a:xfrm>
          <a:custGeom>
            <a:avLst/>
            <a:gdLst>
              <a:gd name="connsiteX0" fmla="*/ 1164772 w 1164772"/>
              <a:gd name="connsiteY0" fmla="*/ 0 h 1143000"/>
              <a:gd name="connsiteX1" fmla="*/ 446314 w 1164772"/>
              <a:gd name="connsiteY1" fmla="*/ 1143000 h 1143000"/>
              <a:gd name="connsiteX2" fmla="*/ 0 w 1164772"/>
              <a:gd name="connsiteY2" fmla="*/ 1143000 h 1143000"/>
              <a:gd name="connsiteX3" fmla="*/ 0 w 1164772"/>
              <a:gd name="connsiteY3" fmla="*/ 805543 h 1143000"/>
            </a:gdLst>
            <a:ahLst/>
            <a:cxnLst>
              <a:cxn ang="0">
                <a:pos x="connsiteX0" y="connsiteY0"/>
              </a:cxn>
              <a:cxn ang="0">
                <a:pos x="connsiteX1" y="connsiteY1"/>
              </a:cxn>
              <a:cxn ang="0">
                <a:pos x="connsiteX2" y="connsiteY2"/>
              </a:cxn>
              <a:cxn ang="0">
                <a:pos x="connsiteX3" y="connsiteY3"/>
              </a:cxn>
            </a:cxnLst>
            <a:rect l="l" t="t" r="r" b="b"/>
            <a:pathLst>
              <a:path w="1164772" h="1143000">
                <a:moveTo>
                  <a:pt x="1164772" y="0"/>
                </a:moveTo>
                <a:lnTo>
                  <a:pt x="446314" y="1143000"/>
                </a:lnTo>
                <a:lnTo>
                  <a:pt x="0" y="1143000"/>
                </a:lnTo>
                <a:lnTo>
                  <a:pt x="0" y="805543"/>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ko-KR" altLang="en-US" sz="2700"/>
          </a:p>
        </p:txBody>
      </p:sp>
      <p:sp>
        <p:nvSpPr>
          <p:cNvPr id="48" name="자유형 39">
            <a:extLst>
              <a:ext uri="{FF2B5EF4-FFF2-40B4-BE49-F238E27FC236}">
                <a16:creationId xmlns:a16="http://schemas.microsoft.com/office/drawing/2014/main" id="{01356586-E491-4D99-9DC7-674733EC0FFA}"/>
              </a:ext>
            </a:extLst>
          </p:cNvPr>
          <p:cNvSpPr/>
          <p:nvPr/>
        </p:nvSpPr>
        <p:spPr>
          <a:xfrm flipH="1">
            <a:off x="6427771" y="4789077"/>
            <a:ext cx="2160000" cy="1144800"/>
          </a:xfrm>
          <a:custGeom>
            <a:avLst/>
            <a:gdLst>
              <a:gd name="connsiteX0" fmla="*/ 1164772 w 1164772"/>
              <a:gd name="connsiteY0" fmla="*/ 0 h 1143000"/>
              <a:gd name="connsiteX1" fmla="*/ 446314 w 1164772"/>
              <a:gd name="connsiteY1" fmla="*/ 1143000 h 1143000"/>
              <a:gd name="connsiteX2" fmla="*/ 0 w 1164772"/>
              <a:gd name="connsiteY2" fmla="*/ 1143000 h 1143000"/>
              <a:gd name="connsiteX3" fmla="*/ 0 w 1164772"/>
              <a:gd name="connsiteY3" fmla="*/ 805543 h 1143000"/>
            </a:gdLst>
            <a:ahLst/>
            <a:cxnLst>
              <a:cxn ang="0">
                <a:pos x="connsiteX0" y="connsiteY0"/>
              </a:cxn>
              <a:cxn ang="0">
                <a:pos x="connsiteX1" y="connsiteY1"/>
              </a:cxn>
              <a:cxn ang="0">
                <a:pos x="connsiteX2" y="connsiteY2"/>
              </a:cxn>
              <a:cxn ang="0">
                <a:pos x="connsiteX3" y="connsiteY3"/>
              </a:cxn>
            </a:cxnLst>
            <a:rect l="l" t="t" r="r" b="b"/>
            <a:pathLst>
              <a:path w="1164772" h="1143000">
                <a:moveTo>
                  <a:pt x="1164772" y="0"/>
                </a:moveTo>
                <a:lnTo>
                  <a:pt x="446314" y="1143000"/>
                </a:lnTo>
                <a:lnTo>
                  <a:pt x="0" y="1143000"/>
                </a:lnTo>
                <a:lnTo>
                  <a:pt x="0" y="805543"/>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ko-KR" altLang="en-US" sz="2700"/>
          </a:p>
        </p:txBody>
      </p:sp>
      <p:sp>
        <p:nvSpPr>
          <p:cNvPr id="53" name="자유형 29">
            <a:extLst>
              <a:ext uri="{FF2B5EF4-FFF2-40B4-BE49-F238E27FC236}">
                <a16:creationId xmlns:a16="http://schemas.microsoft.com/office/drawing/2014/main" id="{BB2CF374-F6C9-4057-9D0F-E5331F6045DE}"/>
              </a:ext>
            </a:extLst>
          </p:cNvPr>
          <p:cNvSpPr/>
          <p:nvPr/>
        </p:nvSpPr>
        <p:spPr>
          <a:xfrm>
            <a:off x="1517438" y="1823676"/>
            <a:ext cx="1620000" cy="478972"/>
          </a:xfrm>
          <a:custGeom>
            <a:avLst/>
            <a:gdLst>
              <a:gd name="connsiteX0" fmla="*/ 1382486 w 1382486"/>
              <a:gd name="connsiteY0" fmla="*/ 478972 h 478972"/>
              <a:gd name="connsiteX1" fmla="*/ 870857 w 1382486"/>
              <a:gd name="connsiteY1" fmla="*/ 0 h 478972"/>
              <a:gd name="connsiteX2" fmla="*/ 0 w 1382486"/>
              <a:gd name="connsiteY2" fmla="*/ 0 h 478972"/>
              <a:gd name="connsiteX3" fmla="*/ 0 w 1382486"/>
              <a:gd name="connsiteY3" fmla="*/ 457200 h 478972"/>
            </a:gdLst>
            <a:ahLst/>
            <a:cxnLst>
              <a:cxn ang="0">
                <a:pos x="connsiteX0" y="connsiteY0"/>
              </a:cxn>
              <a:cxn ang="0">
                <a:pos x="connsiteX1" y="connsiteY1"/>
              </a:cxn>
              <a:cxn ang="0">
                <a:pos x="connsiteX2" y="connsiteY2"/>
              </a:cxn>
              <a:cxn ang="0">
                <a:pos x="connsiteX3" y="connsiteY3"/>
              </a:cxn>
            </a:cxnLst>
            <a:rect l="l" t="t" r="r" b="b"/>
            <a:pathLst>
              <a:path w="1382486" h="478972">
                <a:moveTo>
                  <a:pt x="1382486" y="478972"/>
                </a:moveTo>
                <a:lnTo>
                  <a:pt x="870857" y="0"/>
                </a:lnTo>
                <a:lnTo>
                  <a:pt x="0" y="0"/>
                </a:lnTo>
                <a:lnTo>
                  <a:pt x="0" y="457200"/>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54" name="자유형 30">
            <a:extLst>
              <a:ext uri="{FF2B5EF4-FFF2-40B4-BE49-F238E27FC236}">
                <a16:creationId xmlns:a16="http://schemas.microsoft.com/office/drawing/2014/main" id="{6AF0B39B-B591-4506-A117-5EA50ECE0419}"/>
              </a:ext>
            </a:extLst>
          </p:cNvPr>
          <p:cNvSpPr/>
          <p:nvPr/>
        </p:nvSpPr>
        <p:spPr>
          <a:xfrm flipH="1">
            <a:off x="9054562" y="1823676"/>
            <a:ext cx="1620000" cy="478972"/>
          </a:xfrm>
          <a:custGeom>
            <a:avLst/>
            <a:gdLst>
              <a:gd name="connsiteX0" fmla="*/ 1382486 w 1382486"/>
              <a:gd name="connsiteY0" fmla="*/ 478972 h 478972"/>
              <a:gd name="connsiteX1" fmla="*/ 870857 w 1382486"/>
              <a:gd name="connsiteY1" fmla="*/ 0 h 478972"/>
              <a:gd name="connsiteX2" fmla="*/ 0 w 1382486"/>
              <a:gd name="connsiteY2" fmla="*/ 0 h 478972"/>
              <a:gd name="connsiteX3" fmla="*/ 0 w 1382486"/>
              <a:gd name="connsiteY3" fmla="*/ 457200 h 478972"/>
            </a:gdLst>
            <a:ahLst/>
            <a:cxnLst>
              <a:cxn ang="0">
                <a:pos x="connsiteX0" y="connsiteY0"/>
              </a:cxn>
              <a:cxn ang="0">
                <a:pos x="connsiteX1" y="connsiteY1"/>
              </a:cxn>
              <a:cxn ang="0">
                <a:pos x="connsiteX2" y="connsiteY2"/>
              </a:cxn>
              <a:cxn ang="0">
                <a:pos x="connsiteX3" y="connsiteY3"/>
              </a:cxn>
            </a:cxnLst>
            <a:rect l="l" t="t" r="r" b="b"/>
            <a:pathLst>
              <a:path w="1382486" h="478972">
                <a:moveTo>
                  <a:pt x="1382486" y="478972"/>
                </a:moveTo>
                <a:lnTo>
                  <a:pt x="870857" y="0"/>
                </a:lnTo>
                <a:lnTo>
                  <a:pt x="0" y="0"/>
                </a:lnTo>
                <a:lnTo>
                  <a:pt x="0" y="457200"/>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55" name="자유형 31">
            <a:extLst>
              <a:ext uri="{FF2B5EF4-FFF2-40B4-BE49-F238E27FC236}">
                <a16:creationId xmlns:a16="http://schemas.microsoft.com/office/drawing/2014/main" id="{C159AEB4-6C18-4894-81A0-E09C38544F0B}"/>
              </a:ext>
            </a:extLst>
          </p:cNvPr>
          <p:cNvSpPr/>
          <p:nvPr/>
        </p:nvSpPr>
        <p:spPr>
          <a:xfrm flipV="1">
            <a:off x="1517438" y="5568193"/>
            <a:ext cx="1620000" cy="478972"/>
          </a:xfrm>
          <a:custGeom>
            <a:avLst/>
            <a:gdLst>
              <a:gd name="connsiteX0" fmla="*/ 1382486 w 1382486"/>
              <a:gd name="connsiteY0" fmla="*/ 478972 h 478972"/>
              <a:gd name="connsiteX1" fmla="*/ 870857 w 1382486"/>
              <a:gd name="connsiteY1" fmla="*/ 0 h 478972"/>
              <a:gd name="connsiteX2" fmla="*/ 0 w 1382486"/>
              <a:gd name="connsiteY2" fmla="*/ 0 h 478972"/>
              <a:gd name="connsiteX3" fmla="*/ 0 w 1382486"/>
              <a:gd name="connsiteY3" fmla="*/ 457200 h 478972"/>
            </a:gdLst>
            <a:ahLst/>
            <a:cxnLst>
              <a:cxn ang="0">
                <a:pos x="connsiteX0" y="connsiteY0"/>
              </a:cxn>
              <a:cxn ang="0">
                <a:pos x="connsiteX1" y="connsiteY1"/>
              </a:cxn>
              <a:cxn ang="0">
                <a:pos x="connsiteX2" y="connsiteY2"/>
              </a:cxn>
              <a:cxn ang="0">
                <a:pos x="connsiteX3" y="connsiteY3"/>
              </a:cxn>
            </a:cxnLst>
            <a:rect l="l" t="t" r="r" b="b"/>
            <a:pathLst>
              <a:path w="1382486" h="478972">
                <a:moveTo>
                  <a:pt x="1382486" y="478972"/>
                </a:moveTo>
                <a:lnTo>
                  <a:pt x="870857" y="0"/>
                </a:lnTo>
                <a:lnTo>
                  <a:pt x="0" y="0"/>
                </a:lnTo>
                <a:lnTo>
                  <a:pt x="0" y="457200"/>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56" name="자유형 32">
            <a:extLst>
              <a:ext uri="{FF2B5EF4-FFF2-40B4-BE49-F238E27FC236}">
                <a16:creationId xmlns:a16="http://schemas.microsoft.com/office/drawing/2014/main" id="{787D709A-5985-4F7B-BA52-79ECF6CBFF4C}"/>
              </a:ext>
            </a:extLst>
          </p:cNvPr>
          <p:cNvSpPr/>
          <p:nvPr/>
        </p:nvSpPr>
        <p:spPr>
          <a:xfrm flipH="1" flipV="1">
            <a:off x="9054562" y="5568193"/>
            <a:ext cx="1620000" cy="478972"/>
          </a:xfrm>
          <a:custGeom>
            <a:avLst/>
            <a:gdLst>
              <a:gd name="connsiteX0" fmla="*/ 1382486 w 1382486"/>
              <a:gd name="connsiteY0" fmla="*/ 478972 h 478972"/>
              <a:gd name="connsiteX1" fmla="*/ 870857 w 1382486"/>
              <a:gd name="connsiteY1" fmla="*/ 0 h 478972"/>
              <a:gd name="connsiteX2" fmla="*/ 0 w 1382486"/>
              <a:gd name="connsiteY2" fmla="*/ 0 h 478972"/>
              <a:gd name="connsiteX3" fmla="*/ 0 w 1382486"/>
              <a:gd name="connsiteY3" fmla="*/ 457200 h 478972"/>
            </a:gdLst>
            <a:ahLst/>
            <a:cxnLst>
              <a:cxn ang="0">
                <a:pos x="connsiteX0" y="connsiteY0"/>
              </a:cxn>
              <a:cxn ang="0">
                <a:pos x="connsiteX1" y="connsiteY1"/>
              </a:cxn>
              <a:cxn ang="0">
                <a:pos x="connsiteX2" y="connsiteY2"/>
              </a:cxn>
              <a:cxn ang="0">
                <a:pos x="connsiteX3" y="connsiteY3"/>
              </a:cxn>
            </a:cxnLst>
            <a:rect l="l" t="t" r="r" b="b"/>
            <a:pathLst>
              <a:path w="1382486" h="478972">
                <a:moveTo>
                  <a:pt x="1382486" y="478972"/>
                </a:moveTo>
                <a:lnTo>
                  <a:pt x="870857" y="0"/>
                </a:lnTo>
                <a:lnTo>
                  <a:pt x="0" y="0"/>
                </a:lnTo>
                <a:lnTo>
                  <a:pt x="0" y="457200"/>
                </a:lnTo>
              </a:path>
            </a:pathLst>
          </a:custGeom>
          <a:ln w="254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cxnSp>
        <p:nvCxnSpPr>
          <p:cNvPr id="57" name="직선 연결선 48">
            <a:extLst>
              <a:ext uri="{FF2B5EF4-FFF2-40B4-BE49-F238E27FC236}">
                <a16:creationId xmlns:a16="http://schemas.microsoft.com/office/drawing/2014/main" id="{207C4776-4C7C-42CA-B784-686F65D3DD40}"/>
              </a:ext>
            </a:extLst>
          </p:cNvPr>
          <p:cNvCxnSpPr/>
          <p:nvPr/>
        </p:nvCxnSpPr>
        <p:spPr>
          <a:xfrm flipH="1">
            <a:off x="6089159" y="2180456"/>
            <a:ext cx="6843" cy="630108"/>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직사각형 1">
            <a:extLst>
              <a:ext uri="{FF2B5EF4-FFF2-40B4-BE49-F238E27FC236}">
                <a16:creationId xmlns:a16="http://schemas.microsoft.com/office/drawing/2014/main" id="{4E4101EA-EAF2-4ED1-83D6-5989405547A6}"/>
              </a:ext>
            </a:extLst>
          </p:cNvPr>
          <p:cNvSpPr/>
          <p:nvPr/>
        </p:nvSpPr>
        <p:spPr>
          <a:xfrm>
            <a:off x="5305152" y="1774968"/>
            <a:ext cx="1581695" cy="923330"/>
          </a:xfrm>
          <a:prstGeom prst="rect">
            <a:avLst/>
          </a:prstGeom>
        </p:spPr>
        <p:txBody>
          <a:bodyPr wrap="square">
            <a:spAutoFit/>
          </a:bodyPr>
          <a:lstStyle/>
          <a:p>
            <a:pPr algn="ctr"/>
            <a:r>
              <a:rPr lang="sr-Latn-RS" altLang="ko-KR" dirty="0">
                <a:solidFill>
                  <a:schemeClr val="accent5"/>
                </a:solidFill>
              </a:rPr>
              <a:t>Istraživačke integrativne aktivnosti</a:t>
            </a:r>
            <a:endParaRPr lang="ko-KR" altLang="en-US" dirty="0">
              <a:solidFill>
                <a:schemeClr val="accent5"/>
              </a:solidFill>
            </a:endParaRPr>
          </a:p>
        </p:txBody>
      </p:sp>
      <p:grpSp>
        <p:nvGrpSpPr>
          <p:cNvPr id="59" name="그룹 28">
            <a:extLst>
              <a:ext uri="{FF2B5EF4-FFF2-40B4-BE49-F238E27FC236}">
                <a16:creationId xmlns:a16="http://schemas.microsoft.com/office/drawing/2014/main" id="{3A898349-A580-4B15-AFE6-60021C1111FA}"/>
              </a:ext>
            </a:extLst>
          </p:cNvPr>
          <p:cNvGrpSpPr/>
          <p:nvPr/>
        </p:nvGrpSpPr>
        <p:grpSpPr>
          <a:xfrm>
            <a:off x="882489" y="2334553"/>
            <a:ext cx="1800000" cy="1232412"/>
            <a:chOff x="1005145" y="4295053"/>
            <a:chExt cx="2088000" cy="1232412"/>
          </a:xfrm>
        </p:grpSpPr>
        <p:sp>
          <p:nvSpPr>
            <p:cNvPr id="60" name="Text Placeholder 17">
              <a:extLst>
                <a:ext uri="{FF2B5EF4-FFF2-40B4-BE49-F238E27FC236}">
                  <a16:creationId xmlns:a16="http://schemas.microsoft.com/office/drawing/2014/main" id="{65D3BF0A-F785-45A4-9B17-8750909EAADE}"/>
                </a:ext>
              </a:extLst>
            </p:cNvPr>
            <p:cNvSpPr txBox="1">
              <a:spLocks/>
            </p:cNvSpPr>
            <p:nvPr userDrawn="1"/>
          </p:nvSpPr>
          <p:spPr>
            <a:xfrm>
              <a:off x="1005145" y="4295053"/>
              <a:ext cx="2088000"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r-Latn-RS" altLang="ko-KR" sz="1600" dirty="0">
                  <a:solidFill>
                    <a:schemeClr val="accent1"/>
                  </a:solidFill>
                </a:rPr>
                <a:t>Upotreba kompasa</a:t>
              </a:r>
              <a:endParaRPr lang="en-US" altLang="ko-KR" sz="1600" dirty="0">
                <a:solidFill>
                  <a:schemeClr val="accent1"/>
                </a:solidFill>
              </a:endParaRPr>
            </a:p>
          </p:txBody>
        </p:sp>
        <p:sp>
          <p:nvSpPr>
            <p:cNvPr id="62" name="TextBox 61">
              <a:extLst>
                <a:ext uri="{FF2B5EF4-FFF2-40B4-BE49-F238E27FC236}">
                  <a16:creationId xmlns:a16="http://schemas.microsoft.com/office/drawing/2014/main" id="{EC3370FD-1A7D-4972-BE95-361294758612}"/>
                </a:ext>
              </a:extLst>
            </p:cNvPr>
            <p:cNvSpPr txBox="1"/>
            <p:nvPr userDrawn="1"/>
          </p:nvSpPr>
          <p:spPr>
            <a:xfrm>
              <a:off x="1005145" y="4881134"/>
              <a:ext cx="2088000" cy="646331"/>
            </a:xfrm>
            <a:prstGeom prst="rect">
              <a:avLst/>
            </a:prstGeom>
            <a:noFill/>
          </p:spPr>
          <p:txBody>
            <a:bodyPr wrap="square" rtlCol="0">
              <a:spAutoFit/>
            </a:bodyPr>
            <a:lstStyle/>
            <a:p>
              <a:r>
                <a:rPr lang="sr-Latn-RS" altLang="ko-KR" sz="1200" dirty="0" err="1">
                  <a:solidFill>
                    <a:schemeClr val="tx1">
                      <a:lumMod val="75000"/>
                      <a:lumOff val="25000"/>
                    </a:schemeClr>
                  </a:solidFill>
                  <a:cs typeface="Arial" pitchFamily="34" charset="0"/>
                </a:rPr>
                <a:t>Odredjuju</a:t>
              </a:r>
              <a:r>
                <a:rPr lang="sr-Latn-RS" altLang="ko-KR" sz="1200" dirty="0">
                  <a:solidFill>
                    <a:schemeClr val="tx1">
                      <a:lumMod val="75000"/>
                      <a:lumOff val="25000"/>
                    </a:schemeClr>
                  </a:solidFill>
                  <a:cs typeface="Arial" pitchFamily="34" charset="0"/>
                </a:rPr>
                <a:t> strane sveta, </a:t>
              </a:r>
              <a:r>
                <a:rPr lang="sr-Latn-RS" altLang="ko-KR" sz="1200" dirty="0" err="1">
                  <a:solidFill>
                    <a:schemeClr val="tx1">
                      <a:lumMod val="75000"/>
                      <a:lumOff val="25000"/>
                    </a:schemeClr>
                  </a:solidFill>
                  <a:cs typeface="Arial" pitchFamily="34" charset="0"/>
                </a:rPr>
                <a:t>mapiraju</a:t>
              </a:r>
              <a:r>
                <a:rPr lang="sr-Latn-RS" altLang="ko-KR" sz="1200" dirty="0">
                  <a:solidFill>
                    <a:schemeClr val="tx1">
                      <a:lumMod val="75000"/>
                      <a:lumOff val="25000"/>
                    </a:schemeClr>
                  </a:solidFill>
                  <a:cs typeface="Arial" pitchFamily="34" charset="0"/>
                </a:rPr>
                <a:t> ih na papiru koji </a:t>
              </a:r>
              <a:r>
                <a:rPr lang="sr-Latn-RS" altLang="ko-KR" sz="1200" dirty="0" err="1">
                  <a:solidFill>
                    <a:schemeClr val="tx1">
                      <a:lumMod val="75000"/>
                      <a:lumOff val="25000"/>
                    </a:schemeClr>
                  </a:solidFill>
                  <a:cs typeface="Arial" pitchFamily="34" charset="0"/>
                </a:rPr>
                <a:t>ce</a:t>
              </a:r>
              <a:r>
                <a:rPr lang="sr-Latn-RS" altLang="ko-KR" sz="1200" dirty="0">
                  <a:solidFill>
                    <a:schemeClr val="tx1">
                      <a:lumMod val="75000"/>
                      <a:lumOff val="25000"/>
                    </a:schemeClr>
                  </a:solidFill>
                  <a:cs typeface="Arial" pitchFamily="34" charset="0"/>
                </a:rPr>
                <a:t> biti plan naselja</a:t>
              </a:r>
              <a:endParaRPr lang="ko-KR" altLang="en-US" sz="1200" dirty="0">
                <a:solidFill>
                  <a:schemeClr val="tx1">
                    <a:lumMod val="75000"/>
                    <a:lumOff val="25000"/>
                  </a:schemeClr>
                </a:solidFill>
              </a:endParaRPr>
            </a:p>
          </p:txBody>
        </p:sp>
      </p:grpSp>
      <p:grpSp>
        <p:nvGrpSpPr>
          <p:cNvPr id="63" name="그룹 32">
            <a:extLst>
              <a:ext uri="{FF2B5EF4-FFF2-40B4-BE49-F238E27FC236}">
                <a16:creationId xmlns:a16="http://schemas.microsoft.com/office/drawing/2014/main" id="{145E190B-7B86-49E0-A0FB-423753529FF0}"/>
              </a:ext>
            </a:extLst>
          </p:cNvPr>
          <p:cNvGrpSpPr/>
          <p:nvPr/>
        </p:nvGrpSpPr>
        <p:grpSpPr>
          <a:xfrm>
            <a:off x="882488" y="4520421"/>
            <a:ext cx="2254949" cy="1047746"/>
            <a:chOff x="3699180" y="4295053"/>
            <a:chExt cx="2615741" cy="1047746"/>
          </a:xfrm>
        </p:grpSpPr>
        <p:sp>
          <p:nvSpPr>
            <p:cNvPr id="64" name="Text Placeholder 17">
              <a:extLst>
                <a:ext uri="{FF2B5EF4-FFF2-40B4-BE49-F238E27FC236}">
                  <a16:creationId xmlns:a16="http://schemas.microsoft.com/office/drawing/2014/main" id="{55576821-C8B7-40AD-AB40-E32C1EF3907B}"/>
                </a:ext>
              </a:extLst>
            </p:cNvPr>
            <p:cNvSpPr txBox="1">
              <a:spLocks/>
            </p:cNvSpPr>
            <p:nvPr userDrawn="1"/>
          </p:nvSpPr>
          <p:spPr>
            <a:xfrm>
              <a:off x="3699180" y="4295053"/>
              <a:ext cx="2615741"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r-Latn-RS" altLang="ko-KR" sz="1600" dirty="0">
                  <a:solidFill>
                    <a:schemeClr val="accent4"/>
                  </a:solidFill>
                </a:rPr>
                <a:t>Navode karakteristične objekte</a:t>
              </a:r>
              <a:endParaRPr lang="en-US" altLang="ko-KR" sz="1600" dirty="0">
                <a:solidFill>
                  <a:schemeClr val="accent4"/>
                </a:solidFill>
              </a:endParaRPr>
            </a:p>
          </p:txBody>
        </p:sp>
        <p:sp>
          <p:nvSpPr>
            <p:cNvPr id="66" name="TextBox 65">
              <a:extLst>
                <a:ext uri="{FF2B5EF4-FFF2-40B4-BE49-F238E27FC236}">
                  <a16:creationId xmlns:a16="http://schemas.microsoft.com/office/drawing/2014/main" id="{35C1478D-A438-43F1-9225-42B06D9FEFB7}"/>
                </a:ext>
              </a:extLst>
            </p:cNvPr>
            <p:cNvSpPr txBox="1"/>
            <p:nvPr userDrawn="1"/>
          </p:nvSpPr>
          <p:spPr>
            <a:xfrm>
              <a:off x="3699181" y="4881134"/>
              <a:ext cx="2088000" cy="461665"/>
            </a:xfrm>
            <a:prstGeom prst="rect">
              <a:avLst/>
            </a:prstGeom>
            <a:noFill/>
          </p:spPr>
          <p:txBody>
            <a:bodyPr wrap="square" rtlCol="0">
              <a:spAutoFit/>
            </a:bodyPr>
            <a:lstStyle/>
            <a:p>
              <a:r>
                <a:rPr lang="sr-Latn-RS" altLang="ko-KR" sz="1200" dirty="0">
                  <a:solidFill>
                    <a:schemeClr val="tx1">
                      <a:lumMod val="75000"/>
                      <a:lumOff val="25000"/>
                    </a:schemeClr>
                  </a:solidFill>
                  <a:cs typeface="Arial" pitchFamily="34" charset="0"/>
                </a:rPr>
                <a:t>Biraju </a:t>
              </a:r>
              <a:r>
                <a:rPr lang="sr-Latn-RS" altLang="ko-KR" sz="1200" dirty="0" err="1">
                  <a:solidFill>
                    <a:schemeClr val="tx1">
                      <a:lumMod val="75000"/>
                      <a:lumOff val="25000"/>
                    </a:schemeClr>
                  </a:solidFill>
                  <a:cs typeface="Arial" pitchFamily="34" charset="0"/>
                </a:rPr>
                <a:t>znacajne</a:t>
              </a:r>
              <a:r>
                <a:rPr lang="sr-Latn-RS" altLang="ko-KR" sz="1200" dirty="0">
                  <a:solidFill>
                    <a:schemeClr val="tx1">
                      <a:lumMod val="75000"/>
                      <a:lumOff val="25000"/>
                    </a:schemeClr>
                  </a:solidFill>
                  <a:cs typeface="Arial" pitchFamily="34" charset="0"/>
                </a:rPr>
                <a:t> objekte u naselju/</a:t>
              </a:r>
              <a:r>
                <a:rPr lang="sr-Latn-RS" altLang="ko-KR" sz="1200" dirty="0" err="1">
                  <a:solidFill>
                    <a:schemeClr val="tx1">
                      <a:lumMod val="75000"/>
                      <a:lumOff val="25000"/>
                    </a:schemeClr>
                  </a:solidFill>
                  <a:cs typeface="Arial" pitchFamily="34" charset="0"/>
                </a:rPr>
                <a:t>blizibi</a:t>
              </a:r>
              <a:endParaRPr lang="ko-KR" altLang="en-US" sz="1200" dirty="0">
                <a:solidFill>
                  <a:schemeClr val="tx1">
                    <a:lumMod val="75000"/>
                    <a:lumOff val="25000"/>
                  </a:schemeClr>
                </a:solidFill>
              </a:endParaRPr>
            </a:p>
          </p:txBody>
        </p:sp>
      </p:grpSp>
      <p:grpSp>
        <p:nvGrpSpPr>
          <p:cNvPr id="67" name="그룹 36">
            <a:extLst>
              <a:ext uri="{FF2B5EF4-FFF2-40B4-BE49-F238E27FC236}">
                <a16:creationId xmlns:a16="http://schemas.microsoft.com/office/drawing/2014/main" id="{59DFFFD7-3070-4D3B-9818-FC00E0903437}"/>
              </a:ext>
            </a:extLst>
          </p:cNvPr>
          <p:cNvGrpSpPr/>
          <p:nvPr/>
        </p:nvGrpSpPr>
        <p:grpSpPr>
          <a:xfrm>
            <a:off x="9316258" y="2334553"/>
            <a:ext cx="2010084" cy="1232412"/>
            <a:chOff x="6168571" y="4295053"/>
            <a:chExt cx="2331697" cy="1232412"/>
          </a:xfrm>
        </p:grpSpPr>
        <p:sp>
          <p:nvSpPr>
            <p:cNvPr id="68" name="Text Placeholder 17">
              <a:extLst>
                <a:ext uri="{FF2B5EF4-FFF2-40B4-BE49-F238E27FC236}">
                  <a16:creationId xmlns:a16="http://schemas.microsoft.com/office/drawing/2014/main" id="{B7C76EEA-D693-4F64-8781-D05F2A505BDD}"/>
                </a:ext>
              </a:extLst>
            </p:cNvPr>
            <p:cNvSpPr txBox="1">
              <a:spLocks/>
            </p:cNvSpPr>
            <p:nvPr userDrawn="1"/>
          </p:nvSpPr>
          <p:spPr>
            <a:xfrm>
              <a:off x="6168571" y="4295053"/>
              <a:ext cx="2331697"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sr-Latn-RS" altLang="ko-KR" sz="1600" dirty="0">
                  <a:solidFill>
                    <a:schemeClr val="accent2"/>
                  </a:solidFill>
                </a:rPr>
                <a:t>Merenje i mapiranje</a:t>
              </a:r>
              <a:endParaRPr lang="en-US" altLang="ko-KR" sz="1600" dirty="0">
                <a:solidFill>
                  <a:schemeClr val="accent2"/>
                </a:solidFill>
              </a:endParaRPr>
            </a:p>
          </p:txBody>
        </p:sp>
        <p:sp>
          <p:nvSpPr>
            <p:cNvPr id="70" name="TextBox 69">
              <a:extLst>
                <a:ext uri="{FF2B5EF4-FFF2-40B4-BE49-F238E27FC236}">
                  <a16:creationId xmlns:a16="http://schemas.microsoft.com/office/drawing/2014/main" id="{FBFDF18D-0AA3-4499-9CA8-205C36AFBD25}"/>
                </a:ext>
              </a:extLst>
            </p:cNvPr>
            <p:cNvSpPr txBox="1"/>
            <p:nvPr userDrawn="1"/>
          </p:nvSpPr>
          <p:spPr>
            <a:xfrm>
              <a:off x="6412267" y="4881134"/>
              <a:ext cx="2088000" cy="646331"/>
            </a:xfrm>
            <a:prstGeom prst="rect">
              <a:avLst/>
            </a:prstGeom>
            <a:noFill/>
          </p:spPr>
          <p:txBody>
            <a:bodyPr wrap="square" rtlCol="0">
              <a:spAutoFit/>
            </a:bodyPr>
            <a:lstStyle/>
            <a:p>
              <a:pPr algn="r"/>
              <a:r>
                <a:rPr lang="sr-Latn-RS" altLang="ko-KR" sz="1200" dirty="0">
                  <a:solidFill>
                    <a:schemeClr val="tx1">
                      <a:lumMod val="75000"/>
                      <a:lumOff val="25000"/>
                    </a:schemeClr>
                  </a:solidFill>
                  <a:cs typeface="Arial" pitchFamily="34" charset="0"/>
                </a:rPr>
                <a:t>Mere udaljenost objekata i </a:t>
              </a:r>
              <a:r>
                <a:rPr lang="sr-Latn-RS" altLang="ko-KR" sz="1200" dirty="0" err="1">
                  <a:solidFill>
                    <a:schemeClr val="tx1">
                      <a:lumMod val="75000"/>
                      <a:lumOff val="25000"/>
                    </a:schemeClr>
                  </a:solidFill>
                  <a:cs typeface="Arial" pitchFamily="34" charset="0"/>
                </a:rPr>
                <a:t>mapiraju</a:t>
              </a:r>
              <a:r>
                <a:rPr lang="sr-Latn-RS" altLang="ko-KR" sz="1200" dirty="0">
                  <a:solidFill>
                    <a:schemeClr val="tx1">
                      <a:lumMod val="75000"/>
                      <a:lumOff val="25000"/>
                    </a:schemeClr>
                  </a:solidFill>
                  <a:cs typeface="Arial" pitchFamily="34" charset="0"/>
                </a:rPr>
                <a:t> u dogovorenoj srazmeri</a:t>
              </a:r>
              <a:endParaRPr lang="ko-KR" altLang="en-US" sz="1200" dirty="0">
                <a:solidFill>
                  <a:schemeClr val="tx1">
                    <a:lumMod val="75000"/>
                    <a:lumOff val="25000"/>
                  </a:schemeClr>
                </a:solidFill>
              </a:endParaRPr>
            </a:p>
          </p:txBody>
        </p:sp>
      </p:grpSp>
      <p:grpSp>
        <p:nvGrpSpPr>
          <p:cNvPr id="71" name="그룹 51">
            <a:extLst>
              <a:ext uri="{FF2B5EF4-FFF2-40B4-BE49-F238E27FC236}">
                <a16:creationId xmlns:a16="http://schemas.microsoft.com/office/drawing/2014/main" id="{A1B7156E-4AF2-44BC-A7B1-E512208312FF}"/>
              </a:ext>
            </a:extLst>
          </p:cNvPr>
          <p:cNvGrpSpPr/>
          <p:nvPr/>
        </p:nvGrpSpPr>
        <p:grpSpPr>
          <a:xfrm>
            <a:off x="9526341" y="4520421"/>
            <a:ext cx="1800000" cy="1232412"/>
            <a:chOff x="9116563" y="4295053"/>
            <a:chExt cx="2088000" cy="1232412"/>
          </a:xfrm>
        </p:grpSpPr>
        <p:sp>
          <p:nvSpPr>
            <p:cNvPr id="72" name="Text Placeholder 17">
              <a:extLst>
                <a:ext uri="{FF2B5EF4-FFF2-40B4-BE49-F238E27FC236}">
                  <a16:creationId xmlns:a16="http://schemas.microsoft.com/office/drawing/2014/main" id="{663D4F09-7FFC-4E9C-BC06-F9A2FD7D372E}"/>
                </a:ext>
              </a:extLst>
            </p:cNvPr>
            <p:cNvSpPr txBox="1">
              <a:spLocks/>
            </p:cNvSpPr>
            <p:nvPr userDrawn="1"/>
          </p:nvSpPr>
          <p:spPr>
            <a:xfrm>
              <a:off x="9116563" y="4295053"/>
              <a:ext cx="2088000" cy="31630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sr-Latn-RS" altLang="ko-KR" sz="1600" dirty="0" err="1">
                  <a:solidFill>
                    <a:schemeClr val="accent3"/>
                  </a:solidFill>
                </a:rPr>
                <a:t>Izvestavanje</a:t>
              </a:r>
              <a:endParaRPr lang="en-US" altLang="ko-KR" sz="1600" dirty="0">
                <a:solidFill>
                  <a:schemeClr val="accent3"/>
                </a:solidFill>
              </a:endParaRPr>
            </a:p>
          </p:txBody>
        </p:sp>
        <p:sp>
          <p:nvSpPr>
            <p:cNvPr id="74" name="TextBox 73">
              <a:extLst>
                <a:ext uri="{FF2B5EF4-FFF2-40B4-BE49-F238E27FC236}">
                  <a16:creationId xmlns:a16="http://schemas.microsoft.com/office/drawing/2014/main" id="{A21173EA-CE01-4562-A8C6-B41636845B0E}"/>
                </a:ext>
              </a:extLst>
            </p:cNvPr>
            <p:cNvSpPr txBox="1"/>
            <p:nvPr userDrawn="1"/>
          </p:nvSpPr>
          <p:spPr>
            <a:xfrm>
              <a:off x="9116563" y="4881134"/>
              <a:ext cx="2088000" cy="646331"/>
            </a:xfrm>
            <a:prstGeom prst="rect">
              <a:avLst/>
            </a:prstGeom>
            <a:noFill/>
          </p:spPr>
          <p:txBody>
            <a:bodyPr wrap="square" rtlCol="0">
              <a:spAutoFit/>
            </a:bodyPr>
            <a:lstStyle/>
            <a:p>
              <a:pPr algn="r"/>
              <a:r>
                <a:rPr lang="sr-Latn-RS" altLang="ko-KR" sz="1200" dirty="0">
                  <a:solidFill>
                    <a:schemeClr val="tx1">
                      <a:lumMod val="75000"/>
                      <a:lumOff val="25000"/>
                    </a:schemeClr>
                  </a:solidFill>
                  <a:cs typeface="Arial" pitchFamily="34" charset="0"/>
                </a:rPr>
                <a:t>Rezultati rada, upotreba mapa za nove zadatke</a:t>
              </a:r>
              <a:endParaRPr lang="ko-KR" altLang="en-US" sz="1200" dirty="0">
                <a:solidFill>
                  <a:schemeClr val="tx1">
                    <a:lumMod val="75000"/>
                    <a:lumOff val="25000"/>
                  </a:schemeClr>
                </a:solidFill>
              </a:endParaRPr>
            </a:p>
          </p:txBody>
        </p:sp>
      </p:grpSp>
      <p:pic>
        <p:nvPicPr>
          <p:cNvPr id="15" name="Picture Placeholder 14">
            <a:extLst>
              <a:ext uri="{FF2B5EF4-FFF2-40B4-BE49-F238E27FC236}">
                <a16:creationId xmlns:a16="http://schemas.microsoft.com/office/drawing/2014/main" id="{DA5AA613-E0CE-BD8A-1FE9-75B67FF84FB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187" r="23187"/>
          <a:stretch>
            <a:fillRect/>
          </a:stretch>
        </p:blipFill>
        <p:spPr/>
      </p:pic>
      <p:pic>
        <p:nvPicPr>
          <p:cNvPr id="5" name="Picture Placeholder 4">
            <a:extLst>
              <a:ext uri="{FF2B5EF4-FFF2-40B4-BE49-F238E27FC236}">
                <a16:creationId xmlns:a16="http://schemas.microsoft.com/office/drawing/2014/main" id="{B5AE9659-7757-50BF-D8F7-97FAC90DB4BD}"/>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A3782F74-F2C1-3674-2B03-5590D81F580F}"/>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12548" r="12548"/>
          <a:stretch>
            <a:fillRect/>
          </a:stretch>
        </p:blipFill>
        <p:spPr/>
      </p:pic>
      <p:pic>
        <p:nvPicPr>
          <p:cNvPr id="17" name="Picture Placeholder 16">
            <a:extLst>
              <a:ext uri="{FF2B5EF4-FFF2-40B4-BE49-F238E27FC236}">
                <a16:creationId xmlns:a16="http://schemas.microsoft.com/office/drawing/2014/main" id="{59BD82B2-056A-3C98-F171-1F1FB6295462}"/>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4151" b="14151"/>
          <a:stretch>
            <a:fillRect/>
          </a:stretch>
        </p:blipFill>
        <p:spPr/>
      </p:pic>
      <p:pic>
        <p:nvPicPr>
          <p:cNvPr id="9" name="Picture Placeholder 8">
            <a:extLst>
              <a:ext uri="{FF2B5EF4-FFF2-40B4-BE49-F238E27FC236}">
                <a16:creationId xmlns:a16="http://schemas.microsoft.com/office/drawing/2014/main" id="{5A948025-DF71-B4FA-7073-218F78622B99}"/>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1535" b="1535"/>
          <a:stretch>
            <a:fillRect/>
          </a:stretch>
        </p:blipFill>
        <p:spPr/>
      </p:pic>
    </p:spTree>
    <p:extLst>
      <p:ext uri="{BB962C8B-B14F-4D97-AF65-F5344CB8AC3E}">
        <p14:creationId xmlns:p14="http://schemas.microsoft.com/office/powerpoint/2010/main" val="14107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62AFB55-0F7F-8C63-6699-46CB788B43B7}"/>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l="7531" r="7531"/>
          <a:stretch>
            <a:fillRect/>
          </a:stretch>
        </p:blipFill>
        <p:spPr/>
      </p:pic>
      <p:sp>
        <p:nvSpPr>
          <p:cNvPr id="8" name="직사각형 1">
            <a:extLst>
              <a:ext uri="{FF2B5EF4-FFF2-40B4-BE49-F238E27FC236}">
                <a16:creationId xmlns:a16="http://schemas.microsoft.com/office/drawing/2014/main" id="{134258CF-3E5D-065F-08B7-3945D5687B2D}"/>
              </a:ext>
            </a:extLst>
          </p:cNvPr>
          <p:cNvSpPr/>
          <p:nvPr/>
        </p:nvSpPr>
        <p:spPr>
          <a:xfrm>
            <a:off x="6342434" y="138820"/>
            <a:ext cx="5849566" cy="5016758"/>
          </a:xfrm>
          <a:prstGeom prst="rect">
            <a:avLst/>
          </a:prstGeom>
        </p:spPr>
        <p:txBody>
          <a:bodyPr wrap="square">
            <a:spAutoFit/>
          </a:bodyPr>
          <a:lstStyle/>
          <a:p>
            <a:r>
              <a:rPr lang="sr-Latn-RS" altLang="ko-KR" sz="1600" dirty="0">
                <a:cs typeface="Arial" pitchFamily="34" charset="0"/>
              </a:rPr>
              <a:t>Učenici u učionici pronalaze papire sa tragovima životinja</a:t>
            </a:r>
            <a:r>
              <a:rPr lang="ru-RU" altLang="ko-KR" sz="1600" dirty="0">
                <a:cs typeface="Arial" pitchFamily="34" charset="0"/>
              </a:rPr>
              <a:t>.</a:t>
            </a:r>
            <a:r>
              <a:rPr lang="sr-Latn-RS" altLang="ko-KR" sz="1600" dirty="0">
                <a:cs typeface="Arial" pitchFamily="34" charset="0"/>
              </a:rPr>
              <a:t> Prateći tragove dolaze do mesta u učionici na kome se nalazi pismo. </a:t>
            </a:r>
          </a:p>
          <a:p>
            <a:r>
              <a:rPr lang="sr-Latn-RS" altLang="ko-KR" sz="1600" dirty="0">
                <a:cs typeface="Arial" pitchFamily="34" charset="0"/>
              </a:rPr>
              <a:t>U pismu je objašnjeno kako je dom životinja postao ugrožen požarom i na kraju uništen (dodatno je korišćen insert iz Dnevnika na kome je bila vesto o šumskom požaru), tako da životinje nisu imale gde da žive. </a:t>
            </a:r>
          </a:p>
          <a:p>
            <a:r>
              <a:rPr lang="sr-Latn-RS" altLang="ko-KR" sz="1600" dirty="0">
                <a:cs typeface="Arial" pitchFamily="34" charset="0"/>
              </a:rPr>
              <a:t>Istraživačko pitanje je bilo: Na koji način možemo da pomognemo da se tim životinjama stvori novi dom. Od toga su počeli da razvijaju svoje ideje i istražuju o šumama i divljim životinjama, načinu života, ishrane itd. </a:t>
            </a:r>
          </a:p>
          <a:p>
            <a:endParaRPr lang="sr-Latn-RS" altLang="ko-KR" sz="1600" dirty="0">
              <a:cs typeface="Arial" pitchFamily="34" charset="0"/>
            </a:endParaRPr>
          </a:p>
          <a:p>
            <a:r>
              <a:rPr lang="sr-Latn-RS" altLang="ko-KR" sz="1600" dirty="0">
                <a:cs typeface="Arial" pitchFamily="34" charset="0"/>
              </a:rPr>
              <a:t>Integracija brojnih nastavnih predmeta i oblasti: Poseta šumi – osnovni obrazovni resurs/Upotreba Google mape/ Odlazak u biblioteku/Istraživački zadaci na temu šuma kroz umetnost, poeziju, dramu, zvuk. STEAM aktivnosti – kreiranje makete šume kao nastavnog sredstva za učionicu. Prezentacija </a:t>
            </a:r>
            <a:r>
              <a:rPr lang="sr-Latn-RS" altLang="ko-KR" sz="1600" dirty="0" err="1">
                <a:cs typeface="Arial" pitchFamily="34" charset="0"/>
              </a:rPr>
              <a:t>rezučtata</a:t>
            </a:r>
            <a:r>
              <a:rPr lang="sr-Latn-RS" altLang="ko-KR" sz="1600" dirty="0">
                <a:cs typeface="Arial" pitchFamily="34" charset="0"/>
              </a:rPr>
              <a:t> (škola, roditelji, zainteresovane grupe…)</a:t>
            </a:r>
          </a:p>
          <a:p>
            <a:endParaRPr lang="sr-Latn-RS" altLang="ko-KR" sz="1600" dirty="0">
              <a:cs typeface="Arial" pitchFamily="34" charset="0"/>
            </a:endParaRPr>
          </a:p>
          <a:p>
            <a:endParaRPr lang="sr-Latn-RS" altLang="ko-KR" sz="1600" dirty="0">
              <a:cs typeface="Arial" pitchFamily="34" charset="0"/>
            </a:endParaRPr>
          </a:p>
        </p:txBody>
      </p:sp>
    </p:spTree>
    <p:extLst>
      <p:ext uri="{BB962C8B-B14F-4D97-AF65-F5344CB8AC3E}">
        <p14:creationId xmlns:p14="http://schemas.microsoft.com/office/powerpoint/2010/main" val="1404339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D4829C-BEB7-4967-9AB3-AF83FD173616}"/>
              </a:ext>
            </a:extLst>
          </p:cNvPr>
          <p:cNvSpPr>
            <a:spLocks noGrp="1"/>
          </p:cNvSpPr>
          <p:nvPr>
            <p:ph type="body" sz="quarter" idx="10"/>
          </p:nvPr>
        </p:nvSpPr>
        <p:spPr/>
        <p:txBody>
          <a:bodyPr/>
          <a:lstStyle/>
          <a:p>
            <a:r>
              <a:rPr lang="sr-Latn-RS" dirty="0"/>
              <a:t>Primer</a:t>
            </a:r>
            <a:endParaRPr lang="en-US" dirty="0"/>
          </a:p>
        </p:txBody>
      </p:sp>
      <p:sp>
        <p:nvSpPr>
          <p:cNvPr id="6" name="Rectangle 5">
            <a:extLst>
              <a:ext uri="{FF2B5EF4-FFF2-40B4-BE49-F238E27FC236}">
                <a16:creationId xmlns:a16="http://schemas.microsoft.com/office/drawing/2014/main" id="{CC1E2178-59B1-419F-8CC4-62B4F2077259}"/>
              </a:ext>
            </a:extLst>
          </p:cNvPr>
          <p:cNvSpPr/>
          <p:nvPr/>
        </p:nvSpPr>
        <p:spPr>
          <a:xfrm>
            <a:off x="0" y="2462553"/>
            <a:ext cx="7772400" cy="46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 name="Group 6">
            <a:extLst>
              <a:ext uri="{FF2B5EF4-FFF2-40B4-BE49-F238E27FC236}">
                <a16:creationId xmlns:a16="http://schemas.microsoft.com/office/drawing/2014/main" id="{811287F0-24BE-41FA-8D99-3477F5B362C7}"/>
              </a:ext>
            </a:extLst>
          </p:cNvPr>
          <p:cNvGrpSpPr/>
          <p:nvPr/>
        </p:nvGrpSpPr>
        <p:grpSpPr>
          <a:xfrm>
            <a:off x="16213" y="2614636"/>
            <a:ext cx="7885873" cy="3101237"/>
            <a:chOff x="720001" y="2446968"/>
            <a:chExt cx="3401927" cy="3101237"/>
          </a:xfrm>
        </p:grpSpPr>
        <p:sp>
          <p:nvSpPr>
            <p:cNvPr id="8" name="TextBox 7">
              <a:extLst>
                <a:ext uri="{FF2B5EF4-FFF2-40B4-BE49-F238E27FC236}">
                  <a16:creationId xmlns:a16="http://schemas.microsoft.com/office/drawing/2014/main" id="{083A1746-91EA-4854-89C9-D76A0B712975}"/>
                </a:ext>
              </a:extLst>
            </p:cNvPr>
            <p:cNvSpPr txBox="1"/>
            <p:nvPr/>
          </p:nvSpPr>
          <p:spPr>
            <a:xfrm>
              <a:off x="720002" y="2446968"/>
              <a:ext cx="3401926" cy="307777"/>
            </a:xfrm>
            <a:prstGeom prst="rect">
              <a:avLst/>
            </a:prstGeom>
            <a:noFill/>
          </p:spPr>
          <p:txBody>
            <a:bodyPr wrap="square" rtlCol="0" anchor="ctr">
              <a:spAutoFit/>
            </a:bodyPr>
            <a:lstStyle/>
            <a:p>
              <a:r>
                <a:rPr lang="sr-Latn-RS" altLang="ko-KR" sz="1400" b="1" dirty="0">
                  <a:solidFill>
                    <a:schemeClr val="bg1"/>
                  </a:solidFill>
                  <a:cs typeface="Arial" pitchFamily="34" charset="0"/>
                </a:rPr>
                <a:t>Istraživački zadaci</a:t>
              </a:r>
              <a:endParaRPr lang="ko-KR" altLang="en-US" sz="1400" b="1" dirty="0">
                <a:solidFill>
                  <a:schemeClr val="bg1"/>
                </a:solidFill>
                <a:cs typeface="Arial" pitchFamily="34" charset="0"/>
              </a:endParaRPr>
            </a:p>
          </p:txBody>
        </p:sp>
        <p:sp>
          <p:nvSpPr>
            <p:cNvPr id="9" name="TextBox 8">
              <a:extLst>
                <a:ext uri="{FF2B5EF4-FFF2-40B4-BE49-F238E27FC236}">
                  <a16:creationId xmlns:a16="http://schemas.microsoft.com/office/drawing/2014/main" id="{76193926-1D08-4B4E-9541-E450345B9C91}"/>
                </a:ext>
              </a:extLst>
            </p:cNvPr>
            <p:cNvSpPr txBox="1"/>
            <p:nvPr/>
          </p:nvSpPr>
          <p:spPr>
            <a:xfrm>
              <a:off x="720001" y="2993660"/>
              <a:ext cx="3401927" cy="2554545"/>
            </a:xfrm>
            <a:prstGeom prst="rect">
              <a:avLst/>
            </a:prstGeom>
            <a:noFill/>
          </p:spPr>
          <p:txBody>
            <a:bodyPr wrap="square" rtlCol="0">
              <a:spAutoFit/>
            </a:bodyPr>
            <a:lstStyle/>
            <a:p>
              <a:r>
                <a:rPr lang="sr-Latn-RS" altLang="ko-KR" sz="1600" dirty="0">
                  <a:solidFill>
                    <a:schemeClr val="tx1">
                      <a:lumMod val="75000"/>
                      <a:lumOff val="25000"/>
                    </a:schemeClr>
                  </a:solidFill>
                  <a:cs typeface="Arial" pitchFamily="34" charset="0"/>
                </a:rPr>
                <a:t>U okviru rada u paru imali su zadatak da:</a:t>
              </a:r>
            </a:p>
            <a:p>
              <a:r>
                <a:rPr lang="sr-Latn-RS" altLang="ko-KR" sz="1600" dirty="0">
                  <a:solidFill>
                    <a:schemeClr val="tx1">
                      <a:lumMod val="75000"/>
                      <a:lumOff val="25000"/>
                    </a:schemeClr>
                  </a:solidFill>
                  <a:cs typeface="Arial" pitchFamily="34" charset="0"/>
                </a:rPr>
                <a:t>1.  pomoću mape parka </a:t>
              </a:r>
              <a:r>
                <a:rPr lang="sr-Latn-RS" altLang="ko-KR" sz="1600" dirty="0" err="1">
                  <a:solidFill>
                    <a:schemeClr val="tx1">
                      <a:lumMod val="75000"/>
                      <a:lumOff val="25000"/>
                    </a:schemeClr>
                  </a:solidFill>
                  <a:cs typeface="Arial" pitchFamily="34" charset="0"/>
                </a:rPr>
                <a:t>pronadju</a:t>
              </a:r>
              <a:r>
                <a:rPr lang="sr-Latn-RS" altLang="ko-KR" sz="1600" dirty="0">
                  <a:solidFill>
                    <a:schemeClr val="tx1">
                      <a:lumMod val="75000"/>
                      <a:lumOff val="25000"/>
                    </a:schemeClr>
                  </a:solidFill>
                  <a:cs typeface="Arial" pitchFamily="34" charset="0"/>
                </a:rPr>
                <a:t> </a:t>
              </a:r>
              <a:r>
                <a:rPr lang="sr-Latn-RS" altLang="ko-KR" sz="1600" dirty="0" err="1">
                  <a:solidFill>
                    <a:schemeClr val="tx1">
                      <a:lumMod val="75000"/>
                      <a:lumOff val="25000"/>
                    </a:schemeClr>
                  </a:solidFill>
                  <a:cs typeface="Arial" pitchFamily="34" charset="0"/>
                </a:rPr>
                <a:t>odredjenu</a:t>
              </a:r>
              <a:r>
                <a:rPr lang="sr-Latn-RS" altLang="ko-KR" sz="1600" dirty="0">
                  <a:solidFill>
                    <a:schemeClr val="tx1">
                      <a:lumMod val="75000"/>
                      <a:lumOff val="25000"/>
                    </a:schemeClr>
                  </a:solidFill>
                  <a:cs typeface="Arial" pitchFamily="34" charset="0"/>
                </a:rPr>
                <a:t> biljku prema kratkom opisu koji im je dat, </a:t>
              </a:r>
            </a:p>
            <a:p>
              <a:r>
                <a:rPr lang="sr-Latn-RS" altLang="ko-KR" sz="1600" dirty="0">
                  <a:solidFill>
                    <a:schemeClr val="tx1">
                      <a:lumMod val="75000"/>
                      <a:lumOff val="25000"/>
                    </a:schemeClr>
                  </a:solidFill>
                  <a:cs typeface="Arial" pitchFamily="34" charset="0"/>
                </a:rPr>
                <a:t>2. fotografišu biljku i tablu sa podacima koja se nalazi pored nje,</a:t>
              </a:r>
            </a:p>
            <a:p>
              <a:r>
                <a:rPr lang="sr-Latn-RS" altLang="ko-KR" sz="1600" dirty="0">
                  <a:solidFill>
                    <a:schemeClr val="tx1">
                      <a:lumMod val="75000"/>
                      <a:lumOff val="25000"/>
                    </a:schemeClr>
                  </a:solidFill>
                  <a:cs typeface="Arial" pitchFamily="34" charset="0"/>
                </a:rPr>
                <a:t>3. </a:t>
              </a:r>
              <a:r>
                <a:rPr lang="sr-Latn-RS" altLang="ko-KR" sz="1600" dirty="0" err="1">
                  <a:solidFill>
                    <a:schemeClr val="tx1">
                      <a:lumMod val="75000"/>
                      <a:lumOff val="25000"/>
                    </a:schemeClr>
                  </a:solidFill>
                  <a:cs typeface="Arial" pitchFamily="34" charset="0"/>
                </a:rPr>
                <a:t>pronadju</a:t>
              </a:r>
              <a:r>
                <a:rPr lang="sr-Latn-RS" altLang="ko-KR" sz="1600" dirty="0">
                  <a:solidFill>
                    <a:schemeClr val="tx1">
                      <a:lumMod val="75000"/>
                      <a:lumOff val="25000"/>
                    </a:schemeClr>
                  </a:solidFill>
                  <a:cs typeface="Arial" pitchFamily="34" charset="0"/>
                </a:rPr>
                <a:t> sličnu biljku u parku (drvenastu ili zeljastu) i napišu koje su sličnosti a koje razlike,</a:t>
              </a:r>
            </a:p>
            <a:p>
              <a:r>
                <a:rPr lang="sr-Latn-RS" altLang="ko-KR" sz="1600" dirty="0">
                  <a:solidFill>
                    <a:schemeClr val="tx1">
                      <a:lumMod val="75000"/>
                      <a:lumOff val="25000"/>
                    </a:schemeClr>
                  </a:solidFill>
                  <a:cs typeface="Arial" pitchFamily="34" charset="0"/>
                </a:rPr>
                <a:t>4. po završetku prvog zadatka, dobijaju drugi – da </a:t>
              </a:r>
              <a:r>
                <a:rPr lang="sr-Latn-RS" altLang="ko-KR" sz="1600" dirty="0" err="1">
                  <a:solidFill>
                    <a:schemeClr val="tx1">
                      <a:lumMod val="75000"/>
                      <a:lumOff val="25000"/>
                    </a:schemeClr>
                  </a:solidFill>
                  <a:cs typeface="Arial" pitchFamily="34" charset="0"/>
                </a:rPr>
                <a:t>pronadju</a:t>
              </a:r>
              <a:r>
                <a:rPr lang="sr-Latn-RS" altLang="ko-KR" sz="1600" dirty="0">
                  <a:solidFill>
                    <a:schemeClr val="tx1">
                      <a:lumMod val="75000"/>
                      <a:lumOff val="25000"/>
                    </a:schemeClr>
                  </a:solidFill>
                  <a:cs typeface="Arial" pitchFamily="34" charset="0"/>
                </a:rPr>
                <a:t> u parku drugu biljku prema opisu i mapi i da skiciraju njene osnovne delove na papiru,</a:t>
              </a:r>
            </a:p>
            <a:p>
              <a:r>
                <a:rPr lang="sr-Latn-RS" altLang="ko-KR" sz="1600" dirty="0">
                  <a:solidFill>
                    <a:schemeClr val="tx1">
                      <a:lumMod val="75000"/>
                      <a:lumOff val="25000"/>
                    </a:schemeClr>
                  </a:solidFill>
                  <a:cs typeface="Arial" pitchFamily="34" charset="0"/>
                </a:rPr>
                <a:t>5. Izveštavanje o rezultatima rada pre povratka u učionicu, </a:t>
              </a:r>
            </a:p>
            <a:p>
              <a:r>
                <a:rPr lang="sr-Latn-RS" altLang="ko-KR" sz="1600" dirty="0">
                  <a:solidFill>
                    <a:schemeClr val="tx1">
                      <a:lumMod val="75000"/>
                      <a:lumOff val="25000"/>
                    </a:schemeClr>
                  </a:solidFill>
                  <a:cs typeface="Arial" pitchFamily="34" charset="0"/>
                </a:rPr>
                <a:t>6. po povratku u školu svi zajedno prave galeriju fotografija i analiziraju </a:t>
              </a:r>
              <a:r>
                <a:rPr lang="sr-Latn-RS" altLang="ko-KR" sz="1600" dirty="0" err="1">
                  <a:solidFill>
                    <a:schemeClr val="tx1">
                      <a:lumMod val="75000"/>
                      <a:lumOff val="25000"/>
                    </a:schemeClr>
                  </a:solidFill>
                  <a:cs typeface="Arial" pitchFamily="34" charset="0"/>
                </a:rPr>
                <a:t>pronadjene</a:t>
              </a:r>
              <a:r>
                <a:rPr lang="sr-Latn-RS" altLang="ko-KR" sz="1600" dirty="0">
                  <a:solidFill>
                    <a:schemeClr val="tx1">
                      <a:lumMod val="75000"/>
                      <a:lumOff val="25000"/>
                    </a:schemeClr>
                  </a:solidFill>
                  <a:cs typeface="Arial" pitchFamily="34" charset="0"/>
                </a:rPr>
                <a:t> biljke po sličnostima i razlikama.</a:t>
              </a:r>
              <a:endParaRPr lang="en-US" altLang="ko-KR" sz="1600" dirty="0">
                <a:solidFill>
                  <a:schemeClr val="tx1">
                    <a:lumMod val="75000"/>
                    <a:lumOff val="25000"/>
                  </a:schemeClr>
                </a:solidFill>
                <a:cs typeface="Arial" pitchFamily="34" charset="0"/>
              </a:endParaRPr>
            </a:p>
          </p:txBody>
        </p:sp>
      </p:grpSp>
      <p:sp>
        <p:nvSpPr>
          <p:cNvPr id="12" name="TextBox 11">
            <a:extLst>
              <a:ext uri="{FF2B5EF4-FFF2-40B4-BE49-F238E27FC236}">
                <a16:creationId xmlns:a16="http://schemas.microsoft.com/office/drawing/2014/main" id="{BC909021-4E20-4012-AB92-0E47AB6F9A40}"/>
              </a:ext>
            </a:extLst>
          </p:cNvPr>
          <p:cNvSpPr txBox="1"/>
          <p:nvPr/>
        </p:nvSpPr>
        <p:spPr>
          <a:xfrm>
            <a:off x="713378" y="1621281"/>
            <a:ext cx="5580416" cy="338554"/>
          </a:xfrm>
          <a:prstGeom prst="rect">
            <a:avLst/>
          </a:prstGeom>
          <a:noFill/>
        </p:spPr>
        <p:txBody>
          <a:bodyPr wrap="square" rtlCol="0">
            <a:spAutoFit/>
          </a:bodyPr>
          <a:lstStyle/>
          <a:p>
            <a:r>
              <a:rPr lang="sr-Latn-RS" altLang="ko-KR" sz="1600" b="1" dirty="0">
                <a:solidFill>
                  <a:schemeClr val="tx1">
                    <a:lumMod val="65000"/>
                    <a:lumOff val="35000"/>
                  </a:schemeClr>
                </a:solidFill>
                <a:cs typeface="Arial" pitchFamily="34" charset="0"/>
              </a:rPr>
              <a:t>Zagonetke i </a:t>
            </a:r>
            <a:r>
              <a:rPr lang="sr-Latn-RS" altLang="ko-KR" sz="1600" b="1" dirty="0" err="1">
                <a:solidFill>
                  <a:schemeClr val="tx1">
                    <a:lumMod val="65000"/>
                    <a:lumOff val="35000"/>
                  </a:schemeClr>
                </a:solidFill>
                <a:cs typeface="Arial" pitchFamily="34" charset="0"/>
              </a:rPr>
              <a:t>dopuljalke</a:t>
            </a:r>
            <a:r>
              <a:rPr lang="sr-Latn-RS" altLang="ko-KR" sz="1600" b="1" dirty="0">
                <a:solidFill>
                  <a:schemeClr val="tx1">
                    <a:lumMod val="65000"/>
                    <a:lumOff val="35000"/>
                  </a:schemeClr>
                </a:solidFill>
                <a:cs typeface="Arial" pitchFamily="34" charset="0"/>
              </a:rPr>
              <a:t> o biljkama</a:t>
            </a:r>
            <a:endParaRPr lang="ko-KR" altLang="en-US" sz="1600" b="1" dirty="0">
              <a:solidFill>
                <a:schemeClr val="tx1">
                  <a:lumMod val="65000"/>
                  <a:lumOff val="35000"/>
                </a:schemeClr>
              </a:solidFill>
              <a:cs typeface="Arial" pitchFamily="34" charset="0"/>
            </a:endParaRPr>
          </a:p>
        </p:txBody>
      </p:sp>
      <p:sp>
        <p:nvSpPr>
          <p:cNvPr id="13" name="Oval 21">
            <a:extLst>
              <a:ext uri="{FF2B5EF4-FFF2-40B4-BE49-F238E27FC236}">
                <a16:creationId xmlns:a16="http://schemas.microsoft.com/office/drawing/2014/main" id="{53DFA510-F06D-4F22-893F-6C0E069D11EE}"/>
              </a:ext>
            </a:extLst>
          </p:cNvPr>
          <p:cNvSpPr>
            <a:spLocks noChangeAspect="1"/>
          </p:cNvSpPr>
          <p:nvPr/>
        </p:nvSpPr>
        <p:spPr>
          <a:xfrm>
            <a:off x="7682054" y="3320192"/>
            <a:ext cx="300658" cy="3031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5" name="Picture Placeholder 4">
            <a:extLst>
              <a:ext uri="{FF2B5EF4-FFF2-40B4-BE49-F238E27FC236}">
                <a16:creationId xmlns:a16="http://schemas.microsoft.com/office/drawing/2014/main" id="{6375FB3F-664B-B8F2-089B-FFE350CF64FC}"/>
              </a:ext>
            </a:extLst>
          </p:cNvPr>
          <p:cNvPicPr>
            <a:picLocks noGrp="1" noChangeAspect="1"/>
          </p:cNvPicPr>
          <p:nvPr>
            <p:ph type="pic" idx="14"/>
          </p:nvPr>
        </p:nvPicPr>
        <p:blipFill>
          <a:blip r:embed="rId2">
            <a:extLst>
              <a:ext uri="{28A0092B-C50C-407E-A947-70E740481C1C}">
                <a14:useLocalDpi xmlns:a14="http://schemas.microsoft.com/office/drawing/2010/main" val="0"/>
              </a:ext>
            </a:extLst>
          </a:blip>
          <a:srcRect l="36514" r="36514"/>
          <a:stretch>
            <a:fillRect/>
          </a:stretch>
        </p:blipFill>
        <p:spPr/>
      </p:pic>
    </p:spTree>
    <p:extLst>
      <p:ext uri="{BB962C8B-B14F-4D97-AF65-F5344CB8AC3E}">
        <p14:creationId xmlns:p14="http://schemas.microsoft.com/office/powerpoint/2010/main" val="249816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sr-Latn-RS" altLang="ko-KR" dirty="0">
                <a:latin typeface="Cambria" panose="02040503050406030204" pitchFamily="18" charset="0"/>
                <a:ea typeface="Cambria" panose="02040503050406030204" pitchFamily="18" charset="0"/>
              </a:rPr>
              <a:t>Grafički organizatori znanja</a:t>
            </a:r>
            <a:endParaRPr lang="ko-KR" altLang="en-US" dirty="0">
              <a:latin typeface="Cambria" panose="02040503050406030204" pitchFamily="18" charset="0"/>
            </a:endParaRPr>
          </a:p>
        </p:txBody>
      </p:sp>
      <p:sp>
        <p:nvSpPr>
          <p:cNvPr id="3" name="Text Placeholder 2"/>
          <p:cNvSpPr>
            <a:spLocks noGrp="1"/>
          </p:cNvSpPr>
          <p:nvPr>
            <p:ph type="body" sz="quarter" idx="11"/>
          </p:nvPr>
        </p:nvSpPr>
        <p:spPr>
          <a:prstGeom prst="rect">
            <a:avLst/>
          </a:prstGeom>
        </p:spPr>
        <p:txBody>
          <a:bodyPr/>
          <a:lstStyle/>
          <a:p>
            <a:pPr lvl="0"/>
            <a:r>
              <a:rPr lang="sr-Latn-RS" altLang="ko-KR" dirty="0">
                <a:latin typeface="Cambria" panose="02040503050406030204" pitchFamily="18" charset="0"/>
                <a:ea typeface="Cambria" panose="02040503050406030204" pitchFamily="18" charset="0"/>
              </a:rPr>
              <a:t>Mreže pojmova, mape uma…</a:t>
            </a:r>
            <a:endParaRPr lang="en-US" altLang="ko-KR" dirty="0">
              <a:latin typeface="Cambria" panose="02040503050406030204" pitchFamily="18" charset="0"/>
              <a:ea typeface="Cambria" panose="02040503050406030204" pitchFamily="18" charset="0"/>
            </a:endParaRPr>
          </a:p>
        </p:txBody>
      </p:sp>
      <p:sp>
        <p:nvSpPr>
          <p:cNvPr id="7" name="Rectangle 9"/>
          <p:cNvSpPr/>
          <p:nvPr/>
        </p:nvSpPr>
        <p:spPr>
          <a:xfrm>
            <a:off x="4284351" y="2928453"/>
            <a:ext cx="556547" cy="52097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Box 9"/>
          <p:cNvSpPr txBox="1"/>
          <p:nvPr/>
        </p:nvSpPr>
        <p:spPr>
          <a:xfrm>
            <a:off x="3458502" y="3870909"/>
            <a:ext cx="2208245" cy="954300"/>
          </a:xfrm>
          <a:prstGeom prst="rect">
            <a:avLst/>
          </a:prstGeom>
          <a:noFill/>
        </p:spPr>
        <p:txBody>
          <a:bodyPr wrap="square" rtlCol="0">
            <a:spAutoFit/>
          </a:bodyPr>
          <a:lstStyle/>
          <a:p>
            <a:pPr algn="ctr"/>
            <a:r>
              <a:rPr lang="sr-Latn-RS" altLang="ko-KR" sz="1867" b="1" dirty="0">
                <a:solidFill>
                  <a:schemeClr val="tx1">
                    <a:lumMod val="75000"/>
                    <a:lumOff val="25000"/>
                  </a:schemeClr>
                </a:solidFill>
                <a:latin typeface="Cambria" panose="02040503050406030204" pitchFamily="18" charset="0"/>
                <a:ea typeface="Cambria" panose="02040503050406030204" pitchFamily="18" charset="0"/>
                <a:cs typeface="Arial" pitchFamily="34" charset="0"/>
              </a:rPr>
              <a:t>Mreža pojmova</a:t>
            </a:r>
          </a:p>
          <a:p>
            <a:pPr algn="ctr"/>
            <a:endParaRPr lang="sr-Latn-RS" altLang="ko-KR" sz="1867" b="1" dirty="0">
              <a:solidFill>
                <a:schemeClr val="tx1">
                  <a:lumMod val="75000"/>
                  <a:lumOff val="25000"/>
                </a:schemeClr>
              </a:solidFill>
              <a:latin typeface="Cambria" panose="02040503050406030204" pitchFamily="18" charset="0"/>
              <a:ea typeface="Cambria" panose="02040503050406030204" pitchFamily="18" charset="0"/>
              <a:cs typeface="Arial" pitchFamily="34" charset="0"/>
            </a:endParaRPr>
          </a:p>
          <a:p>
            <a:pPr algn="ctr"/>
            <a:r>
              <a:rPr lang="sr-Latn-RS" altLang="ko-KR" sz="1867" b="1" dirty="0">
                <a:solidFill>
                  <a:schemeClr val="tx1">
                    <a:lumMod val="75000"/>
                    <a:lumOff val="25000"/>
                  </a:schemeClr>
                </a:solidFill>
                <a:latin typeface="Cambria" panose="02040503050406030204" pitchFamily="18" charset="0"/>
                <a:ea typeface="Cambria" panose="02040503050406030204" pitchFamily="18" charset="0"/>
                <a:cs typeface="Arial" pitchFamily="34" charset="0"/>
              </a:rPr>
              <a:t>Toni </a:t>
            </a:r>
            <a:r>
              <a:rPr lang="sr-Latn-RS" altLang="ko-KR" sz="1867" b="1" dirty="0" err="1">
                <a:solidFill>
                  <a:schemeClr val="tx1">
                    <a:lumMod val="75000"/>
                    <a:lumOff val="25000"/>
                  </a:schemeClr>
                </a:solidFill>
                <a:latin typeface="Cambria" panose="02040503050406030204" pitchFamily="18" charset="0"/>
                <a:ea typeface="Cambria" panose="02040503050406030204" pitchFamily="18" charset="0"/>
                <a:cs typeface="Arial" pitchFamily="34" charset="0"/>
              </a:rPr>
              <a:t>Buzan</a:t>
            </a:r>
            <a:endParaRPr lang="ko-KR" altLang="en-US" sz="1867" b="1" dirty="0">
              <a:solidFill>
                <a:schemeClr val="tx1">
                  <a:lumMod val="75000"/>
                  <a:lumOff val="25000"/>
                </a:schemeClr>
              </a:solidFill>
              <a:latin typeface="Cambria" panose="02040503050406030204" pitchFamily="18" charset="0"/>
              <a:cs typeface="Arial" pitchFamily="34" charset="0"/>
            </a:endParaRPr>
          </a:p>
        </p:txBody>
      </p:sp>
      <p:sp>
        <p:nvSpPr>
          <p:cNvPr id="18" name="TextBox 17"/>
          <p:cNvSpPr txBox="1"/>
          <p:nvPr/>
        </p:nvSpPr>
        <p:spPr>
          <a:xfrm>
            <a:off x="239344" y="1329155"/>
            <a:ext cx="11809312" cy="318100"/>
          </a:xfrm>
          <a:prstGeom prst="rect">
            <a:avLst/>
          </a:prstGeom>
          <a:noFill/>
        </p:spPr>
        <p:txBody>
          <a:bodyPr wrap="square" rtlCol="0">
            <a:spAutoFit/>
          </a:bodyPr>
          <a:lstStyle/>
          <a:p>
            <a:r>
              <a:rPr lang="sr-Latn-RS" altLang="ko-KR" sz="1467" dirty="0">
                <a:solidFill>
                  <a:schemeClr val="tx1">
                    <a:lumMod val="75000"/>
                    <a:lumOff val="25000"/>
                  </a:schemeClr>
                </a:solidFill>
                <a:latin typeface="Cambria" panose="02040503050406030204" pitchFamily="18" charset="0"/>
                <a:ea typeface="Cambria" panose="02040503050406030204" pitchFamily="18" charset="0"/>
                <a:cs typeface="Arial" pitchFamily="34" charset="0"/>
              </a:rPr>
              <a:t>Predstavljanje rezultata rada</a:t>
            </a:r>
            <a:endParaRPr lang="en-US" altLang="ko-KR" sz="1467" dirty="0">
              <a:solidFill>
                <a:schemeClr val="tx1">
                  <a:lumMod val="75000"/>
                  <a:lumOff val="25000"/>
                </a:schemeClr>
              </a:solidFill>
              <a:latin typeface="Cambria" panose="02040503050406030204" pitchFamily="18" charset="0"/>
              <a:ea typeface="Cambria" panose="02040503050406030204" pitchFamily="18" charset="0"/>
              <a:cs typeface="Arial" pitchFamily="34" charset="0"/>
            </a:endParaRP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23047" r="23047"/>
          <a:stretch>
            <a:fillRect/>
          </a:stretch>
        </p:blipFill>
        <p:spPr/>
      </p:pic>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rcRect l="24314" r="24314"/>
          <a:stretch>
            <a:fillRect/>
          </a:stretch>
        </p:blipFill>
        <p:spPr/>
      </p:pic>
      <p:pic>
        <p:nvPicPr>
          <p:cNvPr id="12" name="Picture Placeholder 11"/>
          <p:cNvPicPr>
            <a:picLocks noGrp="1" noChangeAspect="1"/>
          </p:cNvPicPr>
          <p:nvPr>
            <p:ph type="pic" idx="14"/>
          </p:nvPr>
        </p:nvPicPr>
        <p:blipFill>
          <a:blip r:embed="rId4">
            <a:extLst>
              <a:ext uri="{28A0092B-C50C-407E-A947-70E740481C1C}">
                <a14:useLocalDpi xmlns:a14="http://schemas.microsoft.com/office/drawing/2010/main" val="0"/>
              </a:ext>
            </a:extLst>
          </a:blip>
          <a:srcRect l="20632" r="20632"/>
          <a:stretch>
            <a:fillRect/>
          </a:stretch>
        </p:blipFill>
        <p:spPr/>
      </p:pic>
    </p:spTree>
    <p:extLst>
      <p:ext uri="{BB962C8B-B14F-4D97-AF65-F5344CB8AC3E}">
        <p14:creationId xmlns:p14="http://schemas.microsoft.com/office/powerpoint/2010/main" val="111277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531" y="0"/>
            <a:ext cx="3195069" cy="900113"/>
          </a:xfrm>
        </p:spPr>
        <p:txBody>
          <a:bodyPr/>
          <a:lstStyle/>
          <a:p>
            <a:r>
              <a:rPr lang="sr-Cyrl-RS" dirty="0"/>
              <a:t>Евалуација</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0" y="677074"/>
            <a:ext cx="7310133" cy="6180926"/>
          </a:xfrm>
          <a:prstGeom prst="rect">
            <a:avLst/>
          </a:prstGeom>
        </p:spPr>
      </p:pic>
      <p:pic>
        <p:nvPicPr>
          <p:cNvPr id="5" name="Picture 4"/>
          <p:cNvPicPr>
            <a:picLocks noChangeAspect="1"/>
          </p:cNvPicPr>
          <p:nvPr/>
        </p:nvPicPr>
        <p:blipFill>
          <a:blip r:embed="rId3"/>
          <a:stretch>
            <a:fillRect/>
          </a:stretch>
        </p:blipFill>
        <p:spPr>
          <a:xfrm>
            <a:off x="4864518" y="2881706"/>
            <a:ext cx="6510635" cy="3976294"/>
          </a:xfrm>
          <a:prstGeom prst="rect">
            <a:avLst/>
          </a:prstGeom>
        </p:spPr>
      </p:pic>
      <p:pic>
        <p:nvPicPr>
          <p:cNvPr id="6" name="Picture 5"/>
          <p:cNvPicPr>
            <a:picLocks noChangeAspect="1"/>
          </p:cNvPicPr>
          <p:nvPr/>
        </p:nvPicPr>
        <p:blipFill>
          <a:blip r:embed="rId4"/>
          <a:stretch>
            <a:fillRect/>
          </a:stretch>
        </p:blipFill>
        <p:spPr>
          <a:xfrm>
            <a:off x="7491186" y="127703"/>
            <a:ext cx="4700814" cy="2919594"/>
          </a:xfrm>
          <a:prstGeom prst="rect">
            <a:avLst/>
          </a:prstGeom>
        </p:spPr>
      </p:pic>
    </p:spTree>
    <p:extLst>
      <p:ext uri="{BB962C8B-B14F-4D97-AF65-F5344CB8AC3E}">
        <p14:creationId xmlns:p14="http://schemas.microsoft.com/office/powerpoint/2010/main" val="2138937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4869755"/>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40018"/>
            <a:ext cx="11573197" cy="724247"/>
          </a:xfrm>
        </p:spPr>
        <p:txBody>
          <a:bodyPr/>
          <a:lstStyle/>
          <a:p>
            <a:r>
              <a:rPr lang="en-US" sz="3600" dirty="0"/>
              <a:t>Maximizing the use of educational resources in the space visited</a:t>
            </a:r>
          </a:p>
        </p:txBody>
      </p:sp>
      <p:sp>
        <p:nvSpPr>
          <p:cNvPr id="3" name="Oval 2">
            <a:extLst>
              <a:ext uri="{FF2B5EF4-FFF2-40B4-BE49-F238E27FC236}">
                <a16:creationId xmlns:a16="http://schemas.microsoft.com/office/drawing/2014/main" id="{4CB54E4C-704A-4A78-8532-2A044B1D226D}"/>
              </a:ext>
            </a:extLst>
          </p:cNvPr>
          <p:cNvSpPr/>
          <p:nvPr/>
        </p:nvSpPr>
        <p:spPr>
          <a:xfrm>
            <a:off x="4193454" y="3145640"/>
            <a:ext cx="1658427" cy="1658427"/>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Oval 3">
            <a:extLst>
              <a:ext uri="{FF2B5EF4-FFF2-40B4-BE49-F238E27FC236}">
                <a16:creationId xmlns:a16="http://schemas.microsoft.com/office/drawing/2014/main" id="{418B7D46-AA3A-4B92-9FE1-1E506DB3403D}"/>
              </a:ext>
            </a:extLst>
          </p:cNvPr>
          <p:cNvSpPr/>
          <p:nvPr/>
        </p:nvSpPr>
        <p:spPr>
          <a:xfrm>
            <a:off x="6231331" y="3080644"/>
            <a:ext cx="1658427" cy="165842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4">
            <a:extLst>
              <a:ext uri="{FF2B5EF4-FFF2-40B4-BE49-F238E27FC236}">
                <a16:creationId xmlns:a16="http://schemas.microsoft.com/office/drawing/2014/main" id="{C7BE6514-02A7-4F90-8BAF-3E6D6C715366}"/>
              </a:ext>
            </a:extLst>
          </p:cNvPr>
          <p:cNvGrpSpPr/>
          <p:nvPr/>
        </p:nvGrpSpPr>
        <p:grpSpPr>
          <a:xfrm>
            <a:off x="323529" y="3499236"/>
            <a:ext cx="2401704" cy="493983"/>
            <a:chOff x="1003197" y="3698889"/>
            <a:chExt cx="1989414" cy="493983"/>
          </a:xfrm>
        </p:grpSpPr>
        <p:sp>
          <p:nvSpPr>
            <p:cNvPr id="6" name="TextBox 5">
              <a:extLst>
                <a:ext uri="{FF2B5EF4-FFF2-40B4-BE49-F238E27FC236}">
                  <a16:creationId xmlns:a16="http://schemas.microsoft.com/office/drawing/2014/main" id="{6054321F-157F-4F6E-B798-C8FF0B524802}"/>
                </a:ext>
              </a:extLst>
            </p:cNvPr>
            <p:cNvSpPr txBox="1"/>
            <p:nvPr/>
          </p:nvSpPr>
          <p:spPr>
            <a:xfrm>
              <a:off x="1003197" y="3698889"/>
              <a:ext cx="1989414"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Available objects</a:t>
              </a:r>
              <a:endParaRPr lang="ko-KR" altLang="en-US" sz="1200" b="1"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0B2EA9E8-E310-4064-A4AF-9E85BEE9491E}"/>
                </a:ext>
              </a:extLst>
            </p:cNvPr>
            <p:cNvSpPr txBox="1"/>
            <p:nvPr/>
          </p:nvSpPr>
          <p:spPr>
            <a:xfrm>
              <a:off x="1003197" y="3915873"/>
              <a:ext cx="1989414" cy="27699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grpSp>
      <p:sp>
        <p:nvSpPr>
          <p:cNvPr id="9" name="TextBox 8">
            <a:extLst>
              <a:ext uri="{FF2B5EF4-FFF2-40B4-BE49-F238E27FC236}">
                <a16:creationId xmlns:a16="http://schemas.microsoft.com/office/drawing/2014/main" id="{2FA9BBDD-ED33-434F-8A94-12117AB86B50}"/>
              </a:ext>
            </a:extLst>
          </p:cNvPr>
          <p:cNvSpPr txBox="1"/>
          <p:nvPr/>
        </p:nvSpPr>
        <p:spPr>
          <a:xfrm>
            <a:off x="1801180" y="1826860"/>
            <a:ext cx="1979934"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Space and environment</a:t>
            </a:r>
            <a:endParaRPr lang="ko-KR" altLang="en-US" sz="12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7603F2AA-F9E8-4193-B8E2-E25730068366}"/>
              </a:ext>
            </a:extLst>
          </p:cNvPr>
          <p:cNvSpPr txBox="1"/>
          <p:nvPr/>
        </p:nvSpPr>
        <p:spPr>
          <a:xfrm>
            <a:off x="6490964" y="1964316"/>
            <a:ext cx="256839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Teaching tools from the nature</a:t>
            </a:r>
            <a:endParaRPr lang="ko-KR" altLang="en-US" sz="12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6AC7AE35-8739-4EF0-9743-025323C1FD2B}"/>
              </a:ext>
            </a:extLst>
          </p:cNvPr>
          <p:cNvSpPr txBox="1"/>
          <p:nvPr/>
        </p:nvSpPr>
        <p:spPr>
          <a:xfrm>
            <a:off x="9413744" y="3499236"/>
            <a:ext cx="1979934" cy="646331"/>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Connecting the contents with the data from literature </a:t>
            </a:r>
            <a:endParaRPr lang="ko-KR" altLang="en-US" sz="12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B3B730CB-D8A3-474F-A7C7-B89E8D5FA067}"/>
              </a:ext>
            </a:extLst>
          </p:cNvPr>
          <p:cNvSpPr txBox="1"/>
          <p:nvPr/>
        </p:nvSpPr>
        <p:spPr>
          <a:xfrm>
            <a:off x="8331684" y="5241708"/>
            <a:ext cx="1978022" cy="646331"/>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Selection of tasks according to the time available </a:t>
            </a:r>
            <a:endParaRPr lang="ko-KR" altLang="en-US" sz="12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76CFDF28-7E5B-49D3-92FD-383C6A015826}"/>
              </a:ext>
            </a:extLst>
          </p:cNvPr>
          <p:cNvSpPr txBox="1"/>
          <p:nvPr/>
        </p:nvSpPr>
        <p:spPr>
          <a:xfrm>
            <a:off x="3676649" y="5207599"/>
            <a:ext cx="1979934" cy="461665"/>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Usage of various sources of knowledge </a:t>
            </a:r>
            <a:endParaRPr lang="ko-KR" altLang="en-US" sz="1200" b="1" dirty="0">
              <a:solidFill>
                <a:schemeClr val="tx1">
                  <a:lumMod val="75000"/>
                  <a:lumOff val="25000"/>
                </a:schemeClr>
              </a:solidFill>
              <a:cs typeface="Arial" pitchFamily="34" charset="0"/>
            </a:endParaRPr>
          </a:p>
        </p:txBody>
      </p:sp>
      <p:grpSp>
        <p:nvGrpSpPr>
          <p:cNvPr id="23" name="Group 22">
            <a:extLst>
              <a:ext uri="{FF2B5EF4-FFF2-40B4-BE49-F238E27FC236}">
                <a16:creationId xmlns:a16="http://schemas.microsoft.com/office/drawing/2014/main" id="{A9FDC033-2331-47B1-91CF-EC61D194CBF0}"/>
              </a:ext>
            </a:extLst>
          </p:cNvPr>
          <p:cNvGrpSpPr/>
          <p:nvPr/>
        </p:nvGrpSpPr>
        <p:grpSpPr>
          <a:xfrm>
            <a:off x="5682176" y="2811421"/>
            <a:ext cx="3626859" cy="3150287"/>
            <a:chOff x="5620234" y="2825746"/>
            <a:chExt cx="3626859" cy="3150287"/>
          </a:xfrm>
        </p:grpSpPr>
        <p:sp>
          <p:nvSpPr>
            <p:cNvPr id="24" name="Block Arc 23">
              <a:extLst>
                <a:ext uri="{FF2B5EF4-FFF2-40B4-BE49-F238E27FC236}">
                  <a16:creationId xmlns:a16="http://schemas.microsoft.com/office/drawing/2014/main" id="{3E8B7898-C38C-4071-AE7C-9194676825AF}"/>
                </a:ext>
              </a:extLst>
            </p:cNvPr>
            <p:cNvSpPr/>
            <p:nvPr/>
          </p:nvSpPr>
          <p:spPr>
            <a:xfrm rot="10800000">
              <a:off x="5987685" y="2825746"/>
              <a:ext cx="2146665" cy="2146665"/>
            </a:xfrm>
            <a:prstGeom prst="blockArc">
              <a:avLst>
                <a:gd name="adj1" fmla="val 10800000"/>
                <a:gd name="adj2" fmla="val 21535352"/>
                <a:gd name="adj3" fmla="val 230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25" name="Straight Connector 24">
              <a:extLst>
                <a:ext uri="{FF2B5EF4-FFF2-40B4-BE49-F238E27FC236}">
                  <a16:creationId xmlns:a16="http://schemas.microsoft.com/office/drawing/2014/main" id="{535DBD00-4040-41E3-8570-5EE09F684113}"/>
                </a:ext>
              </a:extLst>
            </p:cNvPr>
            <p:cNvCxnSpPr>
              <a:cxnSpLocks/>
              <a:endCxn id="28" idx="2"/>
            </p:cNvCxnSpPr>
            <p:nvPr/>
          </p:nvCxnSpPr>
          <p:spPr>
            <a:xfrm>
              <a:off x="8117461" y="3937177"/>
              <a:ext cx="409632" cy="1253"/>
            </a:xfrm>
            <a:prstGeom prst="line">
              <a:avLst/>
            </a:prstGeom>
            <a:solidFill>
              <a:schemeClr val="bg1">
                <a:lumMod val="75000"/>
              </a:schemeClr>
            </a:solidFill>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6E608B-5349-4096-B563-8F131123754C}"/>
                </a:ext>
              </a:extLst>
            </p:cNvPr>
            <p:cNvCxnSpPr>
              <a:cxnSpLocks/>
            </p:cNvCxnSpPr>
            <p:nvPr/>
          </p:nvCxnSpPr>
          <p:spPr>
            <a:xfrm>
              <a:off x="7409892" y="4865550"/>
              <a:ext cx="185166" cy="430406"/>
            </a:xfrm>
            <a:prstGeom prst="line">
              <a:avLst/>
            </a:prstGeom>
            <a:solidFill>
              <a:schemeClr val="bg1">
                <a:lumMod val="75000"/>
              </a:schemeClr>
            </a:solidFill>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0291B7-977D-43F8-A865-D275F26EEC89}"/>
                </a:ext>
              </a:extLst>
            </p:cNvPr>
            <p:cNvCxnSpPr>
              <a:cxnSpLocks/>
            </p:cNvCxnSpPr>
            <p:nvPr/>
          </p:nvCxnSpPr>
          <p:spPr>
            <a:xfrm flipH="1">
              <a:off x="6146554" y="4739070"/>
              <a:ext cx="290800" cy="393188"/>
            </a:xfrm>
            <a:prstGeom prst="line">
              <a:avLst/>
            </a:prstGeom>
            <a:solidFill>
              <a:schemeClr val="bg1">
                <a:lumMod val="75000"/>
              </a:schemeClr>
            </a:solidFill>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F5BC55D-89B2-41E3-85F4-6B3F47437109}"/>
                </a:ext>
              </a:extLst>
            </p:cNvPr>
            <p:cNvSpPr/>
            <p:nvPr/>
          </p:nvSpPr>
          <p:spPr>
            <a:xfrm>
              <a:off x="8527093" y="3578430"/>
              <a:ext cx="720000" cy="720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9" name="Oval 28">
              <a:extLst>
                <a:ext uri="{FF2B5EF4-FFF2-40B4-BE49-F238E27FC236}">
                  <a16:creationId xmlns:a16="http://schemas.microsoft.com/office/drawing/2014/main" id="{D75B0A9B-F482-4BBC-8A71-A28D7FFDD1AF}"/>
                </a:ext>
              </a:extLst>
            </p:cNvPr>
            <p:cNvSpPr/>
            <p:nvPr/>
          </p:nvSpPr>
          <p:spPr>
            <a:xfrm>
              <a:off x="7405675" y="5256033"/>
              <a:ext cx="720000" cy="7200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Oval 29">
              <a:extLst>
                <a:ext uri="{FF2B5EF4-FFF2-40B4-BE49-F238E27FC236}">
                  <a16:creationId xmlns:a16="http://schemas.microsoft.com/office/drawing/2014/main" id="{B5B0D02F-8C14-4325-B872-A5A0E78E67FD}"/>
                </a:ext>
              </a:extLst>
            </p:cNvPr>
            <p:cNvSpPr/>
            <p:nvPr/>
          </p:nvSpPr>
          <p:spPr>
            <a:xfrm>
              <a:off x="5620234" y="5116238"/>
              <a:ext cx="720000" cy="72000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31" name="그룹 8">
            <a:extLst>
              <a:ext uri="{FF2B5EF4-FFF2-40B4-BE49-F238E27FC236}">
                <a16:creationId xmlns:a16="http://schemas.microsoft.com/office/drawing/2014/main" id="{53A5E32F-45C4-409B-B149-34E6698DD0A6}"/>
              </a:ext>
            </a:extLst>
          </p:cNvPr>
          <p:cNvGrpSpPr/>
          <p:nvPr/>
        </p:nvGrpSpPr>
        <p:grpSpPr>
          <a:xfrm>
            <a:off x="2825067" y="1898516"/>
            <a:ext cx="3630932" cy="3132329"/>
            <a:chOff x="2825067" y="1916099"/>
            <a:chExt cx="3630932" cy="3132329"/>
          </a:xfrm>
        </p:grpSpPr>
        <p:sp>
          <p:nvSpPr>
            <p:cNvPr id="32" name="Block Arc 31">
              <a:extLst>
                <a:ext uri="{FF2B5EF4-FFF2-40B4-BE49-F238E27FC236}">
                  <a16:creationId xmlns:a16="http://schemas.microsoft.com/office/drawing/2014/main" id="{8954E0DA-E0EE-4BFF-9B2A-EACBE4C22E7C}"/>
                </a:ext>
              </a:extLst>
            </p:cNvPr>
            <p:cNvSpPr/>
            <p:nvPr/>
          </p:nvSpPr>
          <p:spPr>
            <a:xfrm>
              <a:off x="3949335" y="2901763"/>
              <a:ext cx="2146665" cy="2146665"/>
            </a:xfrm>
            <a:prstGeom prst="blockArc">
              <a:avLst>
                <a:gd name="adj1" fmla="val 10800000"/>
                <a:gd name="adj2" fmla="val 21535352"/>
                <a:gd name="adj3" fmla="val 230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cxnSp>
          <p:nvCxnSpPr>
            <p:cNvPr id="33" name="Straight Connector 32">
              <a:extLst>
                <a:ext uri="{FF2B5EF4-FFF2-40B4-BE49-F238E27FC236}">
                  <a16:creationId xmlns:a16="http://schemas.microsoft.com/office/drawing/2014/main" id="{97ED7D0B-65BA-4FE5-B08B-DBD6FCF3FD85}"/>
                </a:ext>
              </a:extLst>
            </p:cNvPr>
            <p:cNvCxnSpPr>
              <a:cxnSpLocks/>
              <a:stCxn id="32" idx="0"/>
            </p:cNvCxnSpPr>
            <p:nvPr/>
          </p:nvCxnSpPr>
          <p:spPr>
            <a:xfrm flipH="1" flipV="1">
              <a:off x="3556594" y="3936996"/>
              <a:ext cx="417492" cy="38100"/>
            </a:xfrm>
            <a:prstGeom prst="line">
              <a:avLst/>
            </a:prstGeom>
            <a:solidFill>
              <a:schemeClr val="bg1">
                <a:lumMod val="75000"/>
              </a:schemeClr>
            </a:solidFill>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5B24A61-DC4F-4890-A484-F4F5E251E7B3}"/>
                </a:ext>
              </a:extLst>
            </p:cNvPr>
            <p:cNvCxnSpPr>
              <a:cxnSpLocks/>
            </p:cNvCxnSpPr>
            <p:nvPr/>
          </p:nvCxnSpPr>
          <p:spPr>
            <a:xfrm flipH="1" flipV="1">
              <a:off x="4447548" y="2598807"/>
              <a:ext cx="149392" cy="418083"/>
            </a:xfrm>
            <a:prstGeom prst="line">
              <a:avLst/>
            </a:prstGeom>
            <a:solidFill>
              <a:schemeClr val="bg1">
                <a:lumMod val="75000"/>
              </a:schemeClr>
            </a:solidFill>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CA0DAB-1617-4D97-9616-99A7485B4148}"/>
                </a:ext>
              </a:extLst>
            </p:cNvPr>
            <p:cNvCxnSpPr>
              <a:cxnSpLocks/>
            </p:cNvCxnSpPr>
            <p:nvPr/>
          </p:nvCxnSpPr>
          <p:spPr>
            <a:xfrm flipV="1">
              <a:off x="5656883" y="2725009"/>
              <a:ext cx="246806" cy="367146"/>
            </a:xfrm>
            <a:prstGeom prst="line">
              <a:avLst/>
            </a:prstGeom>
            <a:solidFill>
              <a:schemeClr val="bg1">
                <a:lumMod val="75000"/>
              </a:schemeClr>
            </a:solidFill>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1B4C9C2D-365D-4A6A-BA1E-BB2A6ACEE20E}"/>
                </a:ext>
              </a:extLst>
            </p:cNvPr>
            <p:cNvSpPr/>
            <p:nvPr/>
          </p:nvSpPr>
          <p:spPr>
            <a:xfrm>
              <a:off x="2825067" y="3556662"/>
              <a:ext cx="720000" cy="7200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Oval 36">
              <a:extLst>
                <a:ext uri="{FF2B5EF4-FFF2-40B4-BE49-F238E27FC236}">
                  <a16:creationId xmlns:a16="http://schemas.microsoft.com/office/drawing/2014/main" id="{4FE86C69-E3D8-4923-9B4C-77E99AB71383}"/>
                </a:ext>
              </a:extLst>
            </p:cNvPr>
            <p:cNvSpPr/>
            <p:nvPr/>
          </p:nvSpPr>
          <p:spPr>
            <a:xfrm>
              <a:off x="3949335" y="1916099"/>
              <a:ext cx="720000" cy="72000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Oval 37">
              <a:extLst>
                <a:ext uri="{FF2B5EF4-FFF2-40B4-BE49-F238E27FC236}">
                  <a16:creationId xmlns:a16="http://schemas.microsoft.com/office/drawing/2014/main" id="{AAED4681-03A5-4CB7-8A30-676F79EA15BA}"/>
                </a:ext>
              </a:extLst>
            </p:cNvPr>
            <p:cNvSpPr/>
            <p:nvPr/>
          </p:nvSpPr>
          <p:spPr>
            <a:xfrm>
              <a:off x="5735999" y="2052993"/>
              <a:ext cx="720000" cy="7200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41" name="Parallelogram 15">
            <a:extLst>
              <a:ext uri="{FF2B5EF4-FFF2-40B4-BE49-F238E27FC236}">
                <a16:creationId xmlns:a16="http://schemas.microsoft.com/office/drawing/2014/main" id="{1376D884-50DC-4E05-90A0-6149072AA7D4}"/>
              </a:ext>
            </a:extLst>
          </p:cNvPr>
          <p:cNvSpPr/>
          <p:nvPr/>
        </p:nvSpPr>
        <p:spPr>
          <a:xfrm flipH="1">
            <a:off x="7643738" y="5403848"/>
            <a:ext cx="361766" cy="361766"/>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ectangle 36">
            <a:extLst>
              <a:ext uri="{FF2B5EF4-FFF2-40B4-BE49-F238E27FC236}">
                <a16:creationId xmlns:a16="http://schemas.microsoft.com/office/drawing/2014/main" id="{D3FDE03B-68DE-40F5-866D-66E999897964}"/>
              </a:ext>
            </a:extLst>
          </p:cNvPr>
          <p:cNvSpPr/>
          <p:nvPr/>
        </p:nvSpPr>
        <p:spPr>
          <a:xfrm>
            <a:off x="5870394" y="5337978"/>
            <a:ext cx="355874" cy="297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Round Same Side Corner Rectangle 36">
            <a:extLst>
              <a:ext uri="{FF2B5EF4-FFF2-40B4-BE49-F238E27FC236}">
                <a16:creationId xmlns:a16="http://schemas.microsoft.com/office/drawing/2014/main" id="{2A801ACA-8D51-4428-A53C-01DAD4DEF7EB}"/>
              </a:ext>
            </a:extLst>
          </p:cNvPr>
          <p:cNvSpPr>
            <a:spLocks noChangeAspect="1"/>
          </p:cNvSpPr>
          <p:nvPr/>
        </p:nvSpPr>
        <p:spPr>
          <a:xfrm>
            <a:off x="4130126" y="2112865"/>
            <a:ext cx="368639" cy="29145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Oval 21">
            <a:extLst>
              <a:ext uri="{FF2B5EF4-FFF2-40B4-BE49-F238E27FC236}">
                <a16:creationId xmlns:a16="http://schemas.microsoft.com/office/drawing/2014/main" id="{B9A88A60-0933-4B04-9458-99C3A994464B}"/>
              </a:ext>
            </a:extLst>
          </p:cNvPr>
          <p:cNvSpPr>
            <a:spLocks noChangeAspect="1"/>
          </p:cNvSpPr>
          <p:nvPr/>
        </p:nvSpPr>
        <p:spPr>
          <a:xfrm>
            <a:off x="5918661" y="2214999"/>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Rectangle 9">
            <a:extLst>
              <a:ext uri="{FF2B5EF4-FFF2-40B4-BE49-F238E27FC236}">
                <a16:creationId xmlns:a16="http://schemas.microsoft.com/office/drawing/2014/main" id="{1DB0D8F0-CC64-4504-A2BD-145B08BE7F40}"/>
              </a:ext>
            </a:extLst>
          </p:cNvPr>
          <p:cNvSpPr/>
          <p:nvPr/>
        </p:nvSpPr>
        <p:spPr>
          <a:xfrm>
            <a:off x="8800442" y="3790667"/>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Oval 27">
            <a:extLst>
              <a:ext uri="{FF2B5EF4-FFF2-40B4-BE49-F238E27FC236}">
                <a16:creationId xmlns:a16="http://schemas.microsoft.com/office/drawing/2014/main" id="{61DAFC97-286B-45CF-88FB-E5F5F46D9620}"/>
              </a:ext>
            </a:extLst>
          </p:cNvPr>
          <p:cNvSpPr/>
          <p:nvPr/>
        </p:nvSpPr>
        <p:spPr>
          <a:xfrm>
            <a:off x="6879025" y="3455506"/>
            <a:ext cx="487868" cy="927813"/>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Chord 14">
            <a:extLst>
              <a:ext uri="{FF2B5EF4-FFF2-40B4-BE49-F238E27FC236}">
                <a16:creationId xmlns:a16="http://schemas.microsoft.com/office/drawing/2014/main" id="{E77C1C5D-56CF-460D-BD5E-70B0C1BD3FDA}"/>
              </a:ext>
            </a:extLst>
          </p:cNvPr>
          <p:cNvSpPr/>
          <p:nvPr/>
        </p:nvSpPr>
        <p:spPr>
          <a:xfrm>
            <a:off x="4671614" y="3495463"/>
            <a:ext cx="702105" cy="886000"/>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7" name="Oval 21">
            <a:extLst>
              <a:ext uri="{FF2B5EF4-FFF2-40B4-BE49-F238E27FC236}">
                <a16:creationId xmlns:a16="http://schemas.microsoft.com/office/drawing/2014/main" id="{D4D781DC-8DBB-EB46-F36E-5B47286B1B5A}"/>
              </a:ext>
            </a:extLst>
          </p:cNvPr>
          <p:cNvSpPr>
            <a:spLocks noChangeAspect="1"/>
          </p:cNvSpPr>
          <p:nvPr/>
        </p:nvSpPr>
        <p:spPr>
          <a:xfrm flipV="1">
            <a:off x="3013163" y="3737790"/>
            <a:ext cx="354676" cy="32257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8" name="Text Placeholder 1">
            <a:extLst>
              <a:ext uri="{FF2B5EF4-FFF2-40B4-BE49-F238E27FC236}">
                <a16:creationId xmlns:a16="http://schemas.microsoft.com/office/drawing/2014/main" id="{2EB96D1C-7E12-9D01-446F-7A5F7BA1AA53}"/>
              </a:ext>
            </a:extLst>
          </p:cNvPr>
          <p:cNvSpPr txBox="1">
            <a:spLocks/>
          </p:cNvSpPr>
          <p:nvPr/>
        </p:nvSpPr>
        <p:spPr>
          <a:xfrm>
            <a:off x="323529" y="6108897"/>
            <a:ext cx="11868471" cy="61121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highlight>
                <a:srgbClr val="FFFF00"/>
              </a:highlight>
            </a:endParaRPr>
          </a:p>
        </p:txBody>
      </p:sp>
      <p:sp>
        <p:nvSpPr>
          <p:cNvPr id="39" name="TextBox 38">
            <a:extLst>
              <a:ext uri="{FF2B5EF4-FFF2-40B4-BE49-F238E27FC236}">
                <a16:creationId xmlns:a16="http://schemas.microsoft.com/office/drawing/2014/main" id="{900AB448-A29E-4A8A-84E7-25DFFC0D1068}"/>
              </a:ext>
            </a:extLst>
          </p:cNvPr>
          <p:cNvSpPr txBox="1"/>
          <p:nvPr/>
        </p:nvSpPr>
        <p:spPr>
          <a:xfrm>
            <a:off x="1243281" y="6190091"/>
            <a:ext cx="10653445" cy="369332"/>
          </a:xfrm>
          <a:prstGeom prst="rect">
            <a:avLst/>
          </a:prstGeom>
          <a:noFill/>
        </p:spPr>
        <p:txBody>
          <a:bodyPr wrap="square">
            <a:spAutoFit/>
          </a:bodyPr>
          <a:lstStyle/>
          <a:p>
            <a:r>
              <a:rPr lang="en-US" dirty="0"/>
              <a:t>What does that </a:t>
            </a:r>
            <a:r>
              <a:rPr lang="en-US"/>
              <a:t>space allow </a:t>
            </a:r>
            <a:r>
              <a:rPr lang="en-US" dirty="0"/>
              <a:t>us, and it could not be realized in </a:t>
            </a:r>
            <a:r>
              <a:rPr lang="en-US"/>
              <a:t>the classroom?</a:t>
            </a:r>
            <a:endParaRPr lang="sr-RS" dirty="0"/>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DFEB71-0A91-EEBD-69DF-845A5A969E71}"/>
              </a:ext>
            </a:extLst>
          </p:cNvPr>
          <p:cNvSpPr>
            <a:spLocks noGrp="1"/>
          </p:cNvSpPr>
          <p:nvPr>
            <p:ph type="body" sz="quarter" idx="10"/>
          </p:nvPr>
        </p:nvSpPr>
        <p:spPr>
          <a:xfrm>
            <a:off x="138703" y="1565194"/>
            <a:ext cx="11573197" cy="724247"/>
          </a:xfrm>
        </p:spPr>
        <p:txBody>
          <a:bodyPr/>
          <a:lstStyle/>
          <a:p>
            <a:r>
              <a:rPr lang="en-US" dirty="0"/>
              <a:t>A lesson plan example and a lesson recording</a:t>
            </a:r>
          </a:p>
        </p:txBody>
      </p:sp>
      <p:pic>
        <p:nvPicPr>
          <p:cNvPr id="3074" name="Picture 2" descr="Funny camera with cartoon for kids Digital Art by Mister Tee">
            <a:extLst>
              <a:ext uri="{FF2B5EF4-FFF2-40B4-BE49-F238E27FC236}">
                <a16:creationId xmlns:a16="http://schemas.microsoft.com/office/drawing/2014/main" id="{924EC69C-37C6-F86D-8AA0-144F6AD37A7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54457" y="3023322"/>
            <a:ext cx="2384087" cy="28609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31E157-413A-6F84-F2F3-D62A578693ED}"/>
              </a:ext>
            </a:extLst>
          </p:cNvPr>
          <p:cNvSpPr txBox="1"/>
          <p:nvPr/>
        </p:nvSpPr>
        <p:spPr>
          <a:xfrm>
            <a:off x="28372" y="6468894"/>
            <a:ext cx="4250987" cy="369332"/>
          </a:xfrm>
          <a:prstGeom prst="rect">
            <a:avLst/>
          </a:prstGeom>
          <a:noFill/>
        </p:spPr>
        <p:txBody>
          <a:bodyPr wrap="square" rtlCol="0">
            <a:spAutoFit/>
          </a:bodyPr>
          <a:lstStyle/>
          <a:p>
            <a:r>
              <a:rPr lang="sr-Latn-RS" dirty="0"/>
              <a:t>Park nauke u Turskoj</a:t>
            </a:r>
            <a:endParaRPr lang="en-US" dirty="0"/>
          </a:p>
        </p:txBody>
      </p:sp>
    </p:spTree>
    <p:extLst>
      <p:ext uri="{BB962C8B-B14F-4D97-AF65-F5344CB8AC3E}">
        <p14:creationId xmlns:p14="http://schemas.microsoft.com/office/powerpoint/2010/main" val="72980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27835"/>
          </a:xfrm>
        </p:spPr>
        <p:txBody>
          <a:bodyPr>
            <a:normAutofit/>
          </a:bodyPr>
          <a:lstStyle/>
          <a:p>
            <a:pPr algn="ctr"/>
            <a:r>
              <a:rPr lang="en-US" dirty="0"/>
              <a:t>‘’Aha’’ experience</a:t>
            </a:r>
            <a:r>
              <a:rPr lang="sr-Latn-RS" dirty="0"/>
              <a:t>! WOW</a:t>
            </a:r>
            <a:r>
              <a:rPr lang="sr-Cyrl-RS" dirty="0"/>
              <a:t>!</a:t>
            </a:r>
            <a:r>
              <a:rPr lang="sr-Latn-RS" dirty="0"/>
              <a:t> COOL~</a:t>
            </a:r>
            <a:endParaRPr lang="en-US" dirty="0"/>
          </a:p>
        </p:txBody>
      </p:sp>
      <p:pic>
        <p:nvPicPr>
          <p:cNvPr id="13314" name="Picture 2" descr="12. Festival nauke: Dobrodošli u zemlju budućnosti - Dan u Beogra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7" y="1214438"/>
            <a:ext cx="7696200" cy="513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5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4" y="258029"/>
            <a:ext cx="10058400" cy="827822"/>
          </a:xfrm>
        </p:spPr>
        <p:txBody>
          <a:bodyPr/>
          <a:lstStyle/>
          <a:p>
            <a:pPr algn="ctr"/>
            <a:r>
              <a:rPr lang="en-US" dirty="0"/>
              <a:t> Look</a:t>
            </a:r>
            <a:r>
              <a:rPr lang="sr-Cyrl-RS" dirty="0"/>
              <a:t>, </a:t>
            </a:r>
            <a:r>
              <a:rPr lang="en-US" dirty="0"/>
              <a:t>look</a:t>
            </a:r>
            <a:r>
              <a:rPr lang="sr-Cyrl-RS" dirty="0"/>
              <a:t>, </a:t>
            </a:r>
            <a:r>
              <a:rPr lang="en-US" dirty="0"/>
              <a:t>but from my hand</a:t>
            </a:r>
            <a:r>
              <a:rPr lang="sr-Latn-RS" dirty="0"/>
              <a:t>!</a:t>
            </a:r>
            <a:endParaRPr lang="en-US" dirty="0"/>
          </a:p>
        </p:txBody>
      </p:sp>
      <p:pic>
        <p:nvPicPr>
          <p:cNvPr id="14338" name="Picture 2" descr="Počeo 9. Festival nauke | SEEcult.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712" y="1290638"/>
            <a:ext cx="6854825" cy="457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1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87" y="222248"/>
            <a:ext cx="10515600" cy="906465"/>
          </a:xfrm>
        </p:spPr>
        <p:txBody>
          <a:bodyPr>
            <a:normAutofit/>
          </a:bodyPr>
          <a:lstStyle/>
          <a:p>
            <a:pPr algn="ctr"/>
            <a:r>
              <a:rPr lang="en-US" dirty="0"/>
              <a:t>You can try, but be careful not to spoil it</a:t>
            </a:r>
            <a:r>
              <a:rPr lang="sr-Latn-RS" dirty="0"/>
              <a:t>!</a:t>
            </a:r>
            <a:endParaRPr lang="en-US" dirty="0"/>
          </a:p>
        </p:txBody>
      </p:sp>
      <p:pic>
        <p:nvPicPr>
          <p:cNvPr id="17410" name="Picture 2" descr="Sve popularniji &quot;Nauk nije bauk&quot; po 7. put : Društvo : Južne ve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778" y="1419106"/>
            <a:ext cx="762000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51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05" y="272316"/>
            <a:ext cx="10058400" cy="756385"/>
          </a:xfrm>
        </p:spPr>
        <p:txBody>
          <a:bodyPr/>
          <a:lstStyle/>
          <a:p>
            <a:pPr algn="ctr"/>
            <a:r>
              <a:rPr lang="en-US" dirty="0"/>
              <a:t>Independent research work</a:t>
            </a:r>
          </a:p>
        </p:txBody>
      </p:sp>
      <p:pic>
        <p:nvPicPr>
          <p:cNvPr id="15366" name="Picture 6" descr="Zrenjanin: Naučne radionice za mlade istraživač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480" y="1148555"/>
            <a:ext cx="7620000"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3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7957226" y="558205"/>
            <a:ext cx="3567205" cy="187220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3600" b="1">
                <a:solidFill>
                  <a:schemeClr val="accent1">
                    <a:lumMod val="50000"/>
                  </a:schemeClr>
                </a:solidFill>
                <a:latin typeface="+mj-lt"/>
                <a:cs typeface="Arial" pitchFamily="34" charset="0"/>
              </a:rPr>
              <a:t>RESEARCH ACTIVITIES</a:t>
            </a:r>
            <a:endParaRPr lang="en-US" altLang="ko-KR" sz="3600" b="1" dirty="0">
              <a:solidFill>
                <a:schemeClr val="accent1">
                  <a:lumMod val="50000"/>
                </a:schemeClr>
              </a:solidFill>
              <a:latin typeface="+mj-lt"/>
              <a:cs typeface="Arial" pitchFamily="34" charset="0"/>
            </a:endParaRPr>
          </a:p>
        </p:txBody>
      </p:sp>
      <p:sp>
        <p:nvSpPr>
          <p:cNvPr id="9" name="TextBox 8">
            <a:hlinkClick r:id="rId2" action="ppaction://hlinkfile"/>
            <a:extLst>
              <a:ext uri="{FF2B5EF4-FFF2-40B4-BE49-F238E27FC236}">
                <a16:creationId xmlns:a16="http://schemas.microsoft.com/office/drawing/2014/main" id="{3AD36175-2ECD-4EC0-B96F-475D4128BF80}"/>
              </a:ext>
            </a:extLst>
          </p:cNvPr>
          <p:cNvSpPr txBox="1"/>
          <p:nvPr/>
        </p:nvSpPr>
        <p:spPr>
          <a:xfrm>
            <a:off x="9531112" y="5243525"/>
            <a:ext cx="1928167" cy="307777"/>
          </a:xfrm>
          <a:prstGeom prst="rect">
            <a:avLst/>
          </a:prstGeom>
          <a:solidFill>
            <a:schemeClr val="accent3"/>
          </a:solidFill>
        </p:spPr>
        <p:txBody>
          <a:bodyPr wrap="square" rtlCol="0">
            <a:spAutoFit/>
          </a:bodyPr>
          <a:lstStyle/>
          <a:p>
            <a:pPr algn="r"/>
            <a:r>
              <a:rPr lang="en-US" altLang="ko-KR" sz="1400" b="1" dirty="0">
                <a:solidFill>
                  <a:schemeClr val="bg1"/>
                </a:solidFill>
                <a:cs typeface="Arial" pitchFamily="34" charset="0"/>
              </a:rPr>
              <a:t>A lesson plan model</a:t>
            </a:r>
            <a:endParaRPr lang="ko-KR" altLang="en-US" sz="1400" b="1" dirty="0">
              <a:solidFill>
                <a:schemeClr val="bg1"/>
              </a:solidFill>
              <a:cs typeface="Arial" pitchFamily="34" charset="0"/>
            </a:endParaRPr>
          </a:p>
        </p:txBody>
      </p:sp>
      <p:sp>
        <p:nvSpPr>
          <p:cNvPr id="10" name="TextBox 9">
            <a:extLst>
              <a:ext uri="{FF2B5EF4-FFF2-40B4-BE49-F238E27FC236}">
                <a16:creationId xmlns:a16="http://schemas.microsoft.com/office/drawing/2014/main" id="{32646E7B-FB80-46D5-963D-6EA27876BB70}"/>
              </a:ext>
            </a:extLst>
          </p:cNvPr>
          <p:cNvSpPr txBox="1"/>
          <p:nvPr/>
        </p:nvSpPr>
        <p:spPr>
          <a:xfrm>
            <a:off x="7400925" y="2557368"/>
            <a:ext cx="4123506" cy="1754326"/>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Follow the steps of the Inquiry method.</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There are elements of project teaching.</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They are in accordance with the phases of problem-based teaching.</a:t>
            </a:r>
          </a:p>
          <a:p>
            <a:pPr algn="r"/>
            <a:endParaRPr lang="en-US" altLang="ko-KR" sz="1200" dirty="0">
              <a:solidFill>
                <a:schemeClr val="tx1">
                  <a:lumMod val="75000"/>
                  <a:lumOff val="25000"/>
                </a:schemeClr>
              </a:solidFill>
              <a:cs typeface="Arial" pitchFamily="34" charset="0"/>
            </a:endParaRP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They follow the steps of scientific research</a:t>
            </a:r>
            <a:endParaRPr lang="ko-KR" altLang="en-US" sz="1200" dirty="0">
              <a:solidFill>
                <a:schemeClr val="tx1">
                  <a:lumMod val="75000"/>
                  <a:lumOff val="25000"/>
                </a:schemeClr>
              </a:solidFill>
              <a:cs typeface="Arial" pitchFamily="34" charset="0"/>
            </a:endParaRPr>
          </a:p>
        </p:txBody>
      </p:sp>
      <p:pic>
        <p:nvPicPr>
          <p:cNvPr id="1026" name="Picture 2" descr="Scientific Method Chart in 2022 | Science fair projects, Science education, Scientific  method posters">
            <a:extLst>
              <a:ext uri="{FF2B5EF4-FFF2-40B4-BE49-F238E27FC236}">
                <a16:creationId xmlns:a16="http://schemas.microsoft.com/office/drawing/2014/main" id="{16C870D5-961E-D4C6-D0FF-AD61DA2B0DE1}"/>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1343" b="1134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33301"/>
      </p:ext>
    </p:extLst>
  </p:cSld>
  <p:clrMapOvr>
    <a:masterClrMapping/>
  </p:clrMapOvr>
</p:sld>
</file>

<file path=ppt/theme/theme1.xml><?xml version="1.0" encoding="utf-8"?>
<a:theme xmlns:a="http://schemas.openxmlformats.org/drawingml/2006/main" name="Cover and End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1373</Words>
  <Application>Microsoft Office PowerPoint</Application>
  <PresentationFormat>Widescreen</PresentationFormat>
  <Paragraphs>147</Paragraphs>
  <Slides>28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Calibri Light</vt:lpstr>
      <vt:lpstr>Cambria</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‘’Aha’’ experience! WOW! COOL~</vt:lpstr>
      <vt:lpstr> Look, look, but from my hand!</vt:lpstr>
      <vt:lpstr>You can try, but be careful not to spoil it!</vt:lpstr>
      <vt:lpstr>Independent research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Трећи разред</vt:lpstr>
      <vt:lpstr>PowerPoint Presentation</vt:lpstr>
      <vt:lpstr>Трећи разред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Евалуација</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Jasmina Milićević</cp:lastModifiedBy>
  <cp:revision>44</cp:revision>
  <dcterms:created xsi:type="dcterms:W3CDTF">2020-01-20T05:08:25Z</dcterms:created>
  <dcterms:modified xsi:type="dcterms:W3CDTF">2022-05-15T12:02:28Z</dcterms:modified>
</cp:coreProperties>
</file>