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58" r:id="rId4"/>
    <p:sldId id="262" r:id="rId5"/>
    <p:sldId id="309" r:id="rId6"/>
    <p:sldId id="304" r:id="rId7"/>
    <p:sldId id="310" r:id="rId8"/>
    <p:sldId id="305" r:id="rId9"/>
    <p:sldId id="257" r:id="rId10"/>
    <p:sldId id="302" r:id="rId11"/>
    <p:sldId id="278" r:id="rId12"/>
    <p:sldId id="352" r:id="rId14"/>
    <p:sldId id="26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DBC2DB"/>
    <a:srgbClr val="746F93"/>
    <a:srgbClr val="BE9CB3"/>
    <a:srgbClr val="595959"/>
    <a:srgbClr val="5F6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906" y="90"/>
      </p:cViewPr>
      <p:guideLst>
        <p:guide orient="horz" pos="2168"/>
        <p:guide pos="3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199FE-D3F4-4DB7-839A-05384328F2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A8791-0B85-476E-85AE-5C09E31F728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4750-D6D4-48D4-8F37-0C34714DA3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E43C-1EB9-4EB9-8F83-6ACA3658F5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4750-D6D4-48D4-8F37-0C34714DA3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E43C-1EB9-4EB9-8F83-6ACA3658F5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4750-D6D4-48D4-8F37-0C34714DA3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E43C-1EB9-4EB9-8F83-6ACA3658F5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4750-D6D4-48D4-8F37-0C34714DA3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E43C-1EB9-4EB9-8F83-6ACA3658F5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4750-D6D4-48D4-8F37-0C34714DA3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E43C-1EB9-4EB9-8F83-6ACA3658F5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4750-D6D4-48D4-8F37-0C34714DA3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E43C-1EB9-4EB9-8F83-6ACA3658F5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4750-D6D4-48D4-8F37-0C34714DA3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E43C-1EB9-4EB9-8F83-6ACA3658F5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4750-D6D4-48D4-8F37-0C34714DA3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E43C-1EB9-4EB9-8F83-6ACA3658F5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4750-D6D4-48D4-8F37-0C34714DA3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E43C-1EB9-4EB9-8F83-6ACA3658F5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4750-D6D4-48D4-8F37-0C34714DA3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E43C-1EB9-4EB9-8F83-6ACA3658F5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4750-D6D4-48D4-8F37-0C34714DA3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E43C-1EB9-4EB9-8F83-6ACA3658F5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4750-D6D4-48D4-8F37-0C34714DA3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EE43C-1EB9-4EB9-8F83-6ACA3658F5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1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1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1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4.emf"/><Relationship Id="rId1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66668" y="191589"/>
            <a:ext cx="11844464" cy="6500428"/>
            <a:chOff x="206" y="189"/>
            <a:chExt cx="7270" cy="3947"/>
          </a:xfrm>
        </p:grpSpPr>
        <p:sp>
          <p:nvSpPr>
            <p:cNvPr id="8" name="Freeform 5"/>
            <p:cNvSpPr/>
            <p:nvPr/>
          </p:nvSpPr>
          <p:spPr bwMode="auto">
            <a:xfrm>
              <a:off x="210" y="189"/>
              <a:ext cx="24" cy="62"/>
            </a:xfrm>
            <a:custGeom>
              <a:avLst/>
              <a:gdLst>
                <a:gd name="T0" fmla="*/ 6 w 7"/>
                <a:gd name="T1" fmla="*/ 14 h 21"/>
                <a:gd name="T2" fmla="*/ 6 w 7"/>
                <a:gd name="T3" fmla="*/ 14 h 21"/>
                <a:gd name="T4" fmla="*/ 5 w 7"/>
                <a:gd name="T5" fmla="*/ 3 h 21"/>
                <a:gd name="T6" fmla="*/ 0 w 7"/>
                <a:gd name="T7" fmla="*/ 3 h 21"/>
                <a:gd name="T8" fmla="*/ 1 w 7"/>
                <a:gd name="T9" fmla="*/ 18 h 21"/>
                <a:gd name="T10" fmla="*/ 5 w 7"/>
                <a:gd name="T11" fmla="*/ 20 h 21"/>
                <a:gd name="T12" fmla="*/ 7 w 7"/>
                <a:gd name="T13" fmla="*/ 17 h 21"/>
                <a:gd name="T14" fmla="*/ 6 w 7"/>
                <a:gd name="T1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1"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6" y="10"/>
                    <a:pt x="5" y="7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8"/>
                    <a:pt x="1" y="13"/>
                    <a:pt x="1" y="18"/>
                  </a:cubicBezTo>
                  <a:cubicBezTo>
                    <a:pt x="1" y="19"/>
                    <a:pt x="3" y="21"/>
                    <a:pt x="5" y="20"/>
                  </a:cubicBezTo>
                  <a:cubicBezTo>
                    <a:pt x="6" y="19"/>
                    <a:pt x="6" y="18"/>
                    <a:pt x="7" y="17"/>
                  </a:cubicBezTo>
                  <a:cubicBezTo>
                    <a:pt x="7" y="16"/>
                    <a:pt x="6" y="15"/>
                    <a:pt x="6" y="1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217" y="266"/>
              <a:ext cx="21" cy="66"/>
            </a:xfrm>
            <a:custGeom>
              <a:avLst/>
              <a:gdLst>
                <a:gd name="T0" fmla="*/ 5 w 6"/>
                <a:gd name="T1" fmla="*/ 3 h 22"/>
                <a:gd name="T2" fmla="*/ 1 w 6"/>
                <a:gd name="T3" fmla="*/ 3 h 22"/>
                <a:gd name="T4" fmla="*/ 2 w 6"/>
                <a:gd name="T5" fmla="*/ 19 h 22"/>
                <a:gd name="T6" fmla="*/ 6 w 6"/>
                <a:gd name="T7" fmla="*/ 19 h 22"/>
                <a:gd name="T8" fmla="*/ 5 w 6"/>
                <a:gd name="T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2">
                  <a:moveTo>
                    <a:pt x="5" y="3"/>
                  </a:moveTo>
                  <a:cubicBezTo>
                    <a:pt x="5" y="0"/>
                    <a:pt x="0" y="0"/>
                    <a:pt x="1" y="3"/>
                  </a:cubicBezTo>
                  <a:cubicBezTo>
                    <a:pt x="1" y="9"/>
                    <a:pt x="1" y="14"/>
                    <a:pt x="2" y="19"/>
                  </a:cubicBezTo>
                  <a:cubicBezTo>
                    <a:pt x="2" y="22"/>
                    <a:pt x="6" y="22"/>
                    <a:pt x="6" y="19"/>
                  </a:cubicBezTo>
                  <a:cubicBezTo>
                    <a:pt x="6" y="14"/>
                    <a:pt x="5" y="9"/>
                    <a:pt x="5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220" y="355"/>
              <a:ext cx="18" cy="60"/>
            </a:xfrm>
            <a:custGeom>
              <a:avLst/>
              <a:gdLst>
                <a:gd name="T0" fmla="*/ 5 w 5"/>
                <a:gd name="T1" fmla="*/ 15 h 20"/>
                <a:gd name="T2" fmla="*/ 5 w 5"/>
                <a:gd name="T3" fmla="*/ 14 h 20"/>
                <a:gd name="T4" fmla="*/ 5 w 5"/>
                <a:gd name="T5" fmla="*/ 10 h 20"/>
                <a:gd name="T6" fmla="*/ 5 w 5"/>
                <a:gd name="T7" fmla="*/ 5 h 20"/>
                <a:gd name="T8" fmla="*/ 5 w 5"/>
                <a:gd name="T9" fmla="*/ 4 h 20"/>
                <a:gd name="T10" fmla="*/ 5 w 5"/>
                <a:gd name="T11" fmla="*/ 3 h 20"/>
                <a:gd name="T12" fmla="*/ 5 w 5"/>
                <a:gd name="T13" fmla="*/ 3 h 20"/>
                <a:gd name="T14" fmla="*/ 5 w 5"/>
                <a:gd name="T15" fmla="*/ 2 h 20"/>
                <a:gd name="T16" fmla="*/ 1 w 5"/>
                <a:gd name="T17" fmla="*/ 2 h 20"/>
                <a:gd name="T18" fmla="*/ 0 w 5"/>
                <a:gd name="T19" fmla="*/ 13 h 20"/>
                <a:gd name="T20" fmla="*/ 1 w 5"/>
                <a:gd name="T21" fmla="*/ 18 h 20"/>
                <a:gd name="T22" fmla="*/ 5 w 5"/>
                <a:gd name="T23" fmla="*/ 17 h 20"/>
                <a:gd name="T24" fmla="*/ 5 w 5"/>
                <a:gd name="T2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20">
                  <a:moveTo>
                    <a:pt x="5" y="15"/>
                  </a:moveTo>
                  <a:cubicBezTo>
                    <a:pt x="5" y="15"/>
                    <a:pt x="5" y="15"/>
                    <a:pt x="5" y="14"/>
                  </a:cubicBezTo>
                  <a:cubicBezTo>
                    <a:pt x="5" y="13"/>
                    <a:pt x="5" y="11"/>
                    <a:pt x="5" y="10"/>
                  </a:cubicBezTo>
                  <a:cubicBezTo>
                    <a:pt x="5" y="8"/>
                    <a:pt x="5" y="7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1" y="0"/>
                    <a:pt x="1" y="2"/>
                  </a:cubicBezTo>
                  <a:cubicBezTo>
                    <a:pt x="0" y="6"/>
                    <a:pt x="0" y="10"/>
                    <a:pt x="0" y="13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2" y="20"/>
                    <a:pt x="4" y="19"/>
                    <a:pt x="5" y="17"/>
                  </a:cubicBezTo>
                  <a:cubicBezTo>
                    <a:pt x="5" y="16"/>
                    <a:pt x="5" y="16"/>
                    <a:pt x="5" y="1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224" y="429"/>
              <a:ext cx="14" cy="69"/>
            </a:xfrm>
            <a:custGeom>
              <a:avLst/>
              <a:gdLst>
                <a:gd name="T0" fmla="*/ 0 w 4"/>
                <a:gd name="T1" fmla="*/ 3 h 23"/>
                <a:gd name="T2" fmla="*/ 0 w 4"/>
                <a:gd name="T3" fmla="*/ 20 h 23"/>
                <a:gd name="T4" fmla="*/ 4 w 4"/>
                <a:gd name="T5" fmla="*/ 20 h 23"/>
                <a:gd name="T6" fmla="*/ 4 w 4"/>
                <a:gd name="T7" fmla="*/ 3 h 23"/>
                <a:gd name="T8" fmla="*/ 0 w 4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3">
                  <a:moveTo>
                    <a:pt x="0" y="3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4" y="23"/>
                    <a:pt x="4" y="2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220" y="524"/>
              <a:ext cx="14" cy="57"/>
            </a:xfrm>
            <a:custGeom>
              <a:avLst/>
              <a:gdLst>
                <a:gd name="T0" fmla="*/ 0 w 4"/>
                <a:gd name="T1" fmla="*/ 3 h 19"/>
                <a:gd name="T2" fmla="*/ 0 w 4"/>
                <a:gd name="T3" fmla="*/ 16 h 19"/>
                <a:gd name="T4" fmla="*/ 4 w 4"/>
                <a:gd name="T5" fmla="*/ 16 h 19"/>
                <a:gd name="T6" fmla="*/ 4 w 4"/>
                <a:gd name="T7" fmla="*/ 3 h 19"/>
                <a:gd name="T8" fmla="*/ 0 w 4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3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4" y="19"/>
                    <a:pt x="4" y="16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220" y="605"/>
              <a:ext cx="14" cy="65"/>
            </a:xfrm>
            <a:custGeom>
              <a:avLst/>
              <a:gdLst>
                <a:gd name="T0" fmla="*/ 0 w 4"/>
                <a:gd name="T1" fmla="*/ 3 h 22"/>
                <a:gd name="T2" fmla="*/ 0 w 4"/>
                <a:gd name="T3" fmla="*/ 19 h 22"/>
                <a:gd name="T4" fmla="*/ 4 w 4"/>
                <a:gd name="T5" fmla="*/ 19 h 22"/>
                <a:gd name="T6" fmla="*/ 4 w 4"/>
                <a:gd name="T7" fmla="*/ 3 h 22"/>
                <a:gd name="T8" fmla="*/ 0 w 4"/>
                <a:gd name="T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2">
                  <a:moveTo>
                    <a:pt x="0" y="3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4" y="22"/>
                    <a:pt x="4" y="1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213" y="688"/>
              <a:ext cx="28" cy="80"/>
            </a:xfrm>
            <a:custGeom>
              <a:avLst/>
              <a:gdLst>
                <a:gd name="T0" fmla="*/ 5 w 8"/>
                <a:gd name="T1" fmla="*/ 3 h 27"/>
                <a:gd name="T2" fmla="*/ 1 w 8"/>
                <a:gd name="T3" fmla="*/ 4 h 27"/>
                <a:gd name="T4" fmla="*/ 3 w 8"/>
                <a:gd name="T5" fmla="*/ 24 h 27"/>
                <a:gd name="T6" fmla="*/ 7 w 8"/>
                <a:gd name="T7" fmla="*/ 23 h 27"/>
                <a:gd name="T8" fmla="*/ 5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5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2" y="11"/>
                    <a:pt x="1" y="18"/>
                    <a:pt x="3" y="24"/>
                  </a:cubicBezTo>
                  <a:cubicBezTo>
                    <a:pt x="3" y="27"/>
                    <a:pt x="8" y="26"/>
                    <a:pt x="7" y="23"/>
                  </a:cubicBezTo>
                  <a:cubicBezTo>
                    <a:pt x="6" y="16"/>
                    <a:pt x="6" y="10"/>
                    <a:pt x="5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213" y="792"/>
              <a:ext cx="28" cy="74"/>
            </a:xfrm>
            <a:custGeom>
              <a:avLst/>
              <a:gdLst>
                <a:gd name="T0" fmla="*/ 3 w 8"/>
                <a:gd name="T1" fmla="*/ 3 h 25"/>
                <a:gd name="T2" fmla="*/ 1 w 8"/>
                <a:gd name="T3" fmla="*/ 21 h 25"/>
                <a:gd name="T4" fmla="*/ 5 w 8"/>
                <a:gd name="T5" fmla="*/ 22 h 25"/>
                <a:gd name="T6" fmla="*/ 7 w 8"/>
                <a:gd name="T7" fmla="*/ 4 h 25"/>
                <a:gd name="T8" fmla="*/ 3 w 8"/>
                <a:gd name="T9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5">
                  <a:moveTo>
                    <a:pt x="3" y="3"/>
                  </a:moveTo>
                  <a:cubicBezTo>
                    <a:pt x="2" y="9"/>
                    <a:pt x="2" y="15"/>
                    <a:pt x="1" y="21"/>
                  </a:cubicBezTo>
                  <a:cubicBezTo>
                    <a:pt x="0" y="24"/>
                    <a:pt x="4" y="25"/>
                    <a:pt x="5" y="22"/>
                  </a:cubicBezTo>
                  <a:cubicBezTo>
                    <a:pt x="6" y="16"/>
                    <a:pt x="6" y="10"/>
                    <a:pt x="7" y="4"/>
                  </a:cubicBezTo>
                  <a:cubicBezTo>
                    <a:pt x="8" y="1"/>
                    <a:pt x="3" y="0"/>
                    <a:pt x="3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213" y="887"/>
              <a:ext cx="21" cy="74"/>
            </a:xfrm>
            <a:custGeom>
              <a:avLst/>
              <a:gdLst>
                <a:gd name="T0" fmla="*/ 2 w 6"/>
                <a:gd name="T1" fmla="*/ 3 h 25"/>
                <a:gd name="T2" fmla="*/ 0 w 6"/>
                <a:gd name="T3" fmla="*/ 22 h 25"/>
                <a:gd name="T4" fmla="*/ 5 w 6"/>
                <a:gd name="T5" fmla="*/ 22 h 25"/>
                <a:gd name="T6" fmla="*/ 6 w 6"/>
                <a:gd name="T7" fmla="*/ 3 h 25"/>
                <a:gd name="T8" fmla="*/ 2 w 6"/>
                <a:gd name="T9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5">
                  <a:moveTo>
                    <a:pt x="2" y="3"/>
                  </a:moveTo>
                  <a:cubicBezTo>
                    <a:pt x="1" y="9"/>
                    <a:pt x="1" y="16"/>
                    <a:pt x="0" y="22"/>
                  </a:cubicBezTo>
                  <a:cubicBezTo>
                    <a:pt x="0" y="25"/>
                    <a:pt x="5" y="25"/>
                    <a:pt x="5" y="22"/>
                  </a:cubicBezTo>
                  <a:cubicBezTo>
                    <a:pt x="5" y="16"/>
                    <a:pt x="6" y="9"/>
                    <a:pt x="6" y="3"/>
                  </a:cubicBezTo>
                  <a:cubicBezTo>
                    <a:pt x="6" y="0"/>
                    <a:pt x="2" y="0"/>
                    <a:pt x="2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213" y="981"/>
              <a:ext cx="25" cy="75"/>
            </a:xfrm>
            <a:custGeom>
              <a:avLst/>
              <a:gdLst>
                <a:gd name="T0" fmla="*/ 3 w 7"/>
                <a:gd name="T1" fmla="*/ 3 h 25"/>
                <a:gd name="T2" fmla="*/ 2 w 7"/>
                <a:gd name="T3" fmla="*/ 13 h 25"/>
                <a:gd name="T4" fmla="*/ 2 w 7"/>
                <a:gd name="T5" fmla="*/ 18 h 25"/>
                <a:gd name="T6" fmla="*/ 2 w 7"/>
                <a:gd name="T7" fmla="*/ 20 h 25"/>
                <a:gd name="T8" fmla="*/ 2 w 7"/>
                <a:gd name="T9" fmla="*/ 20 h 25"/>
                <a:gd name="T10" fmla="*/ 5 w 7"/>
                <a:gd name="T11" fmla="*/ 24 h 25"/>
                <a:gd name="T12" fmla="*/ 7 w 7"/>
                <a:gd name="T13" fmla="*/ 16 h 25"/>
                <a:gd name="T14" fmla="*/ 7 w 7"/>
                <a:gd name="T15" fmla="*/ 3 h 25"/>
                <a:gd name="T16" fmla="*/ 3 w 7"/>
                <a:gd name="T17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5">
                  <a:moveTo>
                    <a:pt x="3" y="3"/>
                  </a:moveTo>
                  <a:cubicBezTo>
                    <a:pt x="3" y="6"/>
                    <a:pt x="3" y="9"/>
                    <a:pt x="2" y="13"/>
                  </a:cubicBezTo>
                  <a:cubicBezTo>
                    <a:pt x="2" y="14"/>
                    <a:pt x="2" y="16"/>
                    <a:pt x="2" y="18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22"/>
                    <a:pt x="3" y="25"/>
                    <a:pt x="5" y="24"/>
                  </a:cubicBezTo>
                  <a:cubicBezTo>
                    <a:pt x="7" y="23"/>
                    <a:pt x="7" y="18"/>
                    <a:pt x="7" y="16"/>
                  </a:cubicBezTo>
                  <a:cubicBezTo>
                    <a:pt x="7" y="12"/>
                    <a:pt x="7" y="7"/>
                    <a:pt x="7" y="3"/>
                  </a:cubicBezTo>
                  <a:cubicBezTo>
                    <a:pt x="7" y="0"/>
                    <a:pt x="3" y="0"/>
                    <a:pt x="3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206" y="1079"/>
              <a:ext cx="28" cy="75"/>
            </a:xfrm>
            <a:custGeom>
              <a:avLst/>
              <a:gdLst>
                <a:gd name="T0" fmla="*/ 7 w 8"/>
                <a:gd name="T1" fmla="*/ 18 h 25"/>
                <a:gd name="T2" fmla="*/ 6 w 8"/>
                <a:gd name="T3" fmla="*/ 10 h 25"/>
                <a:gd name="T4" fmla="*/ 6 w 8"/>
                <a:gd name="T5" fmla="*/ 6 h 25"/>
                <a:gd name="T6" fmla="*/ 6 w 8"/>
                <a:gd name="T7" fmla="*/ 5 h 25"/>
                <a:gd name="T8" fmla="*/ 2 w 8"/>
                <a:gd name="T9" fmla="*/ 2 h 25"/>
                <a:gd name="T10" fmla="*/ 2 w 8"/>
                <a:gd name="T11" fmla="*/ 12 h 25"/>
                <a:gd name="T12" fmla="*/ 2 w 8"/>
                <a:gd name="T13" fmla="*/ 18 h 25"/>
                <a:gd name="T14" fmla="*/ 3 w 8"/>
                <a:gd name="T15" fmla="*/ 19 h 25"/>
                <a:gd name="T16" fmla="*/ 2 w 8"/>
                <a:gd name="T17" fmla="*/ 23 h 25"/>
                <a:gd name="T18" fmla="*/ 6 w 8"/>
                <a:gd name="T19" fmla="*/ 24 h 25"/>
                <a:gd name="T20" fmla="*/ 7 w 8"/>
                <a:gd name="T21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25">
                  <a:moveTo>
                    <a:pt x="7" y="18"/>
                  </a:moveTo>
                  <a:cubicBezTo>
                    <a:pt x="7" y="15"/>
                    <a:pt x="7" y="13"/>
                    <a:pt x="6" y="10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6" y="5"/>
                    <a:pt x="6" y="4"/>
                    <a:pt x="6" y="5"/>
                  </a:cubicBezTo>
                  <a:cubicBezTo>
                    <a:pt x="7" y="2"/>
                    <a:pt x="3" y="0"/>
                    <a:pt x="2" y="2"/>
                  </a:cubicBezTo>
                  <a:cubicBezTo>
                    <a:pt x="0" y="5"/>
                    <a:pt x="2" y="9"/>
                    <a:pt x="2" y="12"/>
                  </a:cubicBezTo>
                  <a:cubicBezTo>
                    <a:pt x="2" y="14"/>
                    <a:pt x="2" y="16"/>
                    <a:pt x="2" y="18"/>
                  </a:cubicBezTo>
                  <a:cubicBezTo>
                    <a:pt x="3" y="18"/>
                    <a:pt x="3" y="19"/>
                    <a:pt x="3" y="19"/>
                  </a:cubicBezTo>
                  <a:cubicBezTo>
                    <a:pt x="2" y="20"/>
                    <a:pt x="1" y="21"/>
                    <a:pt x="2" y="23"/>
                  </a:cubicBezTo>
                  <a:cubicBezTo>
                    <a:pt x="3" y="24"/>
                    <a:pt x="5" y="25"/>
                    <a:pt x="6" y="24"/>
                  </a:cubicBezTo>
                  <a:cubicBezTo>
                    <a:pt x="8" y="22"/>
                    <a:pt x="7" y="20"/>
                    <a:pt x="7" y="1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213" y="1189"/>
              <a:ext cx="28" cy="101"/>
            </a:xfrm>
            <a:custGeom>
              <a:avLst/>
              <a:gdLst>
                <a:gd name="T0" fmla="*/ 7 w 8"/>
                <a:gd name="T1" fmla="*/ 30 h 34"/>
                <a:gd name="T2" fmla="*/ 6 w 8"/>
                <a:gd name="T3" fmla="*/ 3 h 34"/>
                <a:gd name="T4" fmla="*/ 2 w 8"/>
                <a:gd name="T5" fmla="*/ 3 h 34"/>
                <a:gd name="T6" fmla="*/ 2 w 8"/>
                <a:gd name="T7" fmla="*/ 25 h 34"/>
                <a:gd name="T8" fmla="*/ 1 w 8"/>
                <a:gd name="T9" fmla="*/ 28 h 34"/>
                <a:gd name="T10" fmla="*/ 3 w 8"/>
                <a:gd name="T11" fmla="*/ 32 h 34"/>
                <a:gd name="T12" fmla="*/ 7 w 8"/>
                <a:gd name="T13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4">
                  <a:moveTo>
                    <a:pt x="7" y="30"/>
                  </a:moveTo>
                  <a:cubicBezTo>
                    <a:pt x="5" y="21"/>
                    <a:pt x="6" y="12"/>
                    <a:pt x="6" y="3"/>
                  </a:cubicBezTo>
                  <a:cubicBezTo>
                    <a:pt x="6" y="0"/>
                    <a:pt x="2" y="0"/>
                    <a:pt x="2" y="3"/>
                  </a:cubicBezTo>
                  <a:cubicBezTo>
                    <a:pt x="1" y="10"/>
                    <a:pt x="1" y="18"/>
                    <a:pt x="2" y="25"/>
                  </a:cubicBezTo>
                  <a:cubicBezTo>
                    <a:pt x="1" y="25"/>
                    <a:pt x="0" y="26"/>
                    <a:pt x="1" y="28"/>
                  </a:cubicBezTo>
                  <a:cubicBezTo>
                    <a:pt x="2" y="29"/>
                    <a:pt x="2" y="31"/>
                    <a:pt x="3" y="32"/>
                  </a:cubicBezTo>
                  <a:cubicBezTo>
                    <a:pt x="5" y="34"/>
                    <a:pt x="8" y="32"/>
                    <a:pt x="7" y="3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213" y="1323"/>
              <a:ext cx="21" cy="59"/>
            </a:xfrm>
            <a:custGeom>
              <a:avLst/>
              <a:gdLst>
                <a:gd name="T0" fmla="*/ 2 w 6"/>
                <a:gd name="T1" fmla="*/ 3 h 20"/>
                <a:gd name="T2" fmla="*/ 0 w 6"/>
                <a:gd name="T3" fmla="*/ 17 h 20"/>
                <a:gd name="T4" fmla="*/ 5 w 6"/>
                <a:gd name="T5" fmla="*/ 17 h 20"/>
                <a:gd name="T6" fmla="*/ 6 w 6"/>
                <a:gd name="T7" fmla="*/ 3 h 20"/>
                <a:gd name="T8" fmla="*/ 2 w 6"/>
                <a:gd name="T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0">
                  <a:moveTo>
                    <a:pt x="2" y="3"/>
                  </a:moveTo>
                  <a:cubicBezTo>
                    <a:pt x="1" y="8"/>
                    <a:pt x="1" y="12"/>
                    <a:pt x="0" y="17"/>
                  </a:cubicBezTo>
                  <a:cubicBezTo>
                    <a:pt x="0" y="20"/>
                    <a:pt x="5" y="20"/>
                    <a:pt x="5" y="17"/>
                  </a:cubicBezTo>
                  <a:cubicBezTo>
                    <a:pt x="5" y="12"/>
                    <a:pt x="6" y="8"/>
                    <a:pt x="6" y="3"/>
                  </a:cubicBezTo>
                  <a:cubicBezTo>
                    <a:pt x="6" y="0"/>
                    <a:pt x="2" y="0"/>
                    <a:pt x="2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210" y="1415"/>
              <a:ext cx="24" cy="83"/>
            </a:xfrm>
            <a:custGeom>
              <a:avLst/>
              <a:gdLst>
                <a:gd name="T0" fmla="*/ 5 w 7"/>
                <a:gd name="T1" fmla="*/ 3 h 28"/>
                <a:gd name="T2" fmla="*/ 0 w 7"/>
                <a:gd name="T3" fmla="*/ 3 h 28"/>
                <a:gd name="T4" fmla="*/ 3 w 7"/>
                <a:gd name="T5" fmla="*/ 25 h 28"/>
                <a:gd name="T6" fmla="*/ 7 w 7"/>
                <a:gd name="T7" fmla="*/ 25 h 28"/>
                <a:gd name="T8" fmla="*/ 5 w 7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8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1" y="11"/>
                    <a:pt x="2" y="18"/>
                    <a:pt x="3" y="25"/>
                  </a:cubicBezTo>
                  <a:cubicBezTo>
                    <a:pt x="3" y="28"/>
                    <a:pt x="7" y="28"/>
                    <a:pt x="7" y="25"/>
                  </a:cubicBezTo>
                  <a:cubicBezTo>
                    <a:pt x="6" y="18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224" y="1530"/>
              <a:ext cx="21" cy="92"/>
            </a:xfrm>
            <a:custGeom>
              <a:avLst/>
              <a:gdLst>
                <a:gd name="T0" fmla="*/ 4 w 6"/>
                <a:gd name="T1" fmla="*/ 3 h 31"/>
                <a:gd name="T2" fmla="*/ 0 w 6"/>
                <a:gd name="T3" fmla="*/ 3 h 31"/>
                <a:gd name="T4" fmla="*/ 1 w 6"/>
                <a:gd name="T5" fmla="*/ 29 h 31"/>
                <a:gd name="T6" fmla="*/ 5 w 6"/>
                <a:gd name="T7" fmla="*/ 29 h 31"/>
                <a:gd name="T8" fmla="*/ 4 w 6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1">
                  <a:moveTo>
                    <a:pt x="4" y="3"/>
                  </a:moveTo>
                  <a:cubicBezTo>
                    <a:pt x="4" y="0"/>
                    <a:pt x="0" y="0"/>
                    <a:pt x="0" y="3"/>
                  </a:cubicBezTo>
                  <a:cubicBezTo>
                    <a:pt x="0" y="12"/>
                    <a:pt x="0" y="20"/>
                    <a:pt x="1" y="29"/>
                  </a:cubicBezTo>
                  <a:cubicBezTo>
                    <a:pt x="1" y="31"/>
                    <a:pt x="6" y="31"/>
                    <a:pt x="5" y="29"/>
                  </a:cubicBezTo>
                  <a:cubicBezTo>
                    <a:pt x="4" y="20"/>
                    <a:pt x="4" y="12"/>
                    <a:pt x="4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220" y="1664"/>
              <a:ext cx="18" cy="80"/>
            </a:xfrm>
            <a:custGeom>
              <a:avLst/>
              <a:gdLst>
                <a:gd name="T0" fmla="*/ 4 w 5"/>
                <a:gd name="T1" fmla="*/ 24 h 27"/>
                <a:gd name="T2" fmla="*/ 4 w 5"/>
                <a:gd name="T3" fmla="*/ 24 h 27"/>
                <a:gd name="T4" fmla="*/ 5 w 5"/>
                <a:gd name="T5" fmla="*/ 3 h 27"/>
                <a:gd name="T6" fmla="*/ 1 w 5"/>
                <a:gd name="T7" fmla="*/ 3 h 27"/>
                <a:gd name="T8" fmla="*/ 0 w 5"/>
                <a:gd name="T9" fmla="*/ 14 h 27"/>
                <a:gd name="T10" fmla="*/ 0 w 5"/>
                <a:gd name="T11" fmla="*/ 20 h 27"/>
                <a:gd name="T12" fmla="*/ 0 w 5"/>
                <a:gd name="T13" fmla="*/ 23 h 27"/>
                <a:gd name="T14" fmla="*/ 0 w 5"/>
                <a:gd name="T15" fmla="*/ 24 h 27"/>
                <a:gd name="T16" fmla="*/ 0 w 5"/>
                <a:gd name="T17" fmla="*/ 24 h 27"/>
                <a:gd name="T18" fmla="*/ 4 w 5"/>
                <a:gd name="T19" fmla="*/ 24 h 27"/>
                <a:gd name="T20" fmla="*/ 4 w 5"/>
                <a:gd name="T21" fmla="*/ 24 h 27"/>
                <a:gd name="T22" fmla="*/ 4 w 5"/>
                <a:gd name="T23" fmla="*/ 24 h 27"/>
                <a:gd name="T24" fmla="*/ 4 w 5"/>
                <a:gd name="T25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27"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5" y="17"/>
                    <a:pt x="5" y="9"/>
                    <a:pt x="5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1" y="6"/>
                    <a:pt x="0" y="10"/>
                    <a:pt x="0" y="14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1"/>
                    <a:pt x="0" y="23"/>
                    <a:pt x="0" y="23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4" y="27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206" y="1762"/>
              <a:ext cx="21" cy="101"/>
            </a:xfrm>
            <a:custGeom>
              <a:avLst/>
              <a:gdLst>
                <a:gd name="T0" fmla="*/ 1 w 6"/>
                <a:gd name="T1" fmla="*/ 3 h 34"/>
                <a:gd name="T2" fmla="*/ 1 w 6"/>
                <a:gd name="T3" fmla="*/ 23 h 34"/>
                <a:gd name="T4" fmla="*/ 0 w 6"/>
                <a:gd name="T5" fmla="*/ 25 h 34"/>
                <a:gd name="T6" fmla="*/ 1 w 6"/>
                <a:gd name="T7" fmla="*/ 31 h 34"/>
                <a:gd name="T8" fmla="*/ 6 w 6"/>
                <a:gd name="T9" fmla="*/ 31 h 34"/>
                <a:gd name="T10" fmla="*/ 6 w 6"/>
                <a:gd name="T11" fmla="*/ 3 h 34"/>
                <a:gd name="T12" fmla="*/ 1 w 6"/>
                <a:gd name="T13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4">
                  <a:moveTo>
                    <a:pt x="1" y="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0" y="24"/>
                    <a:pt x="0" y="25"/>
                  </a:cubicBezTo>
                  <a:cubicBezTo>
                    <a:pt x="1" y="27"/>
                    <a:pt x="1" y="29"/>
                    <a:pt x="1" y="31"/>
                  </a:cubicBezTo>
                  <a:cubicBezTo>
                    <a:pt x="2" y="34"/>
                    <a:pt x="6" y="34"/>
                    <a:pt x="6" y="3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213" y="1893"/>
              <a:ext cx="25" cy="86"/>
            </a:xfrm>
            <a:custGeom>
              <a:avLst/>
              <a:gdLst>
                <a:gd name="T0" fmla="*/ 6 w 7"/>
                <a:gd name="T1" fmla="*/ 25 h 29"/>
                <a:gd name="T2" fmla="*/ 5 w 7"/>
                <a:gd name="T3" fmla="*/ 3 h 29"/>
                <a:gd name="T4" fmla="*/ 0 w 7"/>
                <a:gd name="T5" fmla="*/ 3 h 29"/>
                <a:gd name="T6" fmla="*/ 2 w 7"/>
                <a:gd name="T7" fmla="*/ 26 h 29"/>
                <a:gd name="T8" fmla="*/ 6 w 7"/>
                <a:gd name="T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25"/>
                  </a:moveTo>
                  <a:cubicBezTo>
                    <a:pt x="4" y="18"/>
                    <a:pt x="5" y="10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0"/>
                    <a:pt x="0" y="19"/>
                    <a:pt x="2" y="26"/>
                  </a:cubicBezTo>
                  <a:cubicBezTo>
                    <a:pt x="2" y="29"/>
                    <a:pt x="7" y="28"/>
                    <a:pt x="6" y="2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213" y="2008"/>
              <a:ext cx="18" cy="89"/>
            </a:xfrm>
            <a:custGeom>
              <a:avLst/>
              <a:gdLst>
                <a:gd name="T0" fmla="*/ 0 w 5"/>
                <a:gd name="T1" fmla="*/ 3 h 30"/>
                <a:gd name="T2" fmla="*/ 0 w 5"/>
                <a:gd name="T3" fmla="*/ 27 h 30"/>
                <a:gd name="T4" fmla="*/ 5 w 5"/>
                <a:gd name="T5" fmla="*/ 27 h 30"/>
                <a:gd name="T6" fmla="*/ 5 w 5"/>
                <a:gd name="T7" fmla="*/ 3 h 30"/>
                <a:gd name="T8" fmla="*/ 0 w 5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0" y="3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5" y="30"/>
                    <a:pt x="5" y="27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217" y="2127"/>
              <a:ext cx="24" cy="89"/>
            </a:xfrm>
            <a:custGeom>
              <a:avLst/>
              <a:gdLst>
                <a:gd name="T0" fmla="*/ 6 w 7"/>
                <a:gd name="T1" fmla="*/ 26 h 30"/>
                <a:gd name="T2" fmla="*/ 5 w 7"/>
                <a:gd name="T3" fmla="*/ 3 h 30"/>
                <a:gd name="T4" fmla="*/ 1 w 7"/>
                <a:gd name="T5" fmla="*/ 3 h 30"/>
                <a:gd name="T6" fmla="*/ 2 w 7"/>
                <a:gd name="T7" fmla="*/ 27 h 30"/>
                <a:gd name="T8" fmla="*/ 6 w 7"/>
                <a:gd name="T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0">
                  <a:moveTo>
                    <a:pt x="6" y="26"/>
                  </a:moveTo>
                  <a:cubicBezTo>
                    <a:pt x="4" y="19"/>
                    <a:pt x="5" y="10"/>
                    <a:pt x="5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1" y="11"/>
                    <a:pt x="0" y="20"/>
                    <a:pt x="2" y="27"/>
                  </a:cubicBezTo>
                  <a:cubicBezTo>
                    <a:pt x="2" y="30"/>
                    <a:pt x="7" y="29"/>
                    <a:pt x="6" y="2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224" y="2246"/>
              <a:ext cx="14" cy="109"/>
            </a:xfrm>
            <a:custGeom>
              <a:avLst/>
              <a:gdLst>
                <a:gd name="T0" fmla="*/ 0 w 4"/>
                <a:gd name="T1" fmla="*/ 3 h 37"/>
                <a:gd name="T2" fmla="*/ 0 w 4"/>
                <a:gd name="T3" fmla="*/ 34 h 37"/>
                <a:gd name="T4" fmla="*/ 4 w 4"/>
                <a:gd name="T5" fmla="*/ 34 h 37"/>
                <a:gd name="T6" fmla="*/ 4 w 4"/>
                <a:gd name="T7" fmla="*/ 3 h 37"/>
                <a:gd name="T8" fmla="*/ 0 w 4"/>
                <a:gd name="T9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7">
                  <a:moveTo>
                    <a:pt x="0" y="3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4" y="37"/>
                    <a:pt x="4" y="3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210" y="2370"/>
              <a:ext cx="28" cy="107"/>
            </a:xfrm>
            <a:custGeom>
              <a:avLst/>
              <a:gdLst>
                <a:gd name="T0" fmla="*/ 7 w 8"/>
                <a:gd name="T1" fmla="*/ 3 h 36"/>
                <a:gd name="T2" fmla="*/ 3 w 8"/>
                <a:gd name="T3" fmla="*/ 3 h 36"/>
                <a:gd name="T4" fmla="*/ 0 w 8"/>
                <a:gd name="T5" fmla="*/ 32 h 36"/>
                <a:gd name="T6" fmla="*/ 5 w 8"/>
                <a:gd name="T7" fmla="*/ 33 h 36"/>
                <a:gd name="T8" fmla="*/ 7 w 8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7" y="3"/>
                  </a:moveTo>
                  <a:cubicBezTo>
                    <a:pt x="7" y="0"/>
                    <a:pt x="3" y="0"/>
                    <a:pt x="3" y="3"/>
                  </a:cubicBezTo>
                  <a:cubicBezTo>
                    <a:pt x="3" y="12"/>
                    <a:pt x="4" y="23"/>
                    <a:pt x="0" y="32"/>
                  </a:cubicBezTo>
                  <a:cubicBezTo>
                    <a:pt x="0" y="35"/>
                    <a:pt x="4" y="36"/>
                    <a:pt x="5" y="33"/>
                  </a:cubicBezTo>
                  <a:cubicBezTo>
                    <a:pt x="8" y="24"/>
                    <a:pt x="7" y="12"/>
                    <a:pt x="7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213" y="2492"/>
              <a:ext cx="28" cy="83"/>
            </a:xfrm>
            <a:custGeom>
              <a:avLst/>
              <a:gdLst>
                <a:gd name="T0" fmla="*/ 5 w 8"/>
                <a:gd name="T1" fmla="*/ 23 h 28"/>
                <a:gd name="T2" fmla="*/ 5 w 8"/>
                <a:gd name="T3" fmla="*/ 3 h 28"/>
                <a:gd name="T4" fmla="*/ 0 w 8"/>
                <a:gd name="T5" fmla="*/ 3 h 28"/>
                <a:gd name="T6" fmla="*/ 0 w 8"/>
                <a:gd name="T7" fmla="*/ 19 h 28"/>
                <a:gd name="T8" fmla="*/ 4 w 8"/>
                <a:gd name="T9" fmla="*/ 27 h 28"/>
                <a:gd name="T10" fmla="*/ 5 w 8"/>
                <a:gd name="T11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8">
                  <a:moveTo>
                    <a:pt x="5" y="23"/>
                  </a:moveTo>
                  <a:cubicBezTo>
                    <a:pt x="4" y="23"/>
                    <a:pt x="5" y="5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8"/>
                    <a:pt x="0" y="14"/>
                    <a:pt x="0" y="19"/>
                  </a:cubicBezTo>
                  <a:cubicBezTo>
                    <a:pt x="1" y="22"/>
                    <a:pt x="1" y="27"/>
                    <a:pt x="4" y="27"/>
                  </a:cubicBezTo>
                  <a:cubicBezTo>
                    <a:pt x="7" y="28"/>
                    <a:pt x="8" y="23"/>
                    <a:pt x="5" y="2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213" y="2614"/>
              <a:ext cx="28" cy="89"/>
            </a:xfrm>
            <a:custGeom>
              <a:avLst/>
              <a:gdLst>
                <a:gd name="T0" fmla="*/ 3 w 8"/>
                <a:gd name="T1" fmla="*/ 2 h 30"/>
                <a:gd name="T2" fmla="*/ 2 w 8"/>
                <a:gd name="T3" fmla="*/ 27 h 30"/>
                <a:gd name="T4" fmla="*/ 6 w 8"/>
                <a:gd name="T5" fmla="*/ 27 h 30"/>
                <a:gd name="T6" fmla="*/ 7 w 8"/>
                <a:gd name="T7" fmla="*/ 4 h 30"/>
                <a:gd name="T8" fmla="*/ 3 w 8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0">
                  <a:moveTo>
                    <a:pt x="3" y="2"/>
                  </a:moveTo>
                  <a:cubicBezTo>
                    <a:pt x="0" y="10"/>
                    <a:pt x="1" y="19"/>
                    <a:pt x="2" y="27"/>
                  </a:cubicBezTo>
                  <a:cubicBezTo>
                    <a:pt x="2" y="30"/>
                    <a:pt x="6" y="30"/>
                    <a:pt x="6" y="27"/>
                  </a:cubicBezTo>
                  <a:cubicBezTo>
                    <a:pt x="6" y="20"/>
                    <a:pt x="4" y="11"/>
                    <a:pt x="7" y="4"/>
                  </a:cubicBezTo>
                  <a:cubicBezTo>
                    <a:pt x="8" y="1"/>
                    <a:pt x="4" y="0"/>
                    <a:pt x="3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217" y="2735"/>
              <a:ext cx="21" cy="107"/>
            </a:xfrm>
            <a:custGeom>
              <a:avLst/>
              <a:gdLst>
                <a:gd name="T0" fmla="*/ 6 w 6"/>
                <a:gd name="T1" fmla="*/ 3 h 36"/>
                <a:gd name="T2" fmla="*/ 2 w 6"/>
                <a:gd name="T3" fmla="*/ 3 h 36"/>
                <a:gd name="T4" fmla="*/ 1 w 6"/>
                <a:gd name="T5" fmla="*/ 33 h 36"/>
                <a:gd name="T6" fmla="*/ 5 w 6"/>
                <a:gd name="T7" fmla="*/ 33 h 36"/>
                <a:gd name="T8" fmla="*/ 6 w 6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6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1" y="13"/>
                    <a:pt x="0" y="23"/>
                    <a:pt x="1" y="33"/>
                  </a:cubicBezTo>
                  <a:cubicBezTo>
                    <a:pt x="1" y="36"/>
                    <a:pt x="5" y="36"/>
                    <a:pt x="5" y="33"/>
                  </a:cubicBezTo>
                  <a:cubicBezTo>
                    <a:pt x="4" y="23"/>
                    <a:pt x="6" y="13"/>
                    <a:pt x="6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210" y="2860"/>
              <a:ext cx="28" cy="104"/>
            </a:xfrm>
            <a:custGeom>
              <a:avLst/>
              <a:gdLst>
                <a:gd name="T0" fmla="*/ 8 w 8"/>
                <a:gd name="T1" fmla="*/ 3 h 35"/>
                <a:gd name="T2" fmla="*/ 4 w 8"/>
                <a:gd name="T3" fmla="*/ 3 h 35"/>
                <a:gd name="T4" fmla="*/ 3 w 8"/>
                <a:gd name="T5" fmla="*/ 32 h 35"/>
                <a:gd name="T6" fmla="*/ 7 w 8"/>
                <a:gd name="T7" fmla="*/ 31 h 35"/>
                <a:gd name="T8" fmla="*/ 8 w 8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5">
                  <a:moveTo>
                    <a:pt x="8" y="3"/>
                  </a:moveTo>
                  <a:cubicBezTo>
                    <a:pt x="8" y="0"/>
                    <a:pt x="4" y="0"/>
                    <a:pt x="4" y="3"/>
                  </a:cubicBezTo>
                  <a:cubicBezTo>
                    <a:pt x="3" y="13"/>
                    <a:pt x="0" y="23"/>
                    <a:pt x="3" y="32"/>
                  </a:cubicBezTo>
                  <a:cubicBezTo>
                    <a:pt x="3" y="35"/>
                    <a:pt x="8" y="34"/>
                    <a:pt x="7" y="31"/>
                  </a:cubicBezTo>
                  <a:cubicBezTo>
                    <a:pt x="5" y="22"/>
                    <a:pt x="8" y="12"/>
                    <a:pt x="8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206" y="3014"/>
              <a:ext cx="25" cy="98"/>
            </a:xfrm>
            <a:custGeom>
              <a:avLst/>
              <a:gdLst>
                <a:gd name="T0" fmla="*/ 6 w 7"/>
                <a:gd name="T1" fmla="*/ 24 h 33"/>
                <a:gd name="T2" fmla="*/ 5 w 7"/>
                <a:gd name="T3" fmla="*/ 3 h 33"/>
                <a:gd name="T4" fmla="*/ 0 w 7"/>
                <a:gd name="T5" fmla="*/ 3 h 33"/>
                <a:gd name="T6" fmla="*/ 1 w 7"/>
                <a:gd name="T7" fmla="*/ 30 h 33"/>
                <a:gd name="T8" fmla="*/ 6 w 7"/>
                <a:gd name="T9" fmla="*/ 32 h 33"/>
                <a:gd name="T10" fmla="*/ 7 w 7"/>
                <a:gd name="T11" fmla="*/ 26 h 33"/>
                <a:gd name="T12" fmla="*/ 6 w 7"/>
                <a:gd name="T13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3">
                  <a:moveTo>
                    <a:pt x="6" y="24"/>
                  </a:moveTo>
                  <a:cubicBezTo>
                    <a:pt x="6" y="17"/>
                    <a:pt x="6" y="10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1" y="12"/>
                    <a:pt x="1" y="21"/>
                    <a:pt x="1" y="30"/>
                  </a:cubicBezTo>
                  <a:cubicBezTo>
                    <a:pt x="1" y="33"/>
                    <a:pt x="4" y="33"/>
                    <a:pt x="6" y="32"/>
                  </a:cubicBezTo>
                  <a:cubicBezTo>
                    <a:pt x="7" y="30"/>
                    <a:pt x="7" y="28"/>
                    <a:pt x="7" y="26"/>
                  </a:cubicBezTo>
                  <a:cubicBezTo>
                    <a:pt x="7" y="25"/>
                    <a:pt x="7" y="25"/>
                    <a:pt x="6" y="2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210" y="3166"/>
              <a:ext cx="24" cy="92"/>
            </a:xfrm>
            <a:custGeom>
              <a:avLst/>
              <a:gdLst>
                <a:gd name="T0" fmla="*/ 3 w 7"/>
                <a:gd name="T1" fmla="*/ 3 h 31"/>
                <a:gd name="T2" fmla="*/ 2 w 7"/>
                <a:gd name="T3" fmla="*/ 17 h 31"/>
                <a:gd name="T4" fmla="*/ 1 w 7"/>
                <a:gd name="T5" fmla="*/ 24 h 31"/>
                <a:gd name="T6" fmla="*/ 1 w 7"/>
                <a:gd name="T7" fmla="*/ 27 h 31"/>
                <a:gd name="T8" fmla="*/ 0 w 7"/>
                <a:gd name="T9" fmla="*/ 28 h 31"/>
                <a:gd name="T10" fmla="*/ 1 w 7"/>
                <a:gd name="T11" fmla="*/ 29 h 31"/>
                <a:gd name="T12" fmla="*/ 4 w 7"/>
                <a:gd name="T13" fmla="*/ 30 h 31"/>
                <a:gd name="T14" fmla="*/ 6 w 7"/>
                <a:gd name="T15" fmla="*/ 20 h 31"/>
                <a:gd name="T16" fmla="*/ 7 w 7"/>
                <a:gd name="T17" fmla="*/ 3 h 31"/>
                <a:gd name="T18" fmla="*/ 3 w 7"/>
                <a:gd name="T1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1">
                  <a:moveTo>
                    <a:pt x="3" y="3"/>
                  </a:moveTo>
                  <a:cubicBezTo>
                    <a:pt x="2" y="7"/>
                    <a:pt x="2" y="12"/>
                    <a:pt x="2" y="17"/>
                  </a:cubicBezTo>
                  <a:cubicBezTo>
                    <a:pt x="1" y="19"/>
                    <a:pt x="1" y="22"/>
                    <a:pt x="1" y="24"/>
                  </a:cubicBezTo>
                  <a:cubicBezTo>
                    <a:pt x="1" y="25"/>
                    <a:pt x="0" y="27"/>
                    <a:pt x="1" y="27"/>
                  </a:cubicBezTo>
                  <a:cubicBezTo>
                    <a:pt x="0" y="27"/>
                    <a:pt x="0" y="28"/>
                    <a:pt x="0" y="28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1" y="30"/>
                    <a:pt x="3" y="31"/>
                    <a:pt x="4" y="30"/>
                  </a:cubicBezTo>
                  <a:cubicBezTo>
                    <a:pt x="6" y="28"/>
                    <a:pt x="6" y="23"/>
                    <a:pt x="6" y="20"/>
                  </a:cubicBezTo>
                  <a:cubicBezTo>
                    <a:pt x="6" y="14"/>
                    <a:pt x="7" y="9"/>
                    <a:pt x="7" y="3"/>
                  </a:cubicBezTo>
                  <a:cubicBezTo>
                    <a:pt x="7" y="0"/>
                    <a:pt x="3" y="0"/>
                    <a:pt x="3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213" y="3290"/>
              <a:ext cx="28" cy="101"/>
            </a:xfrm>
            <a:custGeom>
              <a:avLst/>
              <a:gdLst>
                <a:gd name="T0" fmla="*/ 7 w 8"/>
                <a:gd name="T1" fmla="*/ 25 h 34"/>
                <a:gd name="T2" fmla="*/ 5 w 8"/>
                <a:gd name="T3" fmla="*/ 3 h 34"/>
                <a:gd name="T4" fmla="*/ 0 w 8"/>
                <a:gd name="T5" fmla="*/ 3 h 34"/>
                <a:gd name="T6" fmla="*/ 2 w 8"/>
                <a:gd name="T7" fmla="*/ 17 h 34"/>
                <a:gd name="T8" fmla="*/ 3 w 8"/>
                <a:gd name="T9" fmla="*/ 25 h 34"/>
                <a:gd name="T10" fmla="*/ 3 w 8"/>
                <a:gd name="T11" fmla="*/ 29 h 34"/>
                <a:gd name="T12" fmla="*/ 3 w 8"/>
                <a:gd name="T13" fmla="*/ 29 h 34"/>
                <a:gd name="T14" fmla="*/ 3 w 8"/>
                <a:gd name="T15" fmla="*/ 31 h 34"/>
                <a:gd name="T16" fmla="*/ 7 w 8"/>
                <a:gd name="T17" fmla="*/ 32 h 34"/>
                <a:gd name="T18" fmla="*/ 7 w 8"/>
                <a:gd name="T1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4">
                  <a:moveTo>
                    <a:pt x="7" y="25"/>
                  </a:moveTo>
                  <a:cubicBezTo>
                    <a:pt x="7" y="18"/>
                    <a:pt x="5" y="10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1" y="8"/>
                    <a:pt x="1" y="12"/>
                    <a:pt x="2" y="17"/>
                  </a:cubicBezTo>
                  <a:cubicBezTo>
                    <a:pt x="2" y="20"/>
                    <a:pt x="3" y="23"/>
                    <a:pt x="3" y="25"/>
                  </a:cubicBezTo>
                  <a:cubicBezTo>
                    <a:pt x="3" y="27"/>
                    <a:pt x="3" y="28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2" y="31"/>
                    <a:pt x="3" y="31"/>
                  </a:cubicBezTo>
                  <a:cubicBezTo>
                    <a:pt x="4" y="33"/>
                    <a:pt x="6" y="34"/>
                    <a:pt x="7" y="32"/>
                  </a:cubicBezTo>
                  <a:cubicBezTo>
                    <a:pt x="8" y="30"/>
                    <a:pt x="8" y="28"/>
                    <a:pt x="7" y="2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217" y="3427"/>
              <a:ext cx="28" cy="110"/>
            </a:xfrm>
            <a:custGeom>
              <a:avLst/>
              <a:gdLst>
                <a:gd name="T0" fmla="*/ 6 w 8"/>
                <a:gd name="T1" fmla="*/ 30 h 37"/>
                <a:gd name="T2" fmla="*/ 6 w 8"/>
                <a:gd name="T3" fmla="*/ 29 h 37"/>
                <a:gd name="T4" fmla="*/ 6 w 8"/>
                <a:gd name="T5" fmla="*/ 20 h 37"/>
                <a:gd name="T6" fmla="*/ 7 w 8"/>
                <a:gd name="T7" fmla="*/ 4 h 37"/>
                <a:gd name="T8" fmla="*/ 3 w 8"/>
                <a:gd name="T9" fmla="*/ 3 h 37"/>
                <a:gd name="T10" fmla="*/ 1 w 8"/>
                <a:gd name="T11" fmla="*/ 20 h 37"/>
                <a:gd name="T12" fmla="*/ 3 w 8"/>
                <a:gd name="T13" fmla="*/ 35 h 37"/>
                <a:gd name="T14" fmla="*/ 7 w 8"/>
                <a:gd name="T15" fmla="*/ 33 h 37"/>
                <a:gd name="T16" fmla="*/ 6 w 8"/>
                <a:gd name="T17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7">
                  <a:moveTo>
                    <a:pt x="6" y="30"/>
                  </a:moveTo>
                  <a:cubicBezTo>
                    <a:pt x="6" y="30"/>
                    <a:pt x="6" y="29"/>
                    <a:pt x="6" y="29"/>
                  </a:cubicBezTo>
                  <a:cubicBezTo>
                    <a:pt x="5" y="26"/>
                    <a:pt x="6" y="22"/>
                    <a:pt x="6" y="20"/>
                  </a:cubicBezTo>
                  <a:cubicBezTo>
                    <a:pt x="6" y="15"/>
                    <a:pt x="6" y="9"/>
                    <a:pt x="7" y="4"/>
                  </a:cubicBezTo>
                  <a:cubicBezTo>
                    <a:pt x="8" y="1"/>
                    <a:pt x="3" y="0"/>
                    <a:pt x="3" y="3"/>
                  </a:cubicBezTo>
                  <a:cubicBezTo>
                    <a:pt x="2" y="8"/>
                    <a:pt x="1" y="14"/>
                    <a:pt x="1" y="20"/>
                  </a:cubicBezTo>
                  <a:cubicBezTo>
                    <a:pt x="1" y="24"/>
                    <a:pt x="0" y="32"/>
                    <a:pt x="3" y="35"/>
                  </a:cubicBezTo>
                  <a:cubicBezTo>
                    <a:pt x="5" y="37"/>
                    <a:pt x="8" y="35"/>
                    <a:pt x="7" y="33"/>
                  </a:cubicBezTo>
                  <a:cubicBezTo>
                    <a:pt x="7" y="32"/>
                    <a:pt x="6" y="31"/>
                    <a:pt x="6" y="3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217" y="3590"/>
              <a:ext cx="24" cy="92"/>
            </a:xfrm>
            <a:custGeom>
              <a:avLst/>
              <a:gdLst>
                <a:gd name="T0" fmla="*/ 6 w 7"/>
                <a:gd name="T1" fmla="*/ 27 h 31"/>
                <a:gd name="T2" fmla="*/ 5 w 7"/>
                <a:gd name="T3" fmla="*/ 3 h 31"/>
                <a:gd name="T4" fmla="*/ 1 w 7"/>
                <a:gd name="T5" fmla="*/ 3 h 31"/>
                <a:gd name="T6" fmla="*/ 2 w 7"/>
                <a:gd name="T7" fmla="*/ 28 h 31"/>
                <a:gd name="T8" fmla="*/ 6 w 7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1">
                  <a:moveTo>
                    <a:pt x="6" y="27"/>
                  </a:moveTo>
                  <a:cubicBezTo>
                    <a:pt x="4" y="19"/>
                    <a:pt x="5" y="11"/>
                    <a:pt x="5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1" y="11"/>
                    <a:pt x="0" y="20"/>
                    <a:pt x="2" y="28"/>
                  </a:cubicBezTo>
                  <a:cubicBezTo>
                    <a:pt x="2" y="31"/>
                    <a:pt x="7" y="30"/>
                    <a:pt x="6" y="2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217" y="3721"/>
              <a:ext cx="24" cy="95"/>
            </a:xfrm>
            <a:custGeom>
              <a:avLst/>
              <a:gdLst>
                <a:gd name="T0" fmla="*/ 2 w 7"/>
                <a:gd name="T1" fmla="*/ 3 h 32"/>
                <a:gd name="T2" fmla="*/ 1 w 7"/>
                <a:gd name="T3" fmla="*/ 29 h 32"/>
                <a:gd name="T4" fmla="*/ 5 w 7"/>
                <a:gd name="T5" fmla="*/ 29 h 32"/>
                <a:gd name="T6" fmla="*/ 6 w 7"/>
                <a:gd name="T7" fmla="*/ 3 h 32"/>
                <a:gd name="T8" fmla="*/ 2 w 7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2">
                  <a:moveTo>
                    <a:pt x="2" y="3"/>
                  </a:moveTo>
                  <a:cubicBezTo>
                    <a:pt x="0" y="12"/>
                    <a:pt x="1" y="20"/>
                    <a:pt x="1" y="29"/>
                  </a:cubicBezTo>
                  <a:cubicBezTo>
                    <a:pt x="1" y="32"/>
                    <a:pt x="5" y="32"/>
                    <a:pt x="5" y="29"/>
                  </a:cubicBezTo>
                  <a:cubicBezTo>
                    <a:pt x="5" y="20"/>
                    <a:pt x="5" y="12"/>
                    <a:pt x="6" y="3"/>
                  </a:cubicBezTo>
                  <a:cubicBezTo>
                    <a:pt x="7" y="0"/>
                    <a:pt x="2" y="0"/>
                    <a:pt x="2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210" y="3842"/>
              <a:ext cx="28" cy="95"/>
            </a:xfrm>
            <a:custGeom>
              <a:avLst/>
              <a:gdLst>
                <a:gd name="T0" fmla="*/ 7 w 8"/>
                <a:gd name="T1" fmla="*/ 28 h 32"/>
                <a:gd name="T2" fmla="*/ 6 w 8"/>
                <a:gd name="T3" fmla="*/ 3 h 32"/>
                <a:gd name="T4" fmla="*/ 1 w 8"/>
                <a:gd name="T5" fmla="*/ 3 h 32"/>
                <a:gd name="T6" fmla="*/ 3 w 8"/>
                <a:gd name="T7" fmla="*/ 29 h 32"/>
                <a:gd name="T8" fmla="*/ 7 w 8"/>
                <a:gd name="T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7" y="28"/>
                  </a:moveTo>
                  <a:cubicBezTo>
                    <a:pt x="5" y="21"/>
                    <a:pt x="6" y="11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3" y="29"/>
                  </a:cubicBezTo>
                  <a:cubicBezTo>
                    <a:pt x="3" y="32"/>
                    <a:pt x="8" y="31"/>
                    <a:pt x="7" y="2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217" y="3967"/>
              <a:ext cx="24" cy="56"/>
            </a:xfrm>
            <a:custGeom>
              <a:avLst/>
              <a:gdLst>
                <a:gd name="T0" fmla="*/ 6 w 7"/>
                <a:gd name="T1" fmla="*/ 15 h 19"/>
                <a:gd name="T2" fmla="*/ 5 w 7"/>
                <a:gd name="T3" fmla="*/ 3 h 19"/>
                <a:gd name="T4" fmla="*/ 1 w 7"/>
                <a:gd name="T5" fmla="*/ 3 h 19"/>
                <a:gd name="T6" fmla="*/ 2 w 7"/>
                <a:gd name="T7" fmla="*/ 16 h 19"/>
                <a:gd name="T8" fmla="*/ 6 w 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9">
                  <a:moveTo>
                    <a:pt x="6" y="15"/>
                  </a:moveTo>
                  <a:cubicBezTo>
                    <a:pt x="5" y="11"/>
                    <a:pt x="5" y="7"/>
                    <a:pt x="5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1" y="7"/>
                    <a:pt x="0" y="12"/>
                    <a:pt x="2" y="16"/>
                  </a:cubicBezTo>
                  <a:cubicBezTo>
                    <a:pt x="2" y="19"/>
                    <a:pt x="7" y="17"/>
                    <a:pt x="6" y="1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213" y="4050"/>
              <a:ext cx="28" cy="62"/>
            </a:xfrm>
            <a:custGeom>
              <a:avLst/>
              <a:gdLst>
                <a:gd name="T0" fmla="*/ 7 w 8"/>
                <a:gd name="T1" fmla="*/ 17 h 21"/>
                <a:gd name="T2" fmla="*/ 6 w 8"/>
                <a:gd name="T3" fmla="*/ 4 h 21"/>
                <a:gd name="T4" fmla="*/ 2 w 8"/>
                <a:gd name="T5" fmla="*/ 2 h 21"/>
                <a:gd name="T6" fmla="*/ 3 w 8"/>
                <a:gd name="T7" fmla="*/ 18 h 21"/>
                <a:gd name="T8" fmla="*/ 7 w 8"/>
                <a:gd name="T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7" y="17"/>
                  </a:moveTo>
                  <a:cubicBezTo>
                    <a:pt x="6" y="13"/>
                    <a:pt x="5" y="8"/>
                    <a:pt x="6" y="4"/>
                  </a:cubicBezTo>
                  <a:cubicBezTo>
                    <a:pt x="7" y="1"/>
                    <a:pt x="2" y="0"/>
                    <a:pt x="2" y="2"/>
                  </a:cubicBezTo>
                  <a:cubicBezTo>
                    <a:pt x="0" y="7"/>
                    <a:pt x="1" y="13"/>
                    <a:pt x="3" y="18"/>
                  </a:cubicBezTo>
                  <a:cubicBezTo>
                    <a:pt x="3" y="21"/>
                    <a:pt x="8" y="20"/>
                    <a:pt x="7" y="1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259" y="4100"/>
              <a:ext cx="92" cy="30"/>
            </a:xfrm>
            <a:custGeom>
              <a:avLst/>
              <a:gdLst>
                <a:gd name="T0" fmla="*/ 23 w 26"/>
                <a:gd name="T1" fmla="*/ 5 h 10"/>
                <a:gd name="T2" fmla="*/ 14 w 26"/>
                <a:gd name="T3" fmla="*/ 4 h 10"/>
                <a:gd name="T4" fmla="*/ 5 w 26"/>
                <a:gd name="T5" fmla="*/ 3 h 10"/>
                <a:gd name="T6" fmla="*/ 1 w 26"/>
                <a:gd name="T7" fmla="*/ 5 h 10"/>
                <a:gd name="T8" fmla="*/ 8 w 26"/>
                <a:gd name="T9" fmla="*/ 8 h 10"/>
                <a:gd name="T10" fmla="*/ 22 w 26"/>
                <a:gd name="T11" fmla="*/ 9 h 10"/>
                <a:gd name="T12" fmla="*/ 23 w 26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0">
                  <a:moveTo>
                    <a:pt x="23" y="5"/>
                  </a:moveTo>
                  <a:cubicBezTo>
                    <a:pt x="20" y="4"/>
                    <a:pt x="17" y="4"/>
                    <a:pt x="14" y="4"/>
                  </a:cubicBezTo>
                  <a:cubicBezTo>
                    <a:pt x="12" y="4"/>
                    <a:pt x="6" y="5"/>
                    <a:pt x="5" y="3"/>
                  </a:cubicBezTo>
                  <a:cubicBezTo>
                    <a:pt x="4" y="0"/>
                    <a:pt x="0" y="2"/>
                    <a:pt x="1" y="5"/>
                  </a:cubicBezTo>
                  <a:cubicBezTo>
                    <a:pt x="3" y="8"/>
                    <a:pt x="6" y="8"/>
                    <a:pt x="8" y="8"/>
                  </a:cubicBezTo>
                  <a:cubicBezTo>
                    <a:pt x="13" y="9"/>
                    <a:pt x="17" y="9"/>
                    <a:pt x="22" y="9"/>
                  </a:cubicBezTo>
                  <a:cubicBezTo>
                    <a:pt x="25" y="10"/>
                    <a:pt x="26" y="5"/>
                    <a:pt x="2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397" y="4112"/>
              <a:ext cx="84" cy="21"/>
            </a:xfrm>
            <a:custGeom>
              <a:avLst/>
              <a:gdLst>
                <a:gd name="T0" fmla="*/ 21 w 24"/>
                <a:gd name="T1" fmla="*/ 0 h 7"/>
                <a:gd name="T2" fmla="*/ 3 w 24"/>
                <a:gd name="T3" fmla="*/ 2 h 7"/>
                <a:gd name="T4" fmla="*/ 4 w 24"/>
                <a:gd name="T5" fmla="*/ 6 h 7"/>
                <a:gd name="T6" fmla="*/ 21 w 24"/>
                <a:gd name="T7" fmla="*/ 4 h 7"/>
                <a:gd name="T8" fmla="*/ 21 w 2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">
                  <a:moveTo>
                    <a:pt x="21" y="0"/>
                  </a:moveTo>
                  <a:cubicBezTo>
                    <a:pt x="15" y="0"/>
                    <a:pt x="9" y="0"/>
                    <a:pt x="3" y="2"/>
                  </a:cubicBezTo>
                  <a:cubicBezTo>
                    <a:pt x="0" y="3"/>
                    <a:pt x="1" y="7"/>
                    <a:pt x="4" y="6"/>
                  </a:cubicBezTo>
                  <a:cubicBezTo>
                    <a:pt x="10" y="4"/>
                    <a:pt x="16" y="4"/>
                    <a:pt x="21" y="4"/>
                  </a:cubicBezTo>
                  <a:cubicBezTo>
                    <a:pt x="24" y="4"/>
                    <a:pt x="24" y="0"/>
                    <a:pt x="21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520" y="4100"/>
              <a:ext cx="99" cy="24"/>
            </a:xfrm>
            <a:custGeom>
              <a:avLst/>
              <a:gdLst>
                <a:gd name="T0" fmla="*/ 24 w 28"/>
                <a:gd name="T1" fmla="*/ 1 h 8"/>
                <a:gd name="T2" fmla="*/ 4 w 28"/>
                <a:gd name="T3" fmla="*/ 2 h 8"/>
                <a:gd name="T4" fmla="*/ 3 w 28"/>
                <a:gd name="T5" fmla="*/ 6 h 8"/>
                <a:gd name="T6" fmla="*/ 25 w 28"/>
                <a:gd name="T7" fmla="*/ 5 h 8"/>
                <a:gd name="T8" fmla="*/ 24 w 2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24" y="1"/>
                  </a:moveTo>
                  <a:cubicBezTo>
                    <a:pt x="18" y="3"/>
                    <a:pt x="10" y="3"/>
                    <a:pt x="4" y="2"/>
                  </a:cubicBezTo>
                  <a:cubicBezTo>
                    <a:pt x="1" y="1"/>
                    <a:pt x="0" y="6"/>
                    <a:pt x="3" y="6"/>
                  </a:cubicBezTo>
                  <a:cubicBezTo>
                    <a:pt x="10" y="7"/>
                    <a:pt x="18" y="8"/>
                    <a:pt x="25" y="5"/>
                  </a:cubicBezTo>
                  <a:cubicBezTo>
                    <a:pt x="28" y="4"/>
                    <a:pt x="27" y="0"/>
                    <a:pt x="24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654" y="4106"/>
              <a:ext cx="81" cy="24"/>
            </a:xfrm>
            <a:custGeom>
              <a:avLst/>
              <a:gdLst>
                <a:gd name="T0" fmla="*/ 20 w 23"/>
                <a:gd name="T1" fmla="*/ 0 h 8"/>
                <a:gd name="T2" fmla="*/ 3 w 23"/>
                <a:gd name="T3" fmla="*/ 3 h 8"/>
                <a:gd name="T4" fmla="*/ 5 w 23"/>
                <a:gd name="T5" fmla="*/ 7 h 8"/>
                <a:gd name="T6" fmla="*/ 20 w 23"/>
                <a:gd name="T7" fmla="*/ 4 h 8"/>
                <a:gd name="T8" fmla="*/ 20 w 2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20" y="0"/>
                  </a:moveTo>
                  <a:cubicBezTo>
                    <a:pt x="14" y="0"/>
                    <a:pt x="8" y="1"/>
                    <a:pt x="3" y="3"/>
                  </a:cubicBezTo>
                  <a:cubicBezTo>
                    <a:pt x="0" y="4"/>
                    <a:pt x="3" y="8"/>
                    <a:pt x="5" y="7"/>
                  </a:cubicBezTo>
                  <a:cubicBezTo>
                    <a:pt x="10" y="5"/>
                    <a:pt x="15" y="4"/>
                    <a:pt x="20" y="4"/>
                  </a:cubicBezTo>
                  <a:cubicBezTo>
                    <a:pt x="23" y="4"/>
                    <a:pt x="23" y="0"/>
                    <a:pt x="20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774" y="4106"/>
              <a:ext cx="88" cy="27"/>
            </a:xfrm>
            <a:custGeom>
              <a:avLst/>
              <a:gdLst>
                <a:gd name="T0" fmla="*/ 21 w 25"/>
                <a:gd name="T1" fmla="*/ 2 h 9"/>
                <a:gd name="T2" fmla="*/ 4 w 25"/>
                <a:gd name="T3" fmla="*/ 1 h 9"/>
                <a:gd name="T4" fmla="*/ 2 w 25"/>
                <a:gd name="T5" fmla="*/ 5 h 9"/>
                <a:gd name="T6" fmla="*/ 23 w 25"/>
                <a:gd name="T7" fmla="*/ 6 h 9"/>
                <a:gd name="T8" fmla="*/ 21 w 2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21" y="2"/>
                  </a:moveTo>
                  <a:cubicBezTo>
                    <a:pt x="15" y="4"/>
                    <a:pt x="9" y="3"/>
                    <a:pt x="4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9" y="7"/>
                    <a:pt x="16" y="9"/>
                    <a:pt x="23" y="6"/>
                  </a:cubicBezTo>
                  <a:cubicBezTo>
                    <a:pt x="25" y="5"/>
                    <a:pt x="24" y="1"/>
                    <a:pt x="21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898" y="4109"/>
              <a:ext cx="95" cy="27"/>
            </a:xfrm>
            <a:custGeom>
              <a:avLst/>
              <a:gdLst>
                <a:gd name="T0" fmla="*/ 24 w 27"/>
                <a:gd name="T1" fmla="*/ 2 h 9"/>
                <a:gd name="T2" fmla="*/ 3 w 27"/>
                <a:gd name="T3" fmla="*/ 3 h 9"/>
                <a:gd name="T4" fmla="*/ 5 w 27"/>
                <a:gd name="T5" fmla="*/ 7 h 9"/>
                <a:gd name="T6" fmla="*/ 23 w 27"/>
                <a:gd name="T7" fmla="*/ 6 h 9"/>
                <a:gd name="T8" fmla="*/ 24 w 2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24" y="2"/>
                  </a:moveTo>
                  <a:cubicBezTo>
                    <a:pt x="17" y="1"/>
                    <a:pt x="9" y="0"/>
                    <a:pt x="3" y="3"/>
                  </a:cubicBezTo>
                  <a:cubicBezTo>
                    <a:pt x="0" y="5"/>
                    <a:pt x="2" y="9"/>
                    <a:pt x="5" y="7"/>
                  </a:cubicBezTo>
                  <a:cubicBezTo>
                    <a:pt x="10" y="4"/>
                    <a:pt x="17" y="5"/>
                    <a:pt x="23" y="6"/>
                  </a:cubicBezTo>
                  <a:cubicBezTo>
                    <a:pt x="26" y="7"/>
                    <a:pt x="27" y="2"/>
                    <a:pt x="24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1035" y="4100"/>
              <a:ext cx="95" cy="33"/>
            </a:xfrm>
            <a:custGeom>
              <a:avLst/>
              <a:gdLst>
                <a:gd name="T0" fmla="*/ 21 w 27"/>
                <a:gd name="T1" fmla="*/ 2 h 11"/>
                <a:gd name="T2" fmla="*/ 4 w 27"/>
                <a:gd name="T3" fmla="*/ 3 h 11"/>
                <a:gd name="T4" fmla="*/ 3 w 27"/>
                <a:gd name="T5" fmla="*/ 7 h 11"/>
                <a:gd name="T6" fmla="*/ 24 w 27"/>
                <a:gd name="T7" fmla="*/ 6 h 11"/>
                <a:gd name="T8" fmla="*/ 21 w 2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21" y="2"/>
                  </a:moveTo>
                  <a:cubicBezTo>
                    <a:pt x="17" y="6"/>
                    <a:pt x="9" y="4"/>
                    <a:pt x="4" y="3"/>
                  </a:cubicBezTo>
                  <a:cubicBezTo>
                    <a:pt x="2" y="2"/>
                    <a:pt x="0" y="7"/>
                    <a:pt x="3" y="7"/>
                  </a:cubicBezTo>
                  <a:cubicBezTo>
                    <a:pt x="10" y="8"/>
                    <a:pt x="18" y="11"/>
                    <a:pt x="24" y="6"/>
                  </a:cubicBezTo>
                  <a:cubicBezTo>
                    <a:pt x="27" y="4"/>
                    <a:pt x="23" y="0"/>
                    <a:pt x="21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1155" y="4097"/>
              <a:ext cx="81" cy="24"/>
            </a:xfrm>
            <a:custGeom>
              <a:avLst/>
              <a:gdLst>
                <a:gd name="T0" fmla="*/ 20 w 23"/>
                <a:gd name="T1" fmla="*/ 1 h 8"/>
                <a:gd name="T2" fmla="*/ 3 w 23"/>
                <a:gd name="T3" fmla="*/ 3 h 8"/>
                <a:gd name="T4" fmla="*/ 4 w 23"/>
                <a:gd name="T5" fmla="*/ 7 h 8"/>
                <a:gd name="T6" fmla="*/ 20 w 23"/>
                <a:gd name="T7" fmla="*/ 5 h 8"/>
                <a:gd name="T8" fmla="*/ 20 w 2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20" y="1"/>
                  </a:moveTo>
                  <a:cubicBezTo>
                    <a:pt x="15" y="1"/>
                    <a:pt x="9" y="1"/>
                    <a:pt x="3" y="3"/>
                  </a:cubicBezTo>
                  <a:cubicBezTo>
                    <a:pt x="0" y="3"/>
                    <a:pt x="1" y="8"/>
                    <a:pt x="4" y="7"/>
                  </a:cubicBezTo>
                  <a:cubicBezTo>
                    <a:pt x="9" y="6"/>
                    <a:pt x="15" y="5"/>
                    <a:pt x="20" y="5"/>
                  </a:cubicBezTo>
                  <a:cubicBezTo>
                    <a:pt x="23" y="5"/>
                    <a:pt x="23" y="0"/>
                    <a:pt x="20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8"/>
            <p:cNvSpPr/>
            <p:nvPr/>
          </p:nvSpPr>
          <p:spPr bwMode="auto">
            <a:xfrm>
              <a:off x="1275" y="4100"/>
              <a:ext cx="99" cy="18"/>
            </a:xfrm>
            <a:custGeom>
              <a:avLst/>
              <a:gdLst>
                <a:gd name="T0" fmla="*/ 24 w 28"/>
                <a:gd name="T1" fmla="*/ 1 h 6"/>
                <a:gd name="T2" fmla="*/ 3 w 28"/>
                <a:gd name="T3" fmla="*/ 2 h 6"/>
                <a:gd name="T4" fmla="*/ 3 w 28"/>
                <a:gd name="T5" fmla="*/ 6 h 6"/>
                <a:gd name="T6" fmla="*/ 25 w 28"/>
                <a:gd name="T7" fmla="*/ 5 h 6"/>
                <a:gd name="T8" fmla="*/ 24 w 2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24" y="1"/>
                  </a:moveTo>
                  <a:cubicBezTo>
                    <a:pt x="17" y="2"/>
                    <a:pt x="10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8" y="6"/>
                    <a:pt x="25" y="5"/>
                  </a:cubicBezTo>
                  <a:cubicBezTo>
                    <a:pt x="28" y="5"/>
                    <a:pt x="27" y="0"/>
                    <a:pt x="24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1420" y="4106"/>
              <a:ext cx="95" cy="18"/>
            </a:xfrm>
            <a:custGeom>
              <a:avLst/>
              <a:gdLst>
                <a:gd name="T0" fmla="*/ 24 w 27"/>
                <a:gd name="T1" fmla="*/ 0 h 6"/>
                <a:gd name="T2" fmla="*/ 3 w 27"/>
                <a:gd name="T3" fmla="*/ 1 h 6"/>
                <a:gd name="T4" fmla="*/ 3 w 27"/>
                <a:gd name="T5" fmla="*/ 5 h 6"/>
                <a:gd name="T6" fmla="*/ 24 w 27"/>
                <a:gd name="T7" fmla="*/ 4 h 6"/>
                <a:gd name="T8" fmla="*/ 24 w 2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24" y="0"/>
                  </a:moveTo>
                  <a:cubicBezTo>
                    <a:pt x="17" y="0"/>
                    <a:pt x="10" y="0"/>
                    <a:pt x="3" y="1"/>
                  </a:cubicBezTo>
                  <a:cubicBezTo>
                    <a:pt x="1" y="1"/>
                    <a:pt x="0" y="6"/>
                    <a:pt x="3" y="5"/>
                  </a:cubicBezTo>
                  <a:cubicBezTo>
                    <a:pt x="10" y="4"/>
                    <a:pt x="17" y="4"/>
                    <a:pt x="24" y="4"/>
                  </a:cubicBezTo>
                  <a:cubicBezTo>
                    <a:pt x="27" y="4"/>
                    <a:pt x="27" y="0"/>
                    <a:pt x="24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1554" y="4103"/>
              <a:ext cx="88" cy="18"/>
            </a:xfrm>
            <a:custGeom>
              <a:avLst/>
              <a:gdLst>
                <a:gd name="T0" fmla="*/ 22 w 25"/>
                <a:gd name="T1" fmla="*/ 0 h 6"/>
                <a:gd name="T2" fmla="*/ 3 w 25"/>
                <a:gd name="T3" fmla="*/ 1 h 6"/>
                <a:gd name="T4" fmla="*/ 4 w 25"/>
                <a:gd name="T5" fmla="*/ 5 h 6"/>
                <a:gd name="T6" fmla="*/ 22 w 25"/>
                <a:gd name="T7" fmla="*/ 4 h 6"/>
                <a:gd name="T8" fmla="*/ 22 w 2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">
                  <a:moveTo>
                    <a:pt x="22" y="0"/>
                  </a:moveTo>
                  <a:cubicBezTo>
                    <a:pt x="16" y="0"/>
                    <a:pt x="9" y="0"/>
                    <a:pt x="3" y="1"/>
                  </a:cubicBezTo>
                  <a:cubicBezTo>
                    <a:pt x="0" y="1"/>
                    <a:pt x="1" y="6"/>
                    <a:pt x="4" y="5"/>
                  </a:cubicBezTo>
                  <a:cubicBezTo>
                    <a:pt x="10" y="4"/>
                    <a:pt x="16" y="4"/>
                    <a:pt x="22" y="4"/>
                  </a:cubicBezTo>
                  <a:cubicBezTo>
                    <a:pt x="25" y="4"/>
                    <a:pt x="25" y="0"/>
                    <a:pt x="22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1681" y="4106"/>
              <a:ext cx="91" cy="21"/>
            </a:xfrm>
            <a:custGeom>
              <a:avLst/>
              <a:gdLst>
                <a:gd name="T0" fmla="*/ 23 w 26"/>
                <a:gd name="T1" fmla="*/ 0 h 7"/>
                <a:gd name="T2" fmla="*/ 3 w 26"/>
                <a:gd name="T3" fmla="*/ 2 h 7"/>
                <a:gd name="T4" fmla="*/ 4 w 26"/>
                <a:gd name="T5" fmla="*/ 6 h 7"/>
                <a:gd name="T6" fmla="*/ 23 w 26"/>
                <a:gd name="T7" fmla="*/ 4 h 7"/>
                <a:gd name="T8" fmla="*/ 23 w 2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23" y="0"/>
                  </a:moveTo>
                  <a:cubicBezTo>
                    <a:pt x="16" y="0"/>
                    <a:pt x="9" y="1"/>
                    <a:pt x="3" y="2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10" y="5"/>
                    <a:pt x="17" y="4"/>
                    <a:pt x="23" y="4"/>
                  </a:cubicBezTo>
                  <a:cubicBezTo>
                    <a:pt x="26" y="4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1829" y="4103"/>
              <a:ext cx="99" cy="18"/>
            </a:xfrm>
            <a:custGeom>
              <a:avLst/>
              <a:gdLst>
                <a:gd name="T0" fmla="*/ 26 w 28"/>
                <a:gd name="T1" fmla="*/ 1 h 6"/>
                <a:gd name="T2" fmla="*/ 3 w 28"/>
                <a:gd name="T3" fmla="*/ 2 h 6"/>
                <a:gd name="T4" fmla="*/ 3 w 28"/>
                <a:gd name="T5" fmla="*/ 6 h 6"/>
                <a:gd name="T6" fmla="*/ 26 w 28"/>
                <a:gd name="T7" fmla="*/ 5 h 6"/>
                <a:gd name="T8" fmla="*/ 26 w 2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26" y="1"/>
                  </a:moveTo>
                  <a:cubicBezTo>
                    <a:pt x="18" y="0"/>
                    <a:pt x="11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8" y="4"/>
                    <a:pt x="26" y="5"/>
                  </a:cubicBezTo>
                  <a:cubicBezTo>
                    <a:pt x="28" y="6"/>
                    <a:pt x="28" y="1"/>
                    <a:pt x="26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1952" y="4094"/>
              <a:ext cx="106" cy="24"/>
            </a:xfrm>
            <a:custGeom>
              <a:avLst/>
              <a:gdLst>
                <a:gd name="T0" fmla="*/ 26 w 30"/>
                <a:gd name="T1" fmla="*/ 2 h 8"/>
                <a:gd name="T2" fmla="*/ 15 w 30"/>
                <a:gd name="T3" fmla="*/ 2 h 8"/>
                <a:gd name="T4" fmla="*/ 5 w 30"/>
                <a:gd name="T5" fmla="*/ 1 h 8"/>
                <a:gd name="T6" fmla="*/ 3 w 30"/>
                <a:gd name="T7" fmla="*/ 5 h 8"/>
                <a:gd name="T8" fmla="*/ 13 w 30"/>
                <a:gd name="T9" fmla="*/ 7 h 8"/>
                <a:gd name="T10" fmla="*/ 27 w 30"/>
                <a:gd name="T11" fmla="*/ 6 h 8"/>
                <a:gd name="T12" fmla="*/ 26 w 30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26" y="2"/>
                  </a:moveTo>
                  <a:cubicBezTo>
                    <a:pt x="22" y="3"/>
                    <a:pt x="19" y="3"/>
                    <a:pt x="15" y="2"/>
                  </a:cubicBezTo>
                  <a:cubicBezTo>
                    <a:pt x="12" y="2"/>
                    <a:pt x="8" y="2"/>
                    <a:pt x="5" y="1"/>
                  </a:cubicBezTo>
                  <a:cubicBezTo>
                    <a:pt x="3" y="0"/>
                    <a:pt x="0" y="4"/>
                    <a:pt x="3" y="5"/>
                  </a:cubicBezTo>
                  <a:cubicBezTo>
                    <a:pt x="6" y="6"/>
                    <a:pt x="10" y="6"/>
                    <a:pt x="13" y="7"/>
                  </a:cubicBezTo>
                  <a:cubicBezTo>
                    <a:pt x="18" y="7"/>
                    <a:pt x="23" y="8"/>
                    <a:pt x="27" y="6"/>
                  </a:cubicBezTo>
                  <a:cubicBezTo>
                    <a:pt x="30" y="5"/>
                    <a:pt x="29" y="1"/>
                    <a:pt x="26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2104" y="4100"/>
              <a:ext cx="127" cy="24"/>
            </a:xfrm>
            <a:custGeom>
              <a:avLst/>
              <a:gdLst>
                <a:gd name="T0" fmla="*/ 34 w 36"/>
                <a:gd name="T1" fmla="*/ 3 h 8"/>
                <a:gd name="T2" fmla="*/ 3 w 36"/>
                <a:gd name="T3" fmla="*/ 2 h 8"/>
                <a:gd name="T4" fmla="*/ 3 w 36"/>
                <a:gd name="T5" fmla="*/ 6 h 8"/>
                <a:gd name="T6" fmla="*/ 32 w 36"/>
                <a:gd name="T7" fmla="*/ 7 h 8"/>
                <a:gd name="T8" fmla="*/ 34 w 3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">
                  <a:moveTo>
                    <a:pt x="34" y="3"/>
                  </a:moveTo>
                  <a:cubicBezTo>
                    <a:pt x="24" y="0"/>
                    <a:pt x="14" y="1"/>
                    <a:pt x="3" y="2"/>
                  </a:cubicBezTo>
                  <a:cubicBezTo>
                    <a:pt x="1" y="2"/>
                    <a:pt x="0" y="7"/>
                    <a:pt x="3" y="6"/>
                  </a:cubicBezTo>
                  <a:cubicBezTo>
                    <a:pt x="13" y="5"/>
                    <a:pt x="23" y="4"/>
                    <a:pt x="32" y="7"/>
                  </a:cubicBezTo>
                  <a:cubicBezTo>
                    <a:pt x="35" y="8"/>
                    <a:pt x="36" y="4"/>
                    <a:pt x="34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2280" y="4100"/>
              <a:ext cx="106" cy="15"/>
            </a:xfrm>
            <a:custGeom>
              <a:avLst/>
              <a:gdLst>
                <a:gd name="T0" fmla="*/ 27 w 30"/>
                <a:gd name="T1" fmla="*/ 1 h 5"/>
                <a:gd name="T2" fmla="*/ 3 w 30"/>
                <a:gd name="T3" fmla="*/ 0 h 5"/>
                <a:gd name="T4" fmla="*/ 3 w 30"/>
                <a:gd name="T5" fmla="*/ 4 h 5"/>
                <a:gd name="T6" fmla="*/ 27 w 30"/>
                <a:gd name="T7" fmla="*/ 5 h 5"/>
                <a:gd name="T8" fmla="*/ 27 w 30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">
                  <a:moveTo>
                    <a:pt x="27" y="1"/>
                  </a:moveTo>
                  <a:cubicBezTo>
                    <a:pt x="19" y="1"/>
                    <a:pt x="11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11" y="4"/>
                    <a:pt x="19" y="5"/>
                    <a:pt x="27" y="5"/>
                  </a:cubicBezTo>
                  <a:cubicBezTo>
                    <a:pt x="30" y="5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2414" y="4097"/>
              <a:ext cx="103" cy="30"/>
            </a:xfrm>
            <a:custGeom>
              <a:avLst/>
              <a:gdLst>
                <a:gd name="T0" fmla="*/ 24 w 29"/>
                <a:gd name="T1" fmla="*/ 1 h 10"/>
                <a:gd name="T2" fmla="*/ 4 w 29"/>
                <a:gd name="T3" fmla="*/ 3 h 10"/>
                <a:gd name="T4" fmla="*/ 2 w 29"/>
                <a:gd name="T5" fmla="*/ 7 h 10"/>
                <a:gd name="T6" fmla="*/ 26 w 29"/>
                <a:gd name="T7" fmla="*/ 5 h 10"/>
                <a:gd name="T8" fmla="*/ 24 w 2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">
                  <a:moveTo>
                    <a:pt x="24" y="1"/>
                  </a:moveTo>
                  <a:cubicBezTo>
                    <a:pt x="18" y="2"/>
                    <a:pt x="10" y="5"/>
                    <a:pt x="4" y="3"/>
                  </a:cubicBezTo>
                  <a:cubicBezTo>
                    <a:pt x="1" y="2"/>
                    <a:pt x="0" y="6"/>
                    <a:pt x="2" y="7"/>
                  </a:cubicBezTo>
                  <a:cubicBezTo>
                    <a:pt x="10" y="10"/>
                    <a:pt x="18" y="6"/>
                    <a:pt x="26" y="5"/>
                  </a:cubicBezTo>
                  <a:cubicBezTo>
                    <a:pt x="29" y="5"/>
                    <a:pt x="27" y="0"/>
                    <a:pt x="24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2534" y="4097"/>
              <a:ext cx="120" cy="21"/>
            </a:xfrm>
            <a:custGeom>
              <a:avLst/>
              <a:gdLst>
                <a:gd name="T0" fmla="*/ 31 w 34"/>
                <a:gd name="T1" fmla="*/ 2 h 7"/>
                <a:gd name="T2" fmla="*/ 3 w 34"/>
                <a:gd name="T3" fmla="*/ 2 h 7"/>
                <a:gd name="T4" fmla="*/ 3 w 34"/>
                <a:gd name="T5" fmla="*/ 6 h 7"/>
                <a:gd name="T6" fmla="*/ 29 w 34"/>
                <a:gd name="T7" fmla="*/ 6 h 7"/>
                <a:gd name="T8" fmla="*/ 31 w 34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7">
                  <a:moveTo>
                    <a:pt x="31" y="2"/>
                  </a:moveTo>
                  <a:cubicBezTo>
                    <a:pt x="21" y="0"/>
                    <a:pt x="12" y="0"/>
                    <a:pt x="3" y="2"/>
                  </a:cubicBezTo>
                  <a:cubicBezTo>
                    <a:pt x="0" y="2"/>
                    <a:pt x="0" y="7"/>
                    <a:pt x="3" y="6"/>
                  </a:cubicBezTo>
                  <a:cubicBezTo>
                    <a:pt x="12" y="5"/>
                    <a:pt x="21" y="4"/>
                    <a:pt x="29" y="6"/>
                  </a:cubicBezTo>
                  <a:cubicBezTo>
                    <a:pt x="32" y="7"/>
                    <a:pt x="34" y="2"/>
                    <a:pt x="31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8"/>
            <p:cNvSpPr/>
            <p:nvPr/>
          </p:nvSpPr>
          <p:spPr bwMode="auto">
            <a:xfrm>
              <a:off x="2682" y="4103"/>
              <a:ext cx="110" cy="21"/>
            </a:xfrm>
            <a:custGeom>
              <a:avLst/>
              <a:gdLst>
                <a:gd name="T0" fmla="*/ 26 w 31"/>
                <a:gd name="T1" fmla="*/ 1 h 7"/>
                <a:gd name="T2" fmla="*/ 4 w 31"/>
                <a:gd name="T3" fmla="*/ 1 h 7"/>
                <a:gd name="T4" fmla="*/ 3 w 31"/>
                <a:gd name="T5" fmla="*/ 5 h 7"/>
                <a:gd name="T6" fmla="*/ 28 w 31"/>
                <a:gd name="T7" fmla="*/ 5 h 7"/>
                <a:gd name="T8" fmla="*/ 26 w 3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26" y="1"/>
                  </a:moveTo>
                  <a:cubicBezTo>
                    <a:pt x="19" y="2"/>
                    <a:pt x="12" y="3"/>
                    <a:pt x="4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11" y="7"/>
                    <a:pt x="20" y="6"/>
                    <a:pt x="28" y="5"/>
                  </a:cubicBezTo>
                  <a:cubicBezTo>
                    <a:pt x="31" y="5"/>
                    <a:pt x="29" y="0"/>
                    <a:pt x="26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2848" y="4094"/>
              <a:ext cx="102" cy="24"/>
            </a:xfrm>
            <a:custGeom>
              <a:avLst/>
              <a:gdLst>
                <a:gd name="T0" fmla="*/ 26 w 29"/>
                <a:gd name="T1" fmla="*/ 3 h 8"/>
                <a:gd name="T2" fmla="*/ 3 w 29"/>
                <a:gd name="T3" fmla="*/ 3 h 8"/>
                <a:gd name="T4" fmla="*/ 3 w 29"/>
                <a:gd name="T5" fmla="*/ 7 h 8"/>
                <a:gd name="T6" fmla="*/ 25 w 29"/>
                <a:gd name="T7" fmla="*/ 7 h 8"/>
                <a:gd name="T8" fmla="*/ 26 w 29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8">
                  <a:moveTo>
                    <a:pt x="26" y="3"/>
                  </a:moveTo>
                  <a:cubicBezTo>
                    <a:pt x="18" y="0"/>
                    <a:pt x="11" y="2"/>
                    <a:pt x="3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11" y="7"/>
                    <a:pt x="18" y="4"/>
                    <a:pt x="25" y="7"/>
                  </a:cubicBezTo>
                  <a:cubicBezTo>
                    <a:pt x="28" y="8"/>
                    <a:pt x="29" y="4"/>
                    <a:pt x="26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2993" y="4103"/>
              <a:ext cx="81" cy="12"/>
            </a:xfrm>
            <a:custGeom>
              <a:avLst/>
              <a:gdLst>
                <a:gd name="T0" fmla="*/ 20 w 23"/>
                <a:gd name="T1" fmla="*/ 0 h 4"/>
                <a:gd name="T2" fmla="*/ 3 w 23"/>
                <a:gd name="T3" fmla="*/ 0 h 4"/>
                <a:gd name="T4" fmla="*/ 3 w 23"/>
                <a:gd name="T5" fmla="*/ 4 h 4"/>
                <a:gd name="T6" fmla="*/ 20 w 23"/>
                <a:gd name="T7" fmla="*/ 4 h 4"/>
                <a:gd name="T8" fmla="*/ 20 w 2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">
                  <a:moveTo>
                    <a:pt x="2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3" y="4"/>
                    <a:pt x="23" y="0"/>
                    <a:pt x="20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3155" y="4100"/>
              <a:ext cx="88" cy="24"/>
            </a:xfrm>
            <a:custGeom>
              <a:avLst/>
              <a:gdLst>
                <a:gd name="T0" fmla="*/ 22 w 25"/>
                <a:gd name="T1" fmla="*/ 3 h 8"/>
                <a:gd name="T2" fmla="*/ 3 w 25"/>
                <a:gd name="T3" fmla="*/ 3 h 8"/>
                <a:gd name="T4" fmla="*/ 5 w 25"/>
                <a:gd name="T5" fmla="*/ 7 h 8"/>
                <a:gd name="T6" fmla="*/ 21 w 25"/>
                <a:gd name="T7" fmla="*/ 7 h 8"/>
                <a:gd name="T8" fmla="*/ 22 w 2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22" y="3"/>
                  </a:moveTo>
                  <a:cubicBezTo>
                    <a:pt x="16" y="2"/>
                    <a:pt x="9" y="0"/>
                    <a:pt x="3" y="3"/>
                  </a:cubicBezTo>
                  <a:cubicBezTo>
                    <a:pt x="0" y="4"/>
                    <a:pt x="2" y="8"/>
                    <a:pt x="5" y="7"/>
                  </a:cubicBezTo>
                  <a:cubicBezTo>
                    <a:pt x="10" y="5"/>
                    <a:pt x="16" y="6"/>
                    <a:pt x="21" y="7"/>
                  </a:cubicBezTo>
                  <a:cubicBezTo>
                    <a:pt x="24" y="8"/>
                    <a:pt x="25" y="3"/>
                    <a:pt x="22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2"/>
            <p:cNvSpPr/>
            <p:nvPr/>
          </p:nvSpPr>
          <p:spPr bwMode="auto">
            <a:xfrm>
              <a:off x="3300" y="4106"/>
              <a:ext cx="109" cy="18"/>
            </a:xfrm>
            <a:custGeom>
              <a:avLst/>
              <a:gdLst>
                <a:gd name="T0" fmla="*/ 28 w 31"/>
                <a:gd name="T1" fmla="*/ 0 h 6"/>
                <a:gd name="T2" fmla="*/ 3 w 31"/>
                <a:gd name="T3" fmla="*/ 1 h 6"/>
                <a:gd name="T4" fmla="*/ 3 w 31"/>
                <a:gd name="T5" fmla="*/ 5 h 6"/>
                <a:gd name="T6" fmla="*/ 28 w 31"/>
                <a:gd name="T7" fmla="*/ 4 h 6"/>
                <a:gd name="T8" fmla="*/ 28 w 3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">
                  <a:moveTo>
                    <a:pt x="28" y="0"/>
                  </a:moveTo>
                  <a:cubicBezTo>
                    <a:pt x="20" y="0"/>
                    <a:pt x="11" y="0"/>
                    <a:pt x="3" y="1"/>
                  </a:cubicBezTo>
                  <a:cubicBezTo>
                    <a:pt x="0" y="1"/>
                    <a:pt x="0" y="6"/>
                    <a:pt x="3" y="5"/>
                  </a:cubicBezTo>
                  <a:cubicBezTo>
                    <a:pt x="11" y="4"/>
                    <a:pt x="20" y="4"/>
                    <a:pt x="28" y="4"/>
                  </a:cubicBezTo>
                  <a:cubicBezTo>
                    <a:pt x="31" y="4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3"/>
            <p:cNvSpPr/>
            <p:nvPr/>
          </p:nvSpPr>
          <p:spPr bwMode="auto">
            <a:xfrm>
              <a:off x="3434" y="4100"/>
              <a:ext cx="99" cy="24"/>
            </a:xfrm>
            <a:custGeom>
              <a:avLst/>
              <a:gdLst>
                <a:gd name="T0" fmla="*/ 24 w 28"/>
                <a:gd name="T1" fmla="*/ 1 h 8"/>
                <a:gd name="T2" fmla="*/ 4 w 28"/>
                <a:gd name="T3" fmla="*/ 2 h 8"/>
                <a:gd name="T4" fmla="*/ 3 w 28"/>
                <a:gd name="T5" fmla="*/ 6 h 8"/>
                <a:gd name="T6" fmla="*/ 26 w 28"/>
                <a:gd name="T7" fmla="*/ 5 h 8"/>
                <a:gd name="T8" fmla="*/ 24 w 2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24" y="1"/>
                  </a:moveTo>
                  <a:cubicBezTo>
                    <a:pt x="18" y="2"/>
                    <a:pt x="11" y="4"/>
                    <a:pt x="4" y="2"/>
                  </a:cubicBezTo>
                  <a:cubicBezTo>
                    <a:pt x="2" y="1"/>
                    <a:pt x="0" y="5"/>
                    <a:pt x="3" y="6"/>
                  </a:cubicBezTo>
                  <a:cubicBezTo>
                    <a:pt x="11" y="8"/>
                    <a:pt x="18" y="6"/>
                    <a:pt x="26" y="5"/>
                  </a:cubicBezTo>
                  <a:cubicBezTo>
                    <a:pt x="28" y="5"/>
                    <a:pt x="27" y="0"/>
                    <a:pt x="24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4"/>
            <p:cNvSpPr/>
            <p:nvPr/>
          </p:nvSpPr>
          <p:spPr bwMode="auto">
            <a:xfrm>
              <a:off x="3564" y="4097"/>
              <a:ext cx="103" cy="21"/>
            </a:xfrm>
            <a:custGeom>
              <a:avLst/>
              <a:gdLst>
                <a:gd name="T0" fmla="*/ 26 w 29"/>
                <a:gd name="T1" fmla="*/ 3 h 7"/>
                <a:gd name="T2" fmla="*/ 4 w 29"/>
                <a:gd name="T3" fmla="*/ 1 h 7"/>
                <a:gd name="T4" fmla="*/ 3 w 29"/>
                <a:gd name="T5" fmla="*/ 5 h 7"/>
                <a:gd name="T6" fmla="*/ 26 w 29"/>
                <a:gd name="T7" fmla="*/ 7 h 7"/>
                <a:gd name="T8" fmla="*/ 26 w 2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7">
                  <a:moveTo>
                    <a:pt x="26" y="3"/>
                  </a:moveTo>
                  <a:cubicBezTo>
                    <a:pt x="19" y="3"/>
                    <a:pt x="11" y="3"/>
                    <a:pt x="4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10" y="7"/>
                    <a:pt x="19" y="7"/>
                    <a:pt x="26" y="7"/>
                  </a:cubicBezTo>
                  <a:cubicBezTo>
                    <a:pt x="29" y="7"/>
                    <a:pt x="29" y="3"/>
                    <a:pt x="26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5"/>
            <p:cNvSpPr/>
            <p:nvPr/>
          </p:nvSpPr>
          <p:spPr bwMode="auto">
            <a:xfrm>
              <a:off x="3698" y="4094"/>
              <a:ext cx="106" cy="18"/>
            </a:xfrm>
            <a:custGeom>
              <a:avLst/>
              <a:gdLst>
                <a:gd name="T0" fmla="*/ 27 w 30"/>
                <a:gd name="T1" fmla="*/ 1 h 6"/>
                <a:gd name="T2" fmla="*/ 3 w 30"/>
                <a:gd name="T3" fmla="*/ 2 h 6"/>
                <a:gd name="T4" fmla="*/ 3 w 30"/>
                <a:gd name="T5" fmla="*/ 6 h 6"/>
                <a:gd name="T6" fmla="*/ 27 w 30"/>
                <a:gd name="T7" fmla="*/ 5 h 6"/>
                <a:gd name="T8" fmla="*/ 27 w 3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27" y="1"/>
                  </a:moveTo>
                  <a:cubicBezTo>
                    <a:pt x="19" y="1"/>
                    <a:pt x="11" y="1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9" y="5"/>
                    <a:pt x="27" y="5"/>
                  </a:cubicBezTo>
                  <a:cubicBezTo>
                    <a:pt x="30" y="5"/>
                    <a:pt x="30" y="0"/>
                    <a:pt x="27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6"/>
            <p:cNvSpPr/>
            <p:nvPr/>
          </p:nvSpPr>
          <p:spPr bwMode="auto">
            <a:xfrm>
              <a:off x="3846" y="4103"/>
              <a:ext cx="85" cy="18"/>
            </a:xfrm>
            <a:custGeom>
              <a:avLst/>
              <a:gdLst>
                <a:gd name="T0" fmla="*/ 21 w 24"/>
                <a:gd name="T1" fmla="*/ 1 h 6"/>
                <a:gd name="T2" fmla="*/ 3 w 24"/>
                <a:gd name="T3" fmla="*/ 0 h 6"/>
                <a:gd name="T4" fmla="*/ 3 w 24"/>
                <a:gd name="T5" fmla="*/ 4 h 6"/>
                <a:gd name="T6" fmla="*/ 20 w 24"/>
                <a:gd name="T7" fmla="*/ 5 h 6"/>
                <a:gd name="T8" fmla="*/ 21 w 2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21" y="1"/>
                  </a:moveTo>
                  <a:cubicBezTo>
                    <a:pt x="15" y="0"/>
                    <a:pt x="9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9" y="4"/>
                    <a:pt x="14" y="4"/>
                    <a:pt x="20" y="5"/>
                  </a:cubicBezTo>
                  <a:cubicBezTo>
                    <a:pt x="23" y="6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7"/>
            <p:cNvSpPr/>
            <p:nvPr/>
          </p:nvSpPr>
          <p:spPr bwMode="auto">
            <a:xfrm>
              <a:off x="3977" y="4094"/>
              <a:ext cx="109" cy="24"/>
            </a:xfrm>
            <a:custGeom>
              <a:avLst/>
              <a:gdLst>
                <a:gd name="T0" fmla="*/ 28 w 31"/>
                <a:gd name="T1" fmla="*/ 2 h 8"/>
                <a:gd name="T2" fmla="*/ 3 w 31"/>
                <a:gd name="T3" fmla="*/ 3 h 8"/>
                <a:gd name="T4" fmla="*/ 4 w 31"/>
                <a:gd name="T5" fmla="*/ 7 h 8"/>
                <a:gd name="T6" fmla="*/ 28 w 31"/>
                <a:gd name="T7" fmla="*/ 6 h 8"/>
                <a:gd name="T8" fmla="*/ 28 w 31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8">
                  <a:moveTo>
                    <a:pt x="28" y="2"/>
                  </a:moveTo>
                  <a:cubicBezTo>
                    <a:pt x="20" y="2"/>
                    <a:pt x="11" y="0"/>
                    <a:pt x="3" y="3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12" y="5"/>
                    <a:pt x="20" y="6"/>
                    <a:pt x="28" y="6"/>
                  </a:cubicBezTo>
                  <a:cubicBezTo>
                    <a:pt x="31" y="6"/>
                    <a:pt x="31" y="2"/>
                    <a:pt x="28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8"/>
            <p:cNvSpPr/>
            <p:nvPr/>
          </p:nvSpPr>
          <p:spPr bwMode="auto">
            <a:xfrm>
              <a:off x="4129" y="4092"/>
              <a:ext cx="102" cy="17"/>
            </a:xfrm>
            <a:custGeom>
              <a:avLst/>
              <a:gdLst>
                <a:gd name="T0" fmla="*/ 25 w 29"/>
                <a:gd name="T1" fmla="*/ 1 h 6"/>
                <a:gd name="T2" fmla="*/ 3 w 29"/>
                <a:gd name="T3" fmla="*/ 2 h 6"/>
                <a:gd name="T4" fmla="*/ 3 w 29"/>
                <a:gd name="T5" fmla="*/ 6 h 6"/>
                <a:gd name="T6" fmla="*/ 26 w 29"/>
                <a:gd name="T7" fmla="*/ 5 h 6"/>
                <a:gd name="T8" fmla="*/ 25 w 2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5" y="1"/>
                  </a:moveTo>
                  <a:cubicBezTo>
                    <a:pt x="17" y="2"/>
                    <a:pt x="10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8" y="6"/>
                    <a:pt x="26" y="5"/>
                  </a:cubicBezTo>
                  <a:cubicBezTo>
                    <a:pt x="29" y="4"/>
                    <a:pt x="27" y="0"/>
                    <a:pt x="25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9"/>
            <p:cNvSpPr/>
            <p:nvPr/>
          </p:nvSpPr>
          <p:spPr bwMode="auto">
            <a:xfrm>
              <a:off x="4273" y="4103"/>
              <a:ext cx="110" cy="21"/>
            </a:xfrm>
            <a:custGeom>
              <a:avLst/>
              <a:gdLst>
                <a:gd name="T0" fmla="*/ 28 w 31"/>
                <a:gd name="T1" fmla="*/ 2 h 7"/>
                <a:gd name="T2" fmla="*/ 3 w 31"/>
                <a:gd name="T3" fmla="*/ 2 h 7"/>
                <a:gd name="T4" fmla="*/ 3 w 31"/>
                <a:gd name="T5" fmla="*/ 6 h 7"/>
                <a:gd name="T6" fmla="*/ 27 w 31"/>
                <a:gd name="T7" fmla="*/ 6 h 7"/>
                <a:gd name="T8" fmla="*/ 28 w 31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28" y="2"/>
                  </a:moveTo>
                  <a:cubicBezTo>
                    <a:pt x="20" y="0"/>
                    <a:pt x="11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9" y="4"/>
                    <a:pt x="27" y="6"/>
                  </a:cubicBezTo>
                  <a:cubicBezTo>
                    <a:pt x="30" y="7"/>
                    <a:pt x="31" y="3"/>
                    <a:pt x="28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0"/>
            <p:cNvSpPr/>
            <p:nvPr/>
          </p:nvSpPr>
          <p:spPr bwMode="auto">
            <a:xfrm>
              <a:off x="4432" y="4097"/>
              <a:ext cx="95" cy="24"/>
            </a:xfrm>
            <a:custGeom>
              <a:avLst/>
              <a:gdLst>
                <a:gd name="T0" fmla="*/ 23 w 27"/>
                <a:gd name="T1" fmla="*/ 1 h 8"/>
                <a:gd name="T2" fmla="*/ 4 w 27"/>
                <a:gd name="T3" fmla="*/ 2 h 8"/>
                <a:gd name="T4" fmla="*/ 3 w 27"/>
                <a:gd name="T5" fmla="*/ 6 h 8"/>
                <a:gd name="T6" fmla="*/ 24 w 27"/>
                <a:gd name="T7" fmla="*/ 5 h 8"/>
                <a:gd name="T8" fmla="*/ 23 w 27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23" y="1"/>
                  </a:moveTo>
                  <a:cubicBezTo>
                    <a:pt x="17" y="2"/>
                    <a:pt x="10" y="3"/>
                    <a:pt x="4" y="2"/>
                  </a:cubicBezTo>
                  <a:cubicBezTo>
                    <a:pt x="1" y="1"/>
                    <a:pt x="0" y="6"/>
                    <a:pt x="3" y="6"/>
                  </a:cubicBezTo>
                  <a:cubicBezTo>
                    <a:pt x="10" y="8"/>
                    <a:pt x="17" y="6"/>
                    <a:pt x="24" y="5"/>
                  </a:cubicBezTo>
                  <a:cubicBezTo>
                    <a:pt x="27" y="5"/>
                    <a:pt x="26" y="0"/>
                    <a:pt x="23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1"/>
            <p:cNvSpPr/>
            <p:nvPr/>
          </p:nvSpPr>
          <p:spPr bwMode="auto">
            <a:xfrm>
              <a:off x="4580" y="4094"/>
              <a:ext cx="120" cy="27"/>
            </a:xfrm>
            <a:custGeom>
              <a:avLst/>
              <a:gdLst>
                <a:gd name="T0" fmla="*/ 31 w 34"/>
                <a:gd name="T1" fmla="*/ 1 h 9"/>
                <a:gd name="T2" fmla="*/ 18 w 34"/>
                <a:gd name="T3" fmla="*/ 2 h 9"/>
                <a:gd name="T4" fmla="*/ 5 w 34"/>
                <a:gd name="T5" fmla="*/ 1 h 9"/>
                <a:gd name="T6" fmla="*/ 2 w 34"/>
                <a:gd name="T7" fmla="*/ 5 h 9"/>
                <a:gd name="T8" fmla="*/ 31 w 34"/>
                <a:gd name="T9" fmla="*/ 5 h 9"/>
                <a:gd name="T10" fmla="*/ 31 w 34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9">
                  <a:moveTo>
                    <a:pt x="31" y="1"/>
                  </a:moveTo>
                  <a:cubicBezTo>
                    <a:pt x="27" y="1"/>
                    <a:pt x="22" y="1"/>
                    <a:pt x="18" y="2"/>
                  </a:cubicBezTo>
                  <a:cubicBezTo>
                    <a:pt x="14" y="2"/>
                    <a:pt x="9" y="3"/>
                    <a:pt x="5" y="1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11" y="9"/>
                    <a:pt x="22" y="5"/>
                    <a:pt x="31" y="5"/>
                  </a:cubicBezTo>
                  <a:cubicBezTo>
                    <a:pt x="34" y="5"/>
                    <a:pt x="34" y="0"/>
                    <a:pt x="31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2"/>
            <p:cNvSpPr/>
            <p:nvPr/>
          </p:nvSpPr>
          <p:spPr bwMode="auto">
            <a:xfrm>
              <a:off x="4735" y="4092"/>
              <a:ext cx="110" cy="20"/>
            </a:xfrm>
            <a:custGeom>
              <a:avLst/>
              <a:gdLst>
                <a:gd name="T0" fmla="*/ 28 w 31"/>
                <a:gd name="T1" fmla="*/ 2 h 7"/>
                <a:gd name="T2" fmla="*/ 3 w 31"/>
                <a:gd name="T3" fmla="*/ 3 h 7"/>
                <a:gd name="T4" fmla="*/ 5 w 31"/>
                <a:gd name="T5" fmla="*/ 7 h 7"/>
                <a:gd name="T6" fmla="*/ 27 w 31"/>
                <a:gd name="T7" fmla="*/ 6 h 7"/>
                <a:gd name="T8" fmla="*/ 28 w 31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28" y="2"/>
                  </a:moveTo>
                  <a:cubicBezTo>
                    <a:pt x="20" y="0"/>
                    <a:pt x="11" y="1"/>
                    <a:pt x="3" y="3"/>
                  </a:cubicBezTo>
                  <a:cubicBezTo>
                    <a:pt x="0" y="3"/>
                    <a:pt x="2" y="7"/>
                    <a:pt x="5" y="7"/>
                  </a:cubicBezTo>
                  <a:cubicBezTo>
                    <a:pt x="12" y="6"/>
                    <a:pt x="19" y="4"/>
                    <a:pt x="27" y="6"/>
                  </a:cubicBezTo>
                  <a:cubicBezTo>
                    <a:pt x="29" y="7"/>
                    <a:pt x="31" y="2"/>
                    <a:pt x="28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3"/>
            <p:cNvSpPr/>
            <p:nvPr/>
          </p:nvSpPr>
          <p:spPr bwMode="auto">
            <a:xfrm>
              <a:off x="4912" y="4097"/>
              <a:ext cx="84" cy="18"/>
            </a:xfrm>
            <a:custGeom>
              <a:avLst/>
              <a:gdLst>
                <a:gd name="T0" fmla="*/ 21 w 24"/>
                <a:gd name="T1" fmla="*/ 1 h 6"/>
                <a:gd name="T2" fmla="*/ 4 w 24"/>
                <a:gd name="T3" fmla="*/ 1 h 6"/>
                <a:gd name="T4" fmla="*/ 3 w 24"/>
                <a:gd name="T5" fmla="*/ 5 h 6"/>
                <a:gd name="T6" fmla="*/ 21 w 24"/>
                <a:gd name="T7" fmla="*/ 5 h 6"/>
                <a:gd name="T8" fmla="*/ 21 w 2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21" y="1"/>
                  </a:moveTo>
                  <a:cubicBezTo>
                    <a:pt x="16" y="1"/>
                    <a:pt x="10" y="2"/>
                    <a:pt x="4" y="1"/>
                  </a:cubicBezTo>
                  <a:cubicBezTo>
                    <a:pt x="1" y="0"/>
                    <a:pt x="0" y="5"/>
                    <a:pt x="3" y="5"/>
                  </a:cubicBezTo>
                  <a:cubicBezTo>
                    <a:pt x="9" y="6"/>
                    <a:pt x="15" y="5"/>
                    <a:pt x="21" y="5"/>
                  </a:cubicBezTo>
                  <a:cubicBezTo>
                    <a:pt x="24" y="5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4"/>
            <p:cNvSpPr/>
            <p:nvPr/>
          </p:nvSpPr>
          <p:spPr bwMode="auto">
            <a:xfrm>
              <a:off x="5060" y="4100"/>
              <a:ext cx="92" cy="18"/>
            </a:xfrm>
            <a:custGeom>
              <a:avLst/>
              <a:gdLst>
                <a:gd name="T0" fmla="*/ 23 w 26"/>
                <a:gd name="T1" fmla="*/ 1 h 6"/>
                <a:gd name="T2" fmla="*/ 3 w 26"/>
                <a:gd name="T3" fmla="*/ 0 h 6"/>
                <a:gd name="T4" fmla="*/ 3 w 26"/>
                <a:gd name="T5" fmla="*/ 4 h 6"/>
                <a:gd name="T6" fmla="*/ 22 w 26"/>
                <a:gd name="T7" fmla="*/ 5 h 6"/>
                <a:gd name="T8" fmla="*/ 23 w 2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23" y="1"/>
                  </a:moveTo>
                  <a:cubicBezTo>
                    <a:pt x="16" y="0"/>
                    <a:pt x="9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9" y="4"/>
                    <a:pt x="16" y="4"/>
                    <a:pt x="22" y="5"/>
                  </a:cubicBezTo>
                  <a:cubicBezTo>
                    <a:pt x="25" y="6"/>
                    <a:pt x="26" y="1"/>
                    <a:pt x="23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5"/>
            <p:cNvSpPr/>
            <p:nvPr/>
          </p:nvSpPr>
          <p:spPr bwMode="auto">
            <a:xfrm>
              <a:off x="5190" y="4094"/>
              <a:ext cx="103" cy="18"/>
            </a:xfrm>
            <a:custGeom>
              <a:avLst/>
              <a:gdLst>
                <a:gd name="T0" fmla="*/ 26 w 29"/>
                <a:gd name="T1" fmla="*/ 1 h 6"/>
                <a:gd name="T2" fmla="*/ 2 w 29"/>
                <a:gd name="T3" fmla="*/ 2 h 6"/>
                <a:gd name="T4" fmla="*/ 2 w 29"/>
                <a:gd name="T5" fmla="*/ 6 h 6"/>
                <a:gd name="T6" fmla="*/ 26 w 29"/>
                <a:gd name="T7" fmla="*/ 5 h 6"/>
                <a:gd name="T8" fmla="*/ 26 w 2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6" y="1"/>
                  </a:moveTo>
                  <a:cubicBezTo>
                    <a:pt x="18" y="2"/>
                    <a:pt x="10" y="2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10" y="6"/>
                    <a:pt x="18" y="6"/>
                    <a:pt x="26" y="5"/>
                  </a:cubicBezTo>
                  <a:cubicBezTo>
                    <a:pt x="29" y="5"/>
                    <a:pt x="29" y="0"/>
                    <a:pt x="26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6"/>
            <p:cNvSpPr/>
            <p:nvPr/>
          </p:nvSpPr>
          <p:spPr bwMode="auto">
            <a:xfrm>
              <a:off x="5339" y="4092"/>
              <a:ext cx="116" cy="20"/>
            </a:xfrm>
            <a:custGeom>
              <a:avLst/>
              <a:gdLst>
                <a:gd name="T0" fmla="*/ 30 w 33"/>
                <a:gd name="T1" fmla="*/ 2 h 7"/>
                <a:gd name="T2" fmla="*/ 3 w 33"/>
                <a:gd name="T3" fmla="*/ 0 h 7"/>
                <a:gd name="T4" fmla="*/ 3 w 33"/>
                <a:gd name="T5" fmla="*/ 0 h 7"/>
                <a:gd name="T6" fmla="*/ 3 w 33"/>
                <a:gd name="T7" fmla="*/ 0 h 7"/>
                <a:gd name="T8" fmla="*/ 3 w 33"/>
                <a:gd name="T9" fmla="*/ 5 h 7"/>
                <a:gd name="T10" fmla="*/ 28 w 33"/>
                <a:gd name="T11" fmla="*/ 6 h 7"/>
                <a:gd name="T12" fmla="*/ 30 w 33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7">
                  <a:moveTo>
                    <a:pt x="30" y="2"/>
                  </a:moveTo>
                  <a:cubicBezTo>
                    <a:pt x="21" y="0"/>
                    <a:pt x="1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11" y="6"/>
                    <a:pt x="20" y="4"/>
                    <a:pt x="28" y="6"/>
                  </a:cubicBezTo>
                  <a:cubicBezTo>
                    <a:pt x="31" y="7"/>
                    <a:pt x="33" y="2"/>
                    <a:pt x="30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7"/>
            <p:cNvSpPr/>
            <p:nvPr/>
          </p:nvSpPr>
          <p:spPr bwMode="auto">
            <a:xfrm>
              <a:off x="5480" y="4089"/>
              <a:ext cx="102" cy="14"/>
            </a:xfrm>
            <a:custGeom>
              <a:avLst/>
              <a:gdLst>
                <a:gd name="T0" fmla="*/ 26 w 29"/>
                <a:gd name="T1" fmla="*/ 0 h 5"/>
                <a:gd name="T2" fmla="*/ 3 w 29"/>
                <a:gd name="T3" fmla="*/ 0 h 5"/>
                <a:gd name="T4" fmla="*/ 3 w 29"/>
                <a:gd name="T5" fmla="*/ 5 h 5"/>
                <a:gd name="T6" fmla="*/ 26 w 29"/>
                <a:gd name="T7" fmla="*/ 5 h 5"/>
                <a:gd name="T8" fmla="*/ 26 w 2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">
                  <a:moveTo>
                    <a:pt x="2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9" y="5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8"/>
            <p:cNvSpPr/>
            <p:nvPr/>
          </p:nvSpPr>
          <p:spPr bwMode="auto">
            <a:xfrm>
              <a:off x="5600" y="4089"/>
              <a:ext cx="98" cy="23"/>
            </a:xfrm>
            <a:custGeom>
              <a:avLst/>
              <a:gdLst>
                <a:gd name="T0" fmla="*/ 24 w 28"/>
                <a:gd name="T1" fmla="*/ 2 h 8"/>
                <a:gd name="T2" fmla="*/ 4 w 28"/>
                <a:gd name="T3" fmla="*/ 0 h 8"/>
                <a:gd name="T4" fmla="*/ 3 w 28"/>
                <a:gd name="T5" fmla="*/ 5 h 8"/>
                <a:gd name="T6" fmla="*/ 25 w 28"/>
                <a:gd name="T7" fmla="*/ 6 h 8"/>
                <a:gd name="T8" fmla="*/ 24 w 2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24" y="2"/>
                  </a:moveTo>
                  <a:cubicBezTo>
                    <a:pt x="17" y="3"/>
                    <a:pt x="11" y="3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ubicBezTo>
                    <a:pt x="10" y="7"/>
                    <a:pt x="18" y="8"/>
                    <a:pt x="25" y="6"/>
                  </a:cubicBezTo>
                  <a:cubicBezTo>
                    <a:pt x="28" y="5"/>
                    <a:pt x="27" y="1"/>
                    <a:pt x="24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9"/>
            <p:cNvSpPr/>
            <p:nvPr/>
          </p:nvSpPr>
          <p:spPr bwMode="auto">
            <a:xfrm>
              <a:off x="5727" y="4103"/>
              <a:ext cx="98" cy="18"/>
            </a:xfrm>
            <a:custGeom>
              <a:avLst/>
              <a:gdLst>
                <a:gd name="T0" fmla="*/ 26 w 28"/>
                <a:gd name="T1" fmla="*/ 1 h 6"/>
                <a:gd name="T2" fmla="*/ 3 w 28"/>
                <a:gd name="T3" fmla="*/ 0 h 6"/>
                <a:gd name="T4" fmla="*/ 3 w 28"/>
                <a:gd name="T5" fmla="*/ 4 h 6"/>
                <a:gd name="T6" fmla="*/ 26 w 28"/>
                <a:gd name="T7" fmla="*/ 5 h 6"/>
                <a:gd name="T8" fmla="*/ 26 w 2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26" y="1"/>
                  </a:moveTo>
                  <a:cubicBezTo>
                    <a:pt x="18" y="0"/>
                    <a:pt x="11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11" y="4"/>
                    <a:pt x="18" y="4"/>
                    <a:pt x="26" y="5"/>
                  </a:cubicBezTo>
                  <a:cubicBezTo>
                    <a:pt x="28" y="6"/>
                    <a:pt x="28" y="1"/>
                    <a:pt x="26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0"/>
            <p:cNvSpPr/>
            <p:nvPr/>
          </p:nvSpPr>
          <p:spPr bwMode="auto">
            <a:xfrm>
              <a:off x="5850" y="4092"/>
              <a:ext cx="109" cy="20"/>
            </a:xfrm>
            <a:custGeom>
              <a:avLst/>
              <a:gdLst>
                <a:gd name="T0" fmla="*/ 27 w 31"/>
                <a:gd name="T1" fmla="*/ 1 h 7"/>
                <a:gd name="T2" fmla="*/ 3 w 31"/>
                <a:gd name="T3" fmla="*/ 3 h 7"/>
                <a:gd name="T4" fmla="*/ 3 w 31"/>
                <a:gd name="T5" fmla="*/ 7 h 7"/>
                <a:gd name="T6" fmla="*/ 28 w 31"/>
                <a:gd name="T7" fmla="*/ 5 h 7"/>
                <a:gd name="T8" fmla="*/ 27 w 3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27" y="1"/>
                  </a:moveTo>
                  <a:cubicBezTo>
                    <a:pt x="19" y="2"/>
                    <a:pt x="11" y="3"/>
                    <a:pt x="3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11" y="7"/>
                    <a:pt x="20" y="6"/>
                    <a:pt x="28" y="5"/>
                  </a:cubicBezTo>
                  <a:cubicBezTo>
                    <a:pt x="31" y="4"/>
                    <a:pt x="30" y="0"/>
                    <a:pt x="27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1"/>
            <p:cNvSpPr/>
            <p:nvPr/>
          </p:nvSpPr>
          <p:spPr bwMode="auto">
            <a:xfrm>
              <a:off x="5988" y="4097"/>
              <a:ext cx="102" cy="18"/>
            </a:xfrm>
            <a:custGeom>
              <a:avLst/>
              <a:gdLst>
                <a:gd name="T0" fmla="*/ 26 w 29"/>
                <a:gd name="T1" fmla="*/ 2 h 6"/>
                <a:gd name="T2" fmla="*/ 3 w 29"/>
                <a:gd name="T3" fmla="*/ 1 h 6"/>
                <a:gd name="T4" fmla="*/ 3 w 29"/>
                <a:gd name="T5" fmla="*/ 5 h 6"/>
                <a:gd name="T6" fmla="*/ 26 w 29"/>
                <a:gd name="T7" fmla="*/ 6 h 6"/>
                <a:gd name="T8" fmla="*/ 26 w 29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6" y="2"/>
                  </a:moveTo>
                  <a:cubicBezTo>
                    <a:pt x="19" y="1"/>
                    <a:pt x="11" y="0"/>
                    <a:pt x="3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11" y="4"/>
                    <a:pt x="19" y="6"/>
                    <a:pt x="26" y="6"/>
                  </a:cubicBezTo>
                  <a:cubicBezTo>
                    <a:pt x="29" y="6"/>
                    <a:pt x="29" y="2"/>
                    <a:pt x="26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2"/>
            <p:cNvSpPr/>
            <p:nvPr/>
          </p:nvSpPr>
          <p:spPr bwMode="auto">
            <a:xfrm>
              <a:off x="6136" y="4100"/>
              <a:ext cx="102" cy="18"/>
            </a:xfrm>
            <a:custGeom>
              <a:avLst/>
              <a:gdLst>
                <a:gd name="T0" fmla="*/ 27 w 29"/>
                <a:gd name="T1" fmla="*/ 0 h 6"/>
                <a:gd name="T2" fmla="*/ 3 w 29"/>
                <a:gd name="T3" fmla="*/ 1 h 6"/>
                <a:gd name="T4" fmla="*/ 3 w 29"/>
                <a:gd name="T5" fmla="*/ 5 h 6"/>
                <a:gd name="T6" fmla="*/ 27 w 29"/>
                <a:gd name="T7" fmla="*/ 4 h 6"/>
                <a:gd name="T8" fmla="*/ 27 w 2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7" y="0"/>
                  </a:moveTo>
                  <a:cubicBezTo>
                    <a:pt x="19" y="0"/>
                    <a:pt x="11" y="0"/>
                    <a:pt x="3" y="1"/>
                  </a:cubicBezTo>
                  <a:cubicBezTo>
                    <a:pt x="0" y="1"/>
                    <a:pt x="0" y="6"/>
                    <a:pt x="3" y="5"/>
                  </a:cubicBezTo>
                  <a:cubicBezTo>
                    <a:pt x="11" y="4"/>
                    <a:pt x="19" y="4"/>
                    <a:pt x="27" y="4"/>
                  </a:cubicBezTo>
                  <a:cubicBezTo>
                    <a:pt x="29" y="4"/>
                    <a:pt x="29" y="0"/>
                    <a:pt x="27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3"/>
            <p:cNvSpPr/>
            <p:nvPr/>
          </p:nvSpPr>
          <p:spPr bwMode="auto">
            <a:xfrm>
              <a:off x="6298" y="4100"/>
              <a:ext cx="92" cy="18"/>
            </a:xfrm>
            <a:custGeom>
              <a:avLst/>
              <a:gdLst>
                <a:gd name="T0" fmla="*/ 23 w 26"/>
                <a:gd name="T1" fmla="*/ 2 h 6"/>
                <a:gd name="T2" fmla="*/ 4 w 26"/>
                <a:gd name="T3" fmla="*/ 1 h 6"/>
                <a:gd name="T4" fmla="*/ 3 w 26"/>
                <a:gd name="T5" fmla="*/ 5 h 6"/>
                <a:gd name="T6" fmla="*/ 23 w 26"/>
                <a:gd name="T7" fmla="*/ 6 h 6"/>
                <a:gd name="T8" fmla="*/ 23 w 2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23" y="2"/>
                  </a:moveTo>
                  <a:cubicBezTo>
                    <a:pt x="17" y="2"/>
                    <a:pt x="10" y="2"/>
                    <a:pt x="4" y="1"/>
                  </a:cubicBezTo>
                  <a:cubicBezTo>
                    <a:pt x="1" y="0"/>
                    <a:pt x="0" y="5"/>
                    <a:pt x="3" y="5"/>
                  </a:cubicBezTo>
                  <a:cubicBezTo>
                    <a:pt x="10" y="6"/>
                    <a:pt x="16" y="6"/>
                    <a:pt x="23" y="6"/>
                  </a:cubicBezTo>
                  <a:cubicBezTo>
                    <a:pt x="26" y="6"/>
                    <a:pt x="26" y="2"/>
                    <a:pt x="23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4"/>
            <p:cNvSpPr/>
            <p:nvPr/>
          </p:nvSpPr>
          <p:spPr bwMode="auto">
            <a:xfrm>
              <a:off x="6428" y="4103"/>
              <a:ext cx="99" cy="18"/>
            </a:xfrm>
            <a:custGeom>
              <a:avLst/>
              <a:gdLst>
                <a:gd name="T0" fmla="*/ 25 w 28"/>
                <a:gd name="T1" fmla="*/ 1 h 6"/>
                <a:gd name="T2" fmla="*/ 3 w 28"/>
                <a:gd name="T3" fmla="*/ 1 h 6"/>
                <a:gd name="T4" fmla="*/ 3 w 28"/>
                <a:gd name="T5" fmla="*/ 5 h 6"/>
                <a:gd name="T6" fmla="*/ 25 w 28"/>
                <a:gd name="T7" fmla="*/ 5 h 6"/>
                <a:gd name="T8" fmla="*/ 25 w 2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25" y="1"/>
                  </a:moveTo>
                  <a:cubicBezTo>
                    <a:pt x="17" y="1"/>
                    <a:pt x="10" y="2"/>
                    <a:pt x="3" y="1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10" y="6"/>
                    <a:pt x="17" y="5"/>
                    <a:pt x="25" y="5"/>
                  </a:cubicBezTo>
                  <a:cubicBezTo>
                    <a:pt x="28" y="5"/>
                    <a:pt x="28" y="1"/>
                    <a:pt x="25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5"/>
            <p:cNvSpPr/>
            <p:nvPr/>
          </p:nvSpPr>
          <p:spPr bwMode="auto">
            <a:xfrm>
              <a:off x="6545" y="4103"/>
              <a:ext cx="92" cy="21"/>
            </a:xfrm>
            <a:custGeom>
              <a:avLst/>
              <a:gdLst>
                <a:gd name="T0" fmla="*/ 22 w 26"/>
                <a:gd name="T1" fmla="*/ 1 h 7"/>
                <a:gd name="T2" fmla="*/ 4 w 26"/>
                <a:gd name="T3" fmla="*/ 1 h 7"/>
                <a:gd name="T4" fmla="*/ 3 w 26"/>
                <a:gd name="T5" fmla="*/ 5 h 7"/>
                <a:gd name="T6" fmla="*/ 23 w 26"/>
                <a:gd name="T7" fmla="*/ 5 h 7"/>
                <a:gd name="T8" fmla="*/ 22 w 2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22" y="1"/>
                  </a:moveTo>
                  <a:cubicBezTo>
                    <a:pt x="16" y="2"/>
                    <a:pt x="10" y="3"/>
                    <a:pt x="4" y="1"/>
                  </a:cubicBezTo>
                  <a:cubicBezTo>
                    <a:pt x="1" y="0"/>
                    <a:pt x="0" y="4"/>
                    <a:pt x="3" y="5"/>
                  </a:cubicBezTo>
                  <a:cubicBezTo>
                    <a:pt x="9" y="7"/>
                    <a:pt x="16" y="6"/>
                    <a:pt x="23" y="5"/>
                  </a:cubicBezTo>
                  <a:cubicBezTo>
                    <a:pt x="26" y="5"/>
                    <a:pt x="25" y="0"/>
                    <a:pt x="22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6"/>
            <p:cNvSpPr/>
            <p:nvPr/>
          </p:nvSpPr>
          <p:spPr bwMode="auto">
            <a:xfrm>
              <a:off x="6682" y="4103"/>
              <a:ext cx="110" cy="18"/>
            </a:xfrm>
            <a:custGeom>
              <a:avLst/>
              <a:gdLst>
                <a:gd name="T0" fmla="*/ 28 w 31"/>
                <a:gd name="T1" fmla="*/ 2 h 6"/>
                <a:gd name="T2" fmla="*/ 3 w 31"/>
                <a:gd name="T3" fmla="*/ 1 h 6"/>
                <a:gd name="T4" fmla="*/ 3 w 31"/>
                <a:gd name="T5" fmla="*/ 5 h 6"/>
                <a:gd name="T6" fmla="*/ 28 w 31"/>
                <a:gd name="T7" fmla="*/ 6 h 6"/>
                <a:gd name="T8" fmla="*/ 28 w 31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">
                  <a:moveTo>
                    <a:pt x="28" y="2"/>
                  </a:moveTo>
                  <a:cubicBezTo>
                    <a:pt x="19" y="2"/>
                    <a:pt x="11" y="2"/>
                    <a:pt x="3" y="1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11" y="6"/>
                    <a:pt x="19" y="6"/>
                    <a:pt x="28" y="6"/>
                  </a:cubicBezTo>
                  <a:cubicBezTo>
                    <a:pt x="31" y="6"/>
                    <a:pt x="31" y="2"/>
                    <a:pt x="28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7"/>
            <p:cNvSpPr/>
            <p:nvPr/>
          </p:nvSpPr>
          <p:spPr bwMode="auto">
            <a:xfrm>
              <a:off x="6820" y="4103"/>
              <a:ext cx="106" cy="21"/>
            </a:xfrm>
            <a:custGeom>
              <a:avLst/>
              <a:gdLst>
                <a:gd name="T0" fmla="*/ 27 w 30"/>
                <a:gd name="T1" fmla="*/ 2 h 7"/>
                <a:gd name="T2" fmla="*/ 3 w 30"/>
                <a:gd name="T3" fmla="*/ 1 h 7"/>
                <a:gd name="T4" fmla="*/ 3 w 30"/>
                <a:gd name="T5" fmla="*/ 5 h 7"/>
                <a:gd name="T6" fmla="*/ 26 w 30"/>
                <a:gd name="T7" fmla="*/ 6 h 7"/>
                <a:gd name="T8" fmla="*/ 27 w 30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27" y="2"/>
                  </a:moveTo>
                  <a:cubicBezTo>
                    <a:pt x="19" y="0"/>
                    <a:pt x="11" y="1"/>
                    <a:pt x="3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11" y="5"/>
                    <a:pt x="19" y="4"/>
                    <a:pt x="26" y="6"/>
                  </a:cubicBezTo>
                  <a:cubicBezTo>
                    <a:pt x="29" y="7"/>
                    <a:pt x="30" y="3"/>
                    <a:pt x="27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8"/>
            <p:cNvSpPr/>
            <p:nvPr/>
          </p:nvSpPr>
          <p:spPr bwMode="auto">
            <a:xfrm>
              <a:off x="6961" y="4106"/>
              <a:ext cx="92" cy="18"/>
            </a:xfrm>
            <a:custGeom>
              <a:avLst/>
              <a:gdLst>
                <a:gd name="T0" fmla="*/ 23 w 26"/>
                <a:gd name="T1" fmla="*/ 2 h 6"/>
                <a:gd name="T2" fmla="*/ 4 w 26"/>
                <a:gd name="T3" fmla="*/ 1 h 6"/>
                <a:gd name="T4" fmla="*/ 3 w 26"/>
                <a:gd name="T5" fmla="*/ 5 h 6"/>
                <a:gd name="T6" fmla="*/ 23 w 26"/>
                <a:gd name="T7" fmla="*/ 6 h 6"/>
                <a:gd name="T8" fmla="*/ 23 w 2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23" y="2"/>
                  </a:moveTo>
                  <a:cubicBezTo>
                    <a:pt x="17" y="2"/>
                    <a:pt x="10" y="2"/>
                    <a:pt x="4" y="1"/>
                  </a:cubicBezTo>
                  <a:cubicBezTo>
                    <a:pt x="1" y="0"/>
                    <a:pt x="0" y="5"/>
                    <a:pt x="3" y="5"/>
                  </a:cubicBezTo>
                  <a:cubicBezTo>
                    <a:pt x="10" y="6"/>
                    <a:pt x="17" y="6"/>
                    <a:pt x="23" y="6"/>
                  </a:cubicBezTo>
                  <a:cubicBezTo>
                    <a:pt x="26" y="6"/>
                    <a:pt x="26" y="2"/>
                    <a:pt x="23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9"/>
            <p:cNvSpPr/>
            <p:nvPr/>
          </p:nvSpPr>
          <p:spPr bwMode="auto">
            <a:xfrm>
              <a:off x="7081" y="4106"/>
              <a:ext cx="113" cy="24"/>
            </a:xfrm>
            <a:custGeom>
              <a:avLst/>
              <a:gdLst>
                <a:gd name="T0" fmla="*/ 28 w 32"/>
                <a:gd name="T1" fmla="*/ 1 h 8"/>
                <a:gd name="T2" fmla="*/ 3 w 32"/>
                <a:gd name="T3" fmla="*/ 2 h 8"/>
                <a:gd name="T4" fmla="*/ 3 w 32"/>
                <a:gd name="T5" fmla="*/ 6 h 8"/>
                <a:gd name="T6" fmla="*/ 29 w 32"/>
                <a:gd name="T7" fmla="*/ 5 h 8"/>
                <a:gd name="T8" fmla="*/ 28 w 3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1"/>
                  </a:moveTo>
                  <a:cubicBezTo>
                    <a:pt x="20" y="3"/>
                    <a:pt x="11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2" y="6"/>
                    <a:pt x="21" y="8"/>
                    <a:pt x="29" y="5"/>
                  </a:cubicBezTo>
                  <a:cubicBezTo>
                    <a:pt x="32" y="4"/>
                    <a:pt x="31" y="0"/>
                    <a:pt x="28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0"/>
            <p:cNvSpPr/>
            <p:nvPr/>
          </p:nvSpPr>
          <p:spPr bwMode="auto">
            <a:xfrm>
              <a:off x="7219" y="4103"/>
              <a:ext cx="95" cy="18"/>
            </a:xfrm>
            <a:custGeom>
              <a:avLst/>
              <a:gdLst>
                <a:gd name="T0" fmla="*/ 23 w 27"/>
                <a:gd name="T1" fmla="*/ 1 h 6"/>
                <a:gd name="T2" fmla="*/ 3 w 27"/>
                <a:gd name="T3" fmla="*/ 2 h 6"/>
                <a:gd name="T4" fmla="*/ 3 w 27"/>
                <a:gd name="T5" fmla="*/ 6 h 6"/>
                <a:gd name="T6" fmla="*/ 24 w 27"/>
                <a:gd name="T7" fmla="*/ 5 h 6"/>
                <a:gd name="T8" fmla="*/ 23 w 2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23" y="1"/>
                  </a:moveTo>
                  <a:cubicBezTo>
                    <a:pt x="16" y="2"/>
                    <a:pt x="10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0" y="6"/>
                    <a:pt x="17" y="6"/>
                    <a:pt x="24" y="5"/>
                  </a:cubicBezTo>
                  <a:cubicBezTo>
                    <a:pt x="27" y="5"/>
                    <a:pt x="25" y="0"/>
                    <a:pt x="23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1"/>
            <p:cNvSpPr/>
            <p:nvPr/>
          </p:nvSpPr>
          <p:spPr bwMode="auto">
            <a:xfrm>
              <a:off x="7321" y="4109"/>
              <a:ext cx="106" cy="15"/>
            </a:xfrm>
            <a:custGeom>
              <a:avLst/>
              <a:gdLst>
                <a:gd name="T0" fmla="*/ 27 w 30"/>
                <a:gd name="T1" fmla="*/ 0 h 5"/>
                <a:gd name="T2" fmla="*/ 3 w 30"/>
                <a:gd name="T3" fmla="*/ 1 h 5"/>
                <a:gd name="T4" fmla="*/ 3 w 30"/>
                <a:gd name="T5" fmla="*/ 5 h 5"/>
                <a:gd name="T6" fmla="*/ 27 w 30"/>
                <a:gd name="T7" fmla="*/ 4 h 5"/>
                <a:gd name="T8" fmla="*/ 27 w 3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">
                  <a:moveTo>
                    <a:pt x="27" y="0"/>
                  </a:moveTo>
                  <a:cubicBezTo>
                    <a:pt x="19" y="0"/>
                    <a:pt x="11" y="1"/>
                    <a:pt x="3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11" y="5"/>
                    <a:pt x="19" y="4"/>
                    <a:pt x="27" y="4"/>
                  </a:cubicBezTo>
                  <a:cubicBezTo>
                    <a:pt x="30" y="4"/>
                    <a:pt x="30" y="0"/>
                    <a:pt x="27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2"/>
            <p:cNvSpPr/>
            <p:nvPr/>
          </p:nvSpPr>
          <p:spPr bwMode="auto">
            <a:xfrm>
              <a:off x="7448" y="4077"/>
              <a:ext cx="25" cy="59"/>
            </a:xfrm>
            <a:custGeom>
              <a:avLst/>
              <a:gdLst>
                <a:gd name="T0" fmla="*/ 1 w 7"/>
                <a:gd name="T1" fmla="*/ 7 h 20"/>
                <a:gd name="T2" fmla="*/ 1 w 7"/>
                <a:gd name="T3" fmla="*/ 7 h 20"/>
                <a:gd name="T4" fmla="*/ 2 w 7"/>
                <a:gd name="T5" fmla="*/ 17 h 20"/>
                <a:gd name="T6" fmla="*/ 7 w 7"/>
                <a:gd name="T7" fmla="*/ 17 h 20"/>
                <a:gd name="T8" fmla="*/ 6 w 7"/>
                <a:gd name="T9" fmla="*/ 3 h 20"/>
                <a:gd name="T10" fmla="*/ 2 w 7"/>
                <a:gd name="T11" fmla="*/ 1 h 20"/>
                <a:gd name="T12" fmla="*/ 0 w 7"/>
                <a:gd name="T13" fmla="*/ 3 h 20"/>
                <a:gd name="T14" fmla="*/ 1 w 7"/>
                <a:gd name="T15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2" y="10"/>
                    <a:pt x="2" y="14"/>
                    <a:pt x="2" y="17"/>
                  </a:cubicBezTo>
                  <a:cubicBezTo>
                    <a:pt x="2" y="20"/>
                    <a:pt x="7" y="20"/>
                    <a:pt x="7" y="17"/>
                  </a:cubicBezTo>
                  <a:cubicBezTo>
                    <a:pt x="7" y="13"/>
                    <a:pt x="6" y="8"/>
                    <a:pt x="6" y="3"/>
                  </a:cubicBezTo>
                  <a:cubicBezTo>
                    <a:pt x="6" y="1"/>
                    <a:pt x="4" y="0"/>
                    <a:pt x="2" y="1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4"/>
                    <a:pt x="1" y="5"/>
                    <a:pt x="1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3"/>
            <p:cNvSpPr/>
            <p:nvPr/>
          </p:nvSpPr>
          <p:spPr bwMode="auto">
            <a:xfrm>
              <a:off x="7444" y="3994"/>
              <a:ext cx="22" cy="65"/>
            </a:xfrm>
            <a:custGeom>
              <a:avLst/>
              <a:gdLst>
                <a:gd name="T0" fmla="*/ 1 w 6"/>
                <a:gd name="T1" fmla="*/ 19 h 22"/>
                <a:gd name="T2" fmla="*/ 6 w 6"/>
                <a:gd name="T3" fmla="*/ 19 h 22"/>
                <a:gd name="T4" fmla="*/ 5 w 6"/>
                <a:gd name="T5" fmla="*/ 3 h 22"/>
                <a:gd name="T6" fmla="*/ 0 w 6"/>
                <a:gd name="T7" fmla="*/ 3 h 22"/>
                <a:gd name="T8" fmla="*/ 1 w 6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2">
                  <a:moveTo>
                    <a:pt x="1" y="19"/>
                  </a:moveTo>
                  <a:cubicBezTo>
                    <a:pt x="1" y="22"/>
                    <a:pt x="6" y="22"/>
                    <a:pt x="6" y="19"/>
                  </a:cubicBezTo>
                  <a:cubicBezTo>
                    <a:pt x="6" y="14"/>
                    <a:pt x="5" y="9"/>
                    <a:pt x="5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1" y="9"/>
                    <a:pt x="1" y="14"/>
                    <a:pt x="1" y="1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4"/>
            <p:cNvSpPr/>
            <p:nvPr/>
          </p:nvSpPr>
          <p:spPr bwMode="auto">
            <a:xfrm>
              <a:off x="7444" y="3910"/>
              <a:ext cx="18" cy="63"/>
            </a:xfrm>
            <a:custGeom>
              <a:avLst/>
              <a:gdLst>
                <a:gd name="T0" fmla="*/ 0 w 5"/>
                <a:gd name="T1" fmla="*/ 5 h 21"/>
                <a:gd name="T2" fmla="*/ 1 w 5"/>
                <a:gd name="T3" fmla="*/ 6 h 21"/>
                <a:gd name="T4" fmla="*/ 0 w 5"/>
                <a:gd name="T5" fmla="*/ 11 h 21"/>
                <a:gd name="T6" fmla="*/ 0 w 5"/>
                <a:gd name="T7" fmla="*/ 15 h 21"/>
                <a:gd name="T8" fmla="*/ 0 w 5"/>
                <a:gd name="T9" fmla="*/ 17 h 21"/>
                <a:gd name="T10" fmla="*/ 0 w 5"/>
                <a:gd name="T11" fmla="*/ 17 h 21"/>
                <a:gd name="T12" fmla="*/ 0 w 5"/>
                <a:gd name="T13" fmla="*/ 18 h 21"/>
                <a:gd name="T14" fmla="*/ 0 w 5"/>
                <a:gd name="T15" fmla="*/ 19 h 21"/>
                <a:gd name="T16" fmla="*/ 5 w 5"/>
                <a:gd name="T17" fmla="*/ 18 h 21"/>
                <a:gd name="T18" fmla="*/ 5 w 5"/>
                <a:gd name="T19" fmla="*/ 7 h 21"/>
                <a:gd name="T20" fmla="*/ 5 w 5"/>
                <a:gd name="T21" fmla="*/ 2 h 21"/>
                <a:gd name="T22" fmla="*/ 0 w 5"/>
                <a:gd name="T23" fmla="*/ 3 h 21"/>
                <a:gd name="T24" fmla="*/ 0 w 5"/>
                <a:gd name="T25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21">
                  <a:moveTo>
                    <a:pt x="0" y="5"/>
                  </a:moveTo>
                  <a:cubicBezTo>
                    <a:pt x="0" y="5"/>
                    <a:pt x="1" y="6"/>
                    <a:pt x="1" y="6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7"/>
                    <a:pt x="0" y="18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1" y="21"/>
                    <a:pt x="4" y="20"/>
                    <a:pt x="5" y="18"/>
                  </a:cubicBezTo>
                  <a:cubicBezTo>
                    <a:pt x="5" y="15"/>
                    <a:pt x="5" y="11"/>
                    <a:pt x="5" y="7"/>
                  </a:cubicBezTo>
                  <a:cubicBezTo>
                    <a:pt x="5" y="6"/>
                    <a:pt x="5" y="3"/>
                    <a:pt x="5" y="2"/>
                  </a:cubicBezTo>
                  <a:cubicBezTo>
                    <a:pt x="3" y="0"/>
                    <a:pt x="1" y="1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5"/>
            <p:cNvSpPr/>
            <p:nvPr/>
          </p:nvSpPr>
          <p:spPr bwMode="auto">
            <a:xfrm>
              <a:off x="7444" y="3827"/>
              <a:ext cx="18" cy="69"/>
            </a:xfrm>
            <a:custGeom>
              <a:avLst/>
              <a:gdLst>
                <a:gd name="T0" fmla="*/ 5 w 5"/>
                <a:gd name="T1" fmla="*/ 20 h 23"/>
                <a:gd name="T2" fmla="*/ 5 w 5"/>
                <a:gd name="T3" fmla="*/ 3 h 23"/>
                <a:gd name="T4" fmla="*/ 0 w 5"/>
                <a:gd name="T5" fmla="*/ 3 h 23"/>
                <a:gd name="T6" fmla="*/ 0 w 5"/>
                <a:gd name="T7" fmla="*/ 20 h 23"/>
                <a:gd name="T8" fmla="*/ 5 w 5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3">
                  <a:moveTo>
                    <a:pt x="5" y="20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5" y="23"/>
                    <a:pt x="5" y="2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6"/>
            <p:cNvSpPr/>
            <p:nvPr/>
          </p:nvSpPr>
          <p:spPr bwMode="auto">
            <a:xfrm>
              <a:off x="7448" y="3747"/>
              <a:ext cx="18" cy="57"/>
            </a:xfrm>
            <a:custGeom>
              <a:avLst/>
              <a:gdLst>
                <a:gd name="T0" fmla="*/ 5 w 5"/>
                <a:gd name="T1" fmla="*/ 16 h 19"/>
                <a:gd name="T2" fmla="*/ 5 w 5"/>
                <a:gd name="T3" fmla="*/ 3 h 19"/>
                <a:gd name="T4" fmla="*/ 0 w 5"/>
                <a:gd name="T5" fmla="*/ 3 h 19"/>
                <a:gd name="T6" fmla="*/ 0 w 5"/>
                <a:gd name="T7" fmla="*/ 16 h 19"/>
                <a:gd name="T8" fmla="*/ 5 w 5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9">
                  <a:moveTo>
                    <a:pt x="5" y="16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5" y="19"/>
                    <a:pt x="5" y="1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7"/>
            <p:cNvSpPr/>
            <p:nvPr/>
          </p:nvSpPr>
          <p:spPr bwMode="auto">
            <a:xfrm>
              <a:off x="7448" y="3658"/>
              <a:ext cx="18" cy="63"/>
            </a:xfrm>
            <a:custGeom>
              <a:avLst/>
              <a:gdLst>
                <a:gd name="T0" fmla="*/ 5 w 5"/>
                <a:gd name="T1" fmla="*/ 18 h 21"/>
                <a:gd name="T2" fmla="*/ 5 w 5"/>
                <a:gd name="T3" fmla="*/ 2 h 21"/>
                <a:gd name="T4" fmla="*/ 0 w 5"/>
                <a:gd name="T5" fmla="*/ 2 h 21"/>
                <a:gd name="T6" fmla="*/ 0 w 5"/>
                <a:gd name="T7" fmla="*/ 18 h 21"/>
                <a:gd name="T8" fmla="*/ 5 w 5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1">
                  <a:moveTo>
                    <a:pt x="5" y="18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0"/>
                    <a:pt x="0" y="0"/>
                    <a:pt x="0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5" y="21"/>
                    <a:pt x="5" y="1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8"/>
            <p:cNvSpPr/>
            <p:nvPr/>
          </p:nvSpPr>
          <p:spPr bwMode="auto">
            <a:xfrm>
              <a:off x="7444" y="3557"/>
              <a:ext cx="25" cy="80"/>
            </a:xfrm>
            <a:custGeom>
              <a:avLst/>
              <a:gdLst>
                <a:gd name="T0" fmla="*/ 2 w 7"/>
                <a:gd name="T1" fmla="*/ 24 h 27"/>
                <a:gd name="T2" fmla="*/ 7 w 7"/>
                <a:gd name="T3" fmla="*/ 23 h 27"/>
                <a:gd name="T4" fmla="*/ 5 w 7"/>
                <a:gd name="T5" fmla="*/ 3 h 27"/>
                <a:gd name="T6" fmla="*/ 0 w 7"/>
                <a:gd name="T7" fmla="*/ 4 h 27"/>
                <a:gd name="T8" fmla="*/ 2 w 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7">
                  <a:moveTo>
                    <a:pt x="2" y="24"/>
                  </a:moveTo>
                  <a:cubicBezTo>
                    <a:pt x="3" y="27"/>
                    <a:pt x="7" y="26"/>
                    <a:pt x="7" y="23"/>
                  </a:cubicBezTo>
                  <a:cubicBezTo>
                    <a:pt x="6" y="17"/>
                    <a:pt x="6" y="10"/>
                    <a:pt x="5" y="3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1" y="11"/>
                    <a:pt x="1" y="18"/>
                    <a:pt x="2" y="2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9"/>
            <p:cNvSpPr/>
            <p:nvPr/>
          </p:nvSpPr>
          <p:spPr bwMode="auto">
            <a:xfrm>
              <a:off x="7444" y="3462"/>
              <a:ext cx="25" cy="75"/>
            </a:xfrm>
            <a:custGeom>
              <a:avLst/>
              <a:gdLst>
                <a:gd name="T0" fmla="*/ 5 w 7"/>
                <a:gd name="T1" fmla="*/ 22 h 25"/>
                <a:gd name="T2" fmla="*/ 7 w 7"/>
                <a:gd name="T3" fmla="*/ 4 h 25"/>
                <a:gd name="T4" fmla="*/ 2 w 7"/>
                <a:gd name="T5" fmla="*/ 2 h 25"/>
                <a:gd name="T6" fmla="*/ 0 w 7"/>
                <a:gd name="T7" fmla="*/ 20 h 25"/>
                <a:gd name="T8" fmla="*/ 5 w 7"/>
                <a:gd name="T9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5">
                  <a:moveTo>
                    <a:pt x="5" y="22"/>
                  </a:moveTo>
                  <a:cubicBezTo>
                    <a:pt x="6" y="16"/>
                    <a:pt x="5" y="10"/>
                    <a:pt x="7" y="4"/>
                  </a:cubicBezTo>
                  <a:cubicBezTo>
                    <a:pt x="7" y="1"/>
                    <a:pt x="3" y="0"/>
                    <a:pt x="2" y="2"/>
                  </a:cubicBezTo>
                  <a:cubicBezTo>
                    <a:pt x="1" y="8"/>
                    <a:pt x="1" y="14"/>
                    <a:pt x="0" y="20"/>
                  </a:cubicBezTo>
                  <a:cubicBezTo>
                    <a:pt x="0" y="23"/>
                    <a:pt x="4" y="25"/>
                    <a:pt x="5" y="2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0"/>
            <p:cNvSpPr/>
            <p:nvPr/>
          </p:nvSpPr>
          <p:spPr bwMode="auto">
            <a:xfrm>
              <a:off x="7448" y="3364"/>
              <a:ext cx="21" cy="75"/>
            </a:xfrm>
            <a:custGeom>
              <a:avLst/>
              <a:gdLst>
                <a:gd name="T0" fmla="*/ 5 w 6"/>
                <a:gd name="T1" fmla="*/ 22 h 25"/>
                <a:gd name="T2" fmla="*/ 6 w 6"/>
                <a:gd name="T3" fmla="*/ 3 h 25"/>
                <a:gd name="T4" fmla="*/ 1 w 6"/>
                <a:gd name="T5" fmla="*/ 3 h 25"/>
                <a:gd name="T6" fmla="*/ 0 w 6"/>
                <a:gd name="T7" fmla="*/ 22 h 25"/>
                <a:gd name="T8" fmla="*/ 5 w 6"/>
                <a:gd name="T9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5">
                  <a:moveTo>
                    <a:pt x="5" y="22"/>
                  </a:moveTo>
                  <a:cubicBezTo>
                    <a:pt x="5" y="16"/>
                    <a:pt x="6" y="10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ubicBezTo>
                    <a:pt x="1" y="10"/>
                    <a:pt x="0" y="16"/>
                    <a:pt x="0" y="22"/>
                  </a:cubicBezTo>
                  <a:cubicBezTo>
                    <a:pt x="0" y="25"/>
                    <a:pt x="5" y="25"/>
                    <a:pt x="5" y="2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1"/>
            <p:cNvSpPr/>
            <p:nvPr/>
          </p:nvSpPr>
          <p:spPr bwMode="auto">
            <a:xfrm>
              <a:off x="7444" y="3272"/>
              <a:ext cx="25" cy="75"/>
            </a:xfrm>
            <a:custGeom>
              <a:avLst/>
              <a:gdLst>
                <a:gd name="T0" fmla="*/ 5 w 7"/>
                <a:gd name="T1" fmla="*/ 22 h 25"/>
                <a:gd name="T2" fmla="*/ 5 w 7"/>
                <a:gd name="T3" fmla="*/ 12 h 25"/>
                <a:gd name="T4" fmla="*/ 5 w 7"/>
                <a:gd name="T5" fmla="*/ 7 h 25"/>
                <a:gd name="T6" fmla="*/ 5 w 7"/>
                <a:gd name="T7" fmla="*/ 5 h 25"/>
                <a:gd name="T8" fmla="*/ 5 w 7"/>
                <a:gd name="T9" fmla="*/ 4 h 25"/>
                <a:gd name="T10" fmla="*/ 2 w 7"/>
                <a:gd name="T11" fmla="*/ 1 h 25"/>
                <a:gd name="T12" fmla="*/ 0 w 7"/>
                <a:gd name="T13" fmla="*/ 8 h 25"/>
                <a:gd name="T14" fmla="*/ 0 w 7"/>
                <a:gd name="T15" fmla="*/ 22 h 25"/>
                <a:gd name="T16" fmla="*/ 5 w 7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5">
                  <a:moveTo>
                    <a:pt x="5" y="22"/>
                  </a:moveTo>
                  <a:cubicBezTo>
                    <a:pt x="5" y="18"/>
                    <a:pt x="5" y="15"/>
                    <a:pt x="5" y="12"/>
                  </a:cubicBezTo>
                  <a:cubicBezTo>
                    <a:pt x="5" y="10"/>
                    <a:pt x="5" y="8"/>
                    <a:pt x="5" y="7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3"/>
                    <a:pt x="5" y="0"/>
                    <a:pt x="2" y="1"/>
                  </a:cubicBezTo>
                  <a:cubicBezTo>
                    <a:pt x="0" y="2"/>
                    <a:pt x="0" y="6"/>
                    <a:pt x="0" y="8"/>
                  </a:cubicBezTo>
                  <a:cubicBezTo>
                    <a:pt x="0" y="13"/>
                    <a:pt x="0" y="17"/>
                    <a:pt x="0" y="22"/>
                  </a:cubicBezTo>
                  <a:cubicBezTo>
                    <a:pt x="0" y="25"/>
                    <a:pt x="5" y="25"/>
                    <a:pt x="5" y="2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2"/>
            <p:cNvSpPr/>
            <p:nvPr/>
          </p:nvSpPr>
          <p:spPr bwMode="auto">
            <a:xfrm>
              <a:off x="7451" y="3172"/>
              <a:ext cx="25" cy="77"/>
            </a:xfrm>
            <a:custGeom>
              <a:avLst/>
              <a:gdLst>
                <a:gd name="T0" fmla="*/ 0 w 7"/>
                <a:gd name="T1" fmla="*/ 7 h 26"/>
                <a:gd name="T2" fmla="*/ 1 w 7"/>
                <a:gd name="T3" fmla="*/ 16 h 26"/>
                <a:gd name="T4" fmla="*/ 1 w 7"/>
                <a:gd name="T5" fmla="*/ 19 h 26"/>
                <a:gd name="T6" fmla="*/ 2 w 7"/>
                <a:gd name="T7" fmla="*/ 21 h 26"/>
                <a:gd name="T8" fmla="*/ 5 w 7"/>
                <a:gd name="T9" fmla="*/ 23 h 26"/>
                <a:gd name="T10" fmla="*/ 5 w 7"/>
                <a:gd name="T11" fmla="*/ 14 h 26"/>
                <a:gd name="T12" fmla="*/ 5 w 7"/>
                <a:gd name="T13" fmla="*/ 8 h 26"/>
                <a:gd name="T14" fmla="*/ 5 w 7"/>
                <a:gd name="T15" fmla="*/ 6 h 26"/>
                <a:gd name="T16" fmla="*/ 5 w 7"/>
                <a:gd name="T17" fmla="*/ 3 h 26"/>
                <a:gd name="T18" fmla="*/ 1 w 7"/>
                <a:gd name="T19" fmla="*/ 2 h 26"/>
                <a:gd name="T20" fmla="*/ 0 w 7"/>
                <a:gd name="T21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6">
                  <a:moveTo>
                    <a:pt x="0" y="7"/>
                  </a:moveTo>
                  <a:cubicBezTo>
                    <a:pt x="0" y="10"/>
                    <a:pt x="1" y="13"/>
                    <a:pt x="1" y="16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1" y="20"/>
                    <a:pt x="1" y="22"/>
                    <a:pt x="2" y="21"/>
                  </a:cubicBezTo>
                  <a:cubicBezTo>
                    <a:pt x="0" y="23"/>
                    <a:pt x="4" y="26"/>
                    <a:pt x="5" y="23"/>
                  </a:cubicBezTo>
                  <a:cubicBezTo>
                    <a:pt x="7" y="21"/>
                    <a:pt x="6" y="16"/>
                    <a:pt x="5" y="14"/>
                  </a:cubicBezTo>
                  <a:cubicBezTo>
                    <a:pt x="5" y="12"/>
                    <a:pt x="5" y="10"/>
                    <a:pt x="5" y="8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6" y="5"/>
                    <a:pt x="6" y="4"/>
                    <a:pt x="5" y="3"/>
                  </a:cubicBezTo>
                  <a:cubicBezTo>
                    <a:pt x="4" y="1"/>
                    <a:pt x="3" y="0"/>
                    <a:pt x="1" y="2"/>
                  </a:cubicBezTo>
                  <a:cubicBezTo>
                    <a:pt x="0" y="3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3"/>
            <p:cNvSpPr/>
            <p:nvPr/>
          </p:nvSpPr>
          <p:spPr bwMode="auto">
            <a:xfrm>
              <a:off x="7444" y="3035"/>
              <a:ext cx="25" cy="101"/>
            </a:xfrm>
            <a:custGeom>
              <a:avLst/>
              <a:gdLst>
                <a:gd name="T0" fmla="*/ 0 w 7"/>
                <a:gd name="T1" fmla="*/ 4 h 34"/>
                <a:gd name="T2" fmla="*/ 1 w 7"/>
                <a:gd name="T3" fmla="*/ 31 h 34"/>
                <a:gd name="T4" fmla="*/ 6 w 7"/>
                <a:gd name="T5" fmla="*/ 31 h 34"/>
                <a:gd name="T6" fmla="*/ 6 w 7"/>
                <a:gd name="T7" fmla="*/ 10 h 34"/>
                <a:gd name="T8" fmla="*/ 6 w 7"/>
                <a:gd name="T9" fmla="*/ 7 h 34"/>
                <a:gd name="T10" fmla="*/ 4 w 7"/>
                <a:gd name="T11" fmla="*/ 2 h 34"/>
                <a:gd name="T12" fmla="*/ 0 w 7"/>
                <a:gd name="T1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4">
                  <a:moveTo>
                    <a:pt x="0" y="4"/>
                  </a:moveTo>
                  <a:cubicBezTo>
                    <a:pt x="2" y="13"/>
                    <a:pt x="1" y="22"/>
                    <a:pt x="1" y="31"/>
                  </a:cubicBezTo>
                  <a:cubicBezTo>
                    <a:pt x="1" y="34"/>
                    <a:pt x="6" y="34"/>
                    <a:pt x="6" y="31"/>
                  </a:cubicBezTo>
                  <a:cubicBezTo>
                    <a:pt x="6" y="24"/>
                    <a:pt x="6" y="17"/>
                    <a:pt x="6" y="10"/>
                  </a:cubicBezTo>
                  <a:cubicBezTo>
                    <a:pt x="6" y="9"/>
                    <a:pt x="7" y="8"/>
                    <a:pt x="6" y="7"/>
                  </a:cubicBezTo>
                  <a:cubicBezTo>
                    <a:pt x="6" y="5"/>
                    <a:pt x="5" y="4"/>
                    <a:pt x="4" y="2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4"/>
            <p:cNvSpPr/>
            <p:nvPr/>
          </p:nvSpPr>
          <p:spPr bwMode="auto">
            <a:xfrm>
              <a:off x="7448" y="2943"/>
              <a:ext cx="21" cy="62"/>
            </a:xfrm>
            <a:custGeom>
              <a:avLst/>
              <a:gdLst>
                <a:gd name="T0" fmla="*/ 5 w 6"/>
                <a:gd name="T1" fmla="*/ 18 h 21"/>
                <a:gd name="T2" fmla="*/ 6 w 6"/>
                <a:gd name="T3" fmla="*/ 3 h 21"/>
                <a:gd name="T4" fmla="*/ 1 w 6"/>
                <a:gd name="T5" fmla="*/ 3 h 21"/>
                <a:gd name="T6" fmla="*/ 0 w 6"/>
                <a:gd name="T7" fmla="*/ 18 h 21"/>
                <a:gd name="T8" fmla="*/ 5 w 6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1">
                  <a:moveTo>
                    <a:pt x="5" y="18"/>
                  </a:moveTo>
                  <a:cubicBezTo>
                    <a:pt x="5" y="13"/>
                    <a:pt x="6" y="8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ubicBezTo>
                    <a:pt x="1" y="8"/>
                    <a:pt x="1" y="13"/>
                    <a:pt x="0" y="18"/>
                  </a:cubicBezTo>
                  <a:cubicBezTo>
                    <a:pt x="0" y="21"/>
                    <a:pt x="4" y="21"/>
                    <a:pt x="5" y="1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5"/>
            <p:cNvSpPr/>
            <p:nvPr/>
          </p:nvSpPr>
          <p:spPr bwMode="auto">
            <a:xfrm>
              <a:off x="7448" y="2827"/>
              <a:ext cx="25" cy="83"/>
            </a:xfrm>
            <a:custGeom>
              <a:avLst/>
              <a:gdLst>
                <a:gd name="T0" fmla="*/ 2 w 7"/>
                <a:gd name="T1" fmla="*/ 25 h 28"/>
                <a:gd name="T2" fmla="*/ 7 w 7"/>
                <a:gd name="T3" fmla="*/ 25 h 28"/>
                <a:gd name="T4" fmla="*/ 5 w 7"/>
                <a:gd name="T5" fmla="*/ 3 h 28"/>
                <a:gd name="T6" fmla="*/ 0 w 7"/>
                <a:gd name="T7" fmla="*/ 3 h 28"/>
                <a:gd name="T8" fmla="*/ 2 w 7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8">
                  <a:moveTo>
                    <a:pt x="2" y="25"/>
                  </a:moveTo>
                  <a:cubicBezTo>
                    <a:pt x="3" y="28"/>
                    <a:pt x="7" y="28"/>
                    <a:pt x="7" y="25"/>
                  </a:cubicBezTo>
                  <a:cubicBezTo>
                    <a:pt x="6" y="18"/>
                    <a:pt x="6" y="10"/>
                    <a:pt x="5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1" y="10"/>
                    <a:pt x="1" y="18"/>
                    <a:pt x="2" y="2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6"/>
            <p:cNvSpPr/>
            <p:nvPr/>
          </p:nvSpPr>
          <p:spPr bwMode="auto">
            <a:xfrm>
              <a:off x="7441" y="2703"/>
              <a:ext cx="21" cy="92"/>
            </a:xfrm>
            <a:custGeom>
              <a:avLst/>
              <a:gdLst>
                <a:gd name="T0" fmla="*/ 1 w 6"/>
                <a:gd name="T1" fmla="*/ 28 h 31"/>
                <a:gd name="T2" fmla="*/ 6 w 6"/>
                <a:gd name="T3" fmla="*/ 28 h 31"/>
                <a:gd name="T4" fmla="*/ 5 w 6"/>
                <a:gd name="T5" fmla="*/ 3 h 31"/>
                <a:gd name="T6" fmla="*/ 0 w 6"/>
                <a:gd name="T7" fmla="*/ 3 h 31"/>
                <a:gd name="T8" fmla="*/ 1 w 6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1">
                  <a:moveTo>
                    <a:pt x="1" y="28"/>
                  </a:moveTo>
                  <a:cubicBezTo>
                    <a:pt x="1" y="31"/>
                    <a:pt x="6" y="31"/>
                    <a:pt x="6" y="28"/>
                  </a:cubicBezTo>
                  <a:cubicBezTo>
                    <a:pt x="6" y="20"/>
                    <a:pt x="6" y="11"/>
                    <a:pt x="5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1" y="11"/>
                    <a:pt x="1" y="20"/>
                    <a:pt x="1" y="2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7"/>
            <p:cNvSpPr/>
            <p:nvPr/>
          </p:nvSpPr>
          <p:spPr bwMode="auto">
            <a:xfrm>
              <a:off x="7444" y="2581"/>
              <a:ext cx="22" cy="83"/>
            </a:xfrm>
            <a:custGeom>
              <a:avLst/>
              <a:gdLst>
                <a:gd name="T0" fmla="*/ 1 w 6"/>
                <a:gd name="T1" fmla="*/ 4 h 28"/>
                <a:gd name="T2" fmla="*/ 1 w 6"/>
                <a:gd name="T3" fmla="*/ 4 h 28"/>
                <a:gd name="T4" fmla="*/ 0 w 6"/>
                <a:gd name="T5" fmla="*/ 25 h 28"/>
                <a:gd name="T6" fmla="*/ 5 w 6"/>
                <a:gd name="T7" fmla="*/ 25 h 28"/>
                <a:gd name="T8" fmla="*/ 5 w 6"/>
                <a:gd name="T9" fmla="*/ 13 h 28"/>
                <a:gd name="T10" fmla="*/ 5 w 6"/>
                <a:gd name="T11" fmla="*/ 7 h 28"/>
                <a:gd name="T12" fmla="*/ 6 w 6"/>
                <a:gd name="T13" fmla="*/ 4 h 28"/>
                <a:gd name="T14" fmla="*/ 6 w 6"/>
                <a:gd name="T15" fmla="*/ 4 h 28"/>
                <a:gd name="T16" fmla="*/ 6 w 6"/>
                <a:gd name="T17" fmla="*/ 4 h 28"/>
                <a:gd name="T18" fmla="*/ 1 w 6"/>
                <a:gd name="T19" fmla="*/ 3 h 28"/>
                <a:gd name="T20" fmla="*/ 1 w 6"/>
                <a:gd name="T21" fmla="*/ 4 h 28"/>
                <a:gd name="T22" fmla="*/ 1 w 6"/>
                <a:gd name="T23" fmla="*/ 4 h 28"/>
                <a:gd name="T24" fmla="*/ 1 w 6"/>
                <a:gd name="T25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28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11"/>
                    <a:pt x="0" y="18"/>
                    <a:pt x="0" y="25"/>
                  </a:cubicBezTo>
                  <a:cubicBezTo>
                    <a:pt x="0" y="28"/>
                    <a:pt x="5" y="28"/>
                    <a:pt x="5" y="25"/>
                  </a:cubicBezTo>
                  <a:cubicBezTo>
                    <a:pt x="5" y="21"/>
                    <a:pt x="5" y="17"/>
                    <a:pt x="5" y="13"/>
                  </a:cubicBezTo>
                  <a:cubicBezTo>
                    <a:pt x="5" y="11"/>
                    <a:pt x="5" y="9"/>
                    <a:pt x="5" y="7"/>
                  </a:cubicBezTo>
                  <a:cubicBezTo>
                    <a:pt x="5" y="7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8"/>
            <p:cNvSpPr/>
            <p:nvPr/>
          </p:nvSpPr>
          <p:spPr bwMode="auto">
            <a:xfrm>
              <a:off x="7455" y="2465"/>
              <a:ext cx="21" cy="98"/>
            </a:xfrm>
            <a:custGeom>
              <a:avLst/>
              <a:gdLst>
                <a:gd name="T0" fmla="*/ 5 w 6"/>
                <a:gd name="T1" fmla="*/ 30 h 33"/>
                <a:gd name="T2" fmla="*/ 5 w 6"/>
                <a:gd name="T3" fmla="*/ 10 h 33"/>
                <a:gd name="T4" fmla="*/ 6 w 6"/>
                <a:gd name="T5" fmla="*/ 8 h 33"/>
                <a:gd name="T6" fmla="*/ 5 w 6"/>
                <a:gd name="T7" fmla="*/ 3 h 33"/>
                <a:gd name="T8" fmla="*/ 0 w 6"/>
                <a:gd name="T9" fmla="*/ 3 h 33"/>
                <a:gd name="T10" fmla="*/ 0 w 6"/>
                <a:gd name="T11" fmla="*/ 30 h 33"/>
                <a:gd name="T12" fmla="*/ 5 w 6"/>
                <a:gd name="T13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3">
                  <a:moveTo>
                    <a:pt x="5" y="3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6" y="9"/>
                    <a:pt x="6" y="8"/>
                  </a:cubicBezTo>
                  <a:cubicBezTo>
                    <a:pt x="6" y="6"/>
                    <a:pt x="5" y="5"/>
                    <a:pt x="5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9"/>
            <p:cNvSpPr/>
            <p:nvPr/>
          </p:nvSpPr>
          <p:spPr bwMode="auto">
            <a:xfrm>
              <a:off x="7444" y="2347"/>
              <a:ext cx="29" cy="89"/>
            </a:xfrm>
            <a:custGeom>
              <a:avLst/>
              <a:gdLst>
                <a:gd name="T0" fmla="*/ 1 w 8"/>
                <a:gd name="T1" fmla="*/ 4 h 30"/>
                <a:gd name="T2" fmla="*/ 2 w 8"/>
                <a:gd name="T3" fmla="*/ 27 h 30"/>
                <a:gd name="T4" fmla="*/ 7 w 8"/>
                <a:gd name="T5" fmla="*/ 27 h 30"/>
                <a:gd name="T6" fmla="*/ 6 w 8"/>
                <a:gd name="T7" fmla="*/ 3 h 30"/>
                <a:gd name="T8" fmla="*/ 1 w 8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0">
                  <a:moveTo>
                    <a:pt x="1" y="4"/>
                  </a:moveTo>
                  <a:cubicBezTo>
                    <a:pt x="3" y="11"/>
                    <a:pt x="2" y="20"/>
                    <a:pt x="2" y="27"/>
                  </a:cubicBezTo>
                  <a:cubicBezTo>
                    <a:pt x="2" y="30"/>
                    <a:pt x="7" y="30"/>
                    <a:pt x="7" y="27"/>
                  </a:cubicBezTo>
                  <a:cubicBezTo>
                    <a:pt x="7" y="19"/>
                    <a:pt x="8" y="11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0"/>
            <p:cNvSpPr/>
            <p:nvPr/>
          </p:nvSpPr>
          <p:spPr bwMode="auto">
            <a:xfrm>
              <a:off x="7451" y="2231"/>
              <a:ext cx="18" cy="89"/>
            </a:xfrm>
            <a:custGeom>
              <a:avLst/>
              <a:gdLst>
                <a:gd name="T0" fmla="*/ 5 w 5"/>
                <a:gd name="T1" fmla="*/ 27 h 30"/>
                <a:gd name="T2" fmla="*/ 5 w 5"/>
                <a:gd name="T3" fmla="*/ 3 h 30"/>
                <a:gd name="T4" fmla="*/ 0 w 5"/>
                <a:gd name="T5" fmla="*/ 3 h 30"/>
                <a:gd name="T6" fmla="*/ 0 w 5"/>
                <a:gd name="T7" fmla="*/ 27 h 30"/>
                <a:gd name="T8" fmla="*/ 5 w 5"/>
                <a:gd name="T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7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5" y="30"/>
                    <a:pt x="5" y="2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1"/>
            <p:cNvSpPr/>
            <p:nvPr/>
          </p:nvSpPr>
          <p:spPr bwMode="auto">
            <a:xfrm>
              <a:off x="7441" y="2109"/>
              <a:ext cx="28" cy="92"/>
            </a:xfrm>
            <a:custGeom>
              <a:avLst/>
              <a:gdLst>
                <a:gd name="T0" fmla="*/ 1 w 8"/>
                <a:gd name="T1" fmla="*/ 4 h 31"/>
                <a:gd name="T2" fmla="*/ 2 w 8"/>
                <a:gd name="T3" fmla="*/ 28 h 31"/>
                <a:gd name="T4" fmla="*/ 7 w 8"/>
                <a:gd name="T5" fmla="*/ 28 h 31"/>
                <a:gd name="T6" fmla="*/ 6 w 8"/>
                <a:gd name="T7" fmla="*/ 3 h 31"/>
                <a:gd name="T8" fmla="*/ 1 w 8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4"/>
                  </a:moveTo>
                  <a:cubicBezTo>
                    <a:pt x="3" y="11"/>
                    <a:pt x="2" y="20"/>
                    <a:pt x="2" y="28"/>
                  </a:cubicBezTo>
                  <a:cubicBezTo>
                    <a:pt x="2" y="31"/>
                    <a:pt x="7" y="31"/>
                    <a:pt x="7" y="28"/>
                  </a:cubicBezTo>
                  <a:cubicBezTo>
                    <a:pt x="7" y="20"/>
                    <a:pt x="8" y="11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2"/>
            <p:cNvSpPr/>
            <p:nvPr/>
          </p:nvSpPr>
          <p:spPr bwMode="auto">
            <a:xfrm>
              <a:off x="7444" y="1970"/>
              <a:ext cx="18" cy="112"/>
            </a:xfrm>
            <a:custGeom>
              <a:avLst/>
              <a:gdLst>
                <a:gd name="T0" fmla="*/ 5 w 5"/>
                <a:gd name="T1" fmla="*/ 35 h 38"/>
                <a:gd name="T2" fmla="*/ 5 w 5"/>
                <a:gd name="T3" fmla="*/ 3 h 38"/>
                <a:gd name="T4" fmla="*/ 0 w 5"/>
                <a:gd name="T5" fmla="*/ 3 h 38"/>
                <a:gd name="T6" fmla="*/ 0 w 5"/>
                <a:gd name="T7" fmla="*/ 35 h 38"/>
                <a:gd name="T8" fmla="*/ 5 w 5"/>
                <a:gd name="T9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8">
                  <a:moveTo>
                    <a:pt x="5" y="35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5" y="38"/>
                    <a:pt x="5" y="3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3"/>
            <p:cNvSpPr/>
            <p:nvPr/>
          </p:nvSpPr>
          <p:spPr bwMode="auto">
            <a:xfrm>
              <a:off x="7444" y="1851"/>
              <a:ext cx="32" cy="107"/>
            </a:xfrm>
            <a:custGeom>
              <a:avLst/>
              <a:gdLst>
                <a:gd name="T0" fmla="*/ 1 w 9"/>
                <a:gd name="T1" fmla="*/ 33 h 36"/>
                <a:gd name="T2" fmla="*/ 6 w 9"/>
                <a:gd name="T3" fmla="*/ 33 h 36"/>
                <a:gd name="T4" fmla="*/ 8 w 9"/>
                <a:gd name="T5" fmla="*/ 4 h 36"/>
                <a:gd name="T6" fmla="*/ 3 w 9"/>
                <a:gd name="T7" fmla="*/ 2 h 36"/>
                <a:gd name="T8" fmla="*/ 1 w 9"/>
                <a:gd name="T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6">
                  <a:moveTo>
                    <a:pt x="1" y="33"/>
                  </a:moveTo>
                  <a:cubicBezTo>
                    <a:pt x="1" y="36"/>
                    <a:pt x="6" y="36"/>
                    <a:pt x="6" y="33"/>
                  </a:cubicBezTo>
                  <a:cubicBezTo>
                    <a:pt x="6" y="23"/>
                    <a:pt x="5" y="13"/>
                    <a:pt x="8" y="4"/>
                  </a:cubicBezTo>
                  <a:cubicBezTo>
                    <a:pt x="9" y="1"/>
                    <a:pt x="4" y="0"/>
                    <a:pt x="3" y="2"/>
                  </a:cubicBezTo>
                  <a:cubicBezTo>
                    <a:pt x="0" y="12"/>
                    <a:pt x="1" y="23"/>
                    <a:pt x="1" y="3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4"/>
            <p:cNvSpPr/>
            <p:nvPr/>
          </p:nvSpPr>
          <p:spPr bwMode="auto">
            <a:xfrm>
              <a:off x="7441" y="1753"/>
              <a:ext cx="28" cy="80"/>
            </a:xfrm>
            <a:custGeom>
              <a:avLst/>
              <a:gdLst>
                <a:gd name="T0" fmla="*/ 3 w 8"/>
                <a:gd name="T1" fmla="*/ 5 h 27"/>
                <a:gd name="T2" fmla="*/ 3 w 8"/>
                <a:gd name="T3" fmla="*/ 24 h 27"/>
                <a:gd name="T4" fmla="*/ 8 w 8"/>
                <a:gd name="T5" fmla="*/ 24 h 27"/>
                <a:gd name="T6" fmla="*/ 8 w 8"/>
                <a:gd name="T7" fmla="*/ 9 h 27"/>
                <a:gd name="T8" fmla="*/ 4 w 8"/>
                <a:gd name="T9" fmla="*/ 0 h 27"/>
                <a:gd name="T10" fmla="*/ 3 w 8"/>
                <a:gd name="T11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7">
                  <a:moveTo>
                    <a:pt x="3" y="5"/>
                  </a:moveTo>
                  <a:cubicBezTo>
                    <a:pt x="4" y="5"/>
                    <a:pt x="3" y="22"/>
                    <a:pt x="3" y="24"/>
                  </a:cubicBezTo>
                  <a:cubicBezTo>
                    <a:pt x="3" y="27"/>
                    <a:pt x="8" y="27"/>
                    <a:pt x="8" y="24"/>
                  </a:cubicBezTo>
                  <a:cubicBezTo>
                    <a:pt x="8" y="19"/>
                    <a:pt x="8" y="14"/>
                    <a:pt x="8" y="9"/>
                  </a:cubicBezTo>
                  <a:cubicBezTo>
                    <a:pt x="8" y="6"/>
                    <a:pt x="7" y="1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5"/>
            <p:cNvSpPr/>
            <p:nvPr/>
          </p:nvSpPr>
          <p:spPr bwMode="auto">
            <a:xfrm>
              <a:off x="7441" y="1622"/>
              <a:ext cx="28" cy="92"/>
            </a:xfrm>
            <a:custGeom>
              <a:avLst/>
              <a:gdLst>
                <a:gd name="T0" fmla="*/ 6 w 8"/>
                <a:gd name="T1" fmla="*/ 28 h 31"/>
                <a:gd name="T2" fmla="*/ 7 w 8"/>
                <a:gd name="T3" fmla="*/ 3 h 31"/>
                <a:gd name="T4" fmla="*/ 2 w 8"/>
                <a:gd name="T5" fmla="*/ 3 h 31"/>
                <a:gd name="T6" fmla="*/ 1 w 8"/>
                <a:gd name="T7" fmla="*/ 27 h 31"/>
                <a:gd name="T8" fmla="*/ 6 w 8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28"/>
                  </a:moveTo>
                  <a:cubicBezTo>
                    <a:pt x="8" y="20"/>
                    <a:pt x="7" y="11"/>
                    <a:pt x="7" y="3"/>
                  </a:cubicBezTo>
                  <a:cubicBezTo>
                    <a:pt x="7" y="0"/>
                    <a:pt x="2" y="0"/>
                    <a:pt x="2" y="3"/>
                  </a:cubicBezTo>
                  <a:cubicBezTo>
                    <a:pt x="2" y="11"/>
                    <a:pt x="4" y="19"/>
                    <a:pt x="1" y="27"/>
                  </a:cubicBezTo>
                  <a:cubicBezTo>
                    <a:pt x="0" y="30"/>
                    <a:pt x="5" y="31"/>
                    <a:pt x="6" y="2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6"/>
            <p:cNvSpPr/>
            <p:nvPr/>
          </p:nvSpPr>
          <p:spPr bwMode="auto">
            <a:xfrm>
              <a:off x="7444" y="1486"/>
              <a:ext cx="25" cy="104"/>
            </a:xfrm>
            <a:custGeom>
              <a:avLst/>
              <a:gdLst>
                <a:gd name="T0" fmla="*/ 0 w 7"/>
                <a:gd name="T1" fmla="*/ 32 h 35"/>
                <a:gd name="T2" fmla="*/ 5 w 7"/>
                <a:gd name="T3" fmla="*/ 32 h 35"/>
                <a:gd name="T4" fmla="*/ 6 w 7"/>
                <a:gd name="T5" fmla="*/ 3 h 35"/>
                <a:gd name="T6" fmla="*/ 1 w 7"/>
                <a:gd name="T7" fmla="*/ 3 h 35"/>
                <a:gd name="T8" fmla="*/ 0 w 7"/>
                <a:gd name="T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5">
                  <a:moveTo>
                    <a:pt x="0" y="32"/>
                  </a:moveTo>
                  <a:cubicBezTo>
                    <a:pt x="0" y="35"/>
                    <a:pt x="5" y="35"/>
                    <a:pt x="5" y="32"/>
                  </a:cubicBezTo>
                  <a:cubicBezTo>
                    <a:pt x="5" y="22"/>
                    <a:pt x="7" y="13"/>
                    <a:pt x="6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2" y="13"/>
                    <a:pt x="0" y="22"/>
                    <a:pt x="0" y="3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7"/>
            <p:cNvSpPr/>
            <p:nvPr/>
          </p:nvSpPr>
          <p:spPr bwMode="auto">
            <a:xfrm>
              <a:off x="7444" y="1361"/>
              <a:ext cx="29" cy="104"/>
            </a:xfrm>
            <a:custGeom>
              <a:avLst/>
              <a:gdLst>
                <a:gd name="T0" fmla="*/ 0 w 8"/>
                <a:gd name="T1" fmla="*/ 32 h 35"/>
                <a:gd name="T2" fmla="*/ 5 w 8"/>
                <a:gd name="T3" fmla="*/ 32 h 35"/>
                <a:gd name="T4" fmla="*/ 6 w 8"/>
                <a:gd name="T5" fmla="*/ 3 h 35"/>
                <a:gd name="T6" fmla="*/ 1 w 8"/>
                <a:gd name="T7" fmla="*/ 4 h 35"/>
                <a:gd name="T8" fmla="*/ 0 w 8"/>
                <a:gd name="T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5">
                  <a:moveTo>
                    <a:pt x="0" y="32"/>
                  </a:moveTo>
                  <a:cubicBezTo>
                    <a:pt x="0" y="35"/>
                    <a:pt x="5" y="35"/>
                    <a:pt x="5" y="32"/>
                  </a:cubicBezTo>
                  <a:cubicBezTo>
                    <a:pt x="5" y="23"/>
                    <a:pt x="8" y="12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ubicBezTo>
                    <a:pt x="4" y="13"/>
                    <a:pt x="0" y="23"/>
                    <a:pt x="0" y="3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8"/>
            <p:cNvSpPr/>
            <p:nvPr/>
          </p:nvSpPr>
          <p:spPr bwMode="auto">
            <a:xfrm>
              <a:off x="7451" y="1213"/>
              <a:ext cx="25" cy="98"/>
            </a:xfrm>
            <a:custGeom>
              <a:avLst/>
              <a:gdLst>
                <a:gd name="T0" fmla="*/ 1 w 7"/>
                <a:gd name="T1" fmla="*/ 9 h 33"/>
                <a:gd name="T2" fmla="*/ 2 w 7"/>
                <a:gd name="T3" fmla="*/ 30 h 33"/>
                <a:gd name="T4" fmla="*/ 7 w 7"/>
                <a:gd name="T5" fmla="*/ 30 h 33"/>
                <a:gd name="T6" fmla="*/ 6 w 7"/>
                <a:gd name="T7" fmla="*/ 3 h 33"/>
                <a:gd name="T8" fmla="*/ 2 w 7"/>
                <a:gd name="T9" fmla="*/ 2 h 33"/>
                <a:gd name="T10" fmla="*/ 0 w 7"/>
                <a:gd name="T11" fmla="*/ 7 h 33"/>
                <a:gd name="T12" fmla="*/ 1 w 7"/>
                <a:gd name="T1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3">
                  <a:moveTo>
                    <a:pt x="1" y="9"/>
                  </a:moveTo>
                  <a:cubicBezTo>
                    <a:pt x="1" y="16"/>
                    <a:pt x="1" y="23"/>
                    <a:pt x="2" y="30"/>
                  </a:cubicBezTo>
                  <a:cubicBezTo>
                    <a:pt x="3" y="33"/>
                    <a:pt x="7" y="33"/>
                    <a:pt x="7" y="30"/>
                  </a:cubicBezTo>
                  <a:cubicBezTo>
                    <a:pt x="6" y="21"/>
                    <a:pt x="6" y="12"/>
                    <a:pt x="6" y="3"/>
                  </a:cubicBezTo>
                  <a:cubicBezTo>
                    <a:pt x="6" y="1"/>
                    <a:pt x="3" y="0"/>
                    <a:pt x="2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8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9"/>
            <p:cNvSpPr/>
            <p:nvPr/>
          </p:nvSpPr>
          <p:spPr bwMode="auto">
            <a:xfrm>
              <a:off x="7448" y="1068"/>
              <a:ext cx="25" cy="94"/>
            </a:xfrm>
            <a:custGeom>
              <a:avLst/>
              <a:gdLst>
                <a:gd name="T0" fmla="*/ 5 w 7"/>
                <a:gd name="T1" fmla="*/ 29 h 32"/>
                <a:gd name="T2" fmla="*/ 6 w 7"/>
                <a:gd name="T3" fmla="*/ 14 h 32"/>
                <a:gd name="T4" fmla="*/ 6 w 7"/>
                <a:gd name="T5" fmla="*/ 7 h 32"/>
                <a:gd name="T6" fmla="*/ 7 w 7"/>
                <a:gd name="T7" fmla="*/ 4 h 32"/>
                <a:gd name="T8" fmla="*/ 7 w 7"/>
                <a:gd name="T9" fmla="*/ 3 h 32"/>
                <a:gd name="T10" fmla="*/ 7 w 7"/>
                <a:gd name="T11" fmla="*/ 3 h 32"/>
                <a:gd name="T12" fmla="*/ 3 w 7"/>
                <a:gd name="T13" fmla="*/ 2 h 32"/>
                <a:gd name="T14" fmla="*/ 1 w 7"/>
                <a:gd name="T15" fmla="*/ 11 h 32"/>
                <a:gd name="T16" fmla="*/ 0 w 7"/>
                <a:gd name="T17" fmla="*/ 29 h 32"/>
                <a:gd name="T18" fmla="*/ 5 w 7"/>
                <a:gd name="T1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2">
                  <a:moveTo>
                    <a:pt x="5" y="29"/>
                  </a:moveTo>
                  <a:cubicBezTo>
                    <a:pt x="5" y="24"/>
                    <a:pt x="5" y="19"/>
                    <a:pt x="6" y="14"/>
                  </a:cubicBezTo>
                  <a:cubicBezTo>
                    <a:pt x="6" y="12"/>
                    <a:pt x="6" y="10"/>
                    <a:pt x="6" y="7"/>
                  </a:cubicBezTo>
                  <a:cubicBezTo>
                    <a:pt x="6" y="6"/>
                    <a:pt x="7" y="5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4" y="0"/>
                    <a:pt x="3" y="2"/>
                  </a:cubicBezTo>
                  <a:cubicBezTo>
                    <a:pt x="1" y="4"/>
                    <a:pt x="2" y="8"/>
                    <a:pt x="1" y="11"/>
                  </a:cubicBezTo>
                  <a:cubicBezTo>
                    <a:pt x="1" y="17"/>
                    <a:pt x="0" y="23"/>
                    <a:pt x="0" y="29"/>
                  </a:cubicBezTo>
                  <a:cubicBezTo>
                    <a:pt x="0" y="32"/>
                    <a:pt x="5" y="32"/>
                    <a:pt x="5" y="2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0"/>
            <p:cNvSpPr/>
            <p:nvPr/>
          </p:nvSpPr>
          <p:spPr bwMode="auto">
            <a:xfrm>
              <a:off x="7441" y="934"/>
              <a:ext cx="28" cy="104"/>
            </a:xfrm>
            <a:custGeom>
              <a:avLst/>
              <a:gdLst>
                <a:gd name="T0" fmla="*/ 1 w 8"/>
                <a:gd name="T1" fmla="*/ 9 h 35"/>
                <a:gd name="T2" fmla="*/ 3 w 8"/>
                <a:gd name="T3" fmla="*/ 32 h 35"/>
                <a:gd name="T4" fmla="*/ 8 w 8"/>
                <a:gd name="T5" fmla="*/ 32 h 35"/>
                <a:gd name="T6" fmla="*/ 6 w 8"/>
                <a:gd name="T7" fmla="*/ 17 h 35"/>
                <a:gd name="T8" fmla="*/ 5 w 8"/>
                <a:gd name="T9" fmla="*/ 9 h 35"/>
                <a:gd name="T10" fmla="*/ 5 w 8"/>
                <a:gd name="T11" fmla="*/ 6 h 35"/>
                <a:gd name="T12" fmla="*/ 5 w 8"/>
                <a:gd name="T13" fmla="*/ 5 h 35"/>
                <a:gd name="T14" fmla="*/ 5 w 8"/>
                <a:gd name="T15" fmla="*/ 3 h 35"/>
                <a:gd name="T16" fmla="*/ 1 w 8"/>
                <a:gd name="T17" fmla="*/ 2 h 35"/>
                <a:gd name="T18" fmla="*/ 1 w 8"/>
                <a:gd name="T1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1" y="9"/>
                  </a:moveTo>
                  <a:cubicBezTo>
                    <a:pt x="1" y="16"/>
                    <a:pt x="3" y="24"/>
                    <a:pt x="3" y="32"/>
                  </a:cubicBezTo>
                  <a:cubicBezTo>
                    <a:pt x="3" y="35"/>
                    <a:pt x="8" y="35"/>
                    <a:pt x="8" y="32"/>
                  </a:cubicBezTo>
                  <a:cubicBezTo>
                    <a:pt x="8" y="27"/>
                    <a:pt x="7" y="22"/>
                    <a:pt x="6" y="17"/>
                  </a:cubicBezTo>
                  <a:cubicBezTo>
                    <a:pt x="6" y="14"/>
                    <a:pt x="6" y="12"/>
                    <a:pt x="5" y="9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6" y="4"/>
                    <a:pt x="5" y="3"/>
                  </a:cubicBezTo>
                  <a:cubicBezTo>
                    <a:pt x="5" y="1"/>
                    <a:pt x="2" y="0"/>
                    <a:pt x="1" y="2"/>
                  </a:cubicBezTo>
                  <a:cubicBezTo>
                    <a:pt x="0" y="4"/>
                    <a:pt x="1" y="7"/>
                    <a:pt x="1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1"/>
            <p:cNvSpPr/>
            <p:nvPr/>
          </p:nvSpPr>
          <p:spPr bwMode="auto">
            <a:xfrm>
              <a:off x="7441" y="792"/>
              <a:ext cx="25" cy="109"/>
            </a:xfrm>
            <a:custGeom>
              <a:avLst/>
              <a:gdLst>
                <a:gd name="T0" fmla="*/ 1 w 7"/>
                <a:gd name="T1" fmla="*/ 6 h 37"/>
                <a:gd name="T2" fmla="*/ 2 w 7"/>
                <a:gd name="T3" fmla="*/ 7 h 37"/>
                <a:gd name="T4" fmla="*/ 1 w 7"/>
                <a:gd name="T5" fmla="*/ 16 h 37"/>
                <a:gd name="T6" fmla="*/ 0 w 7"/>
                <a:gd name="T7" fmla="*/ 33 h 37"/>
                <a:gd name="T8" fmla="*/ 4 w 7"/>
                <a:gd name="T9" fmla="*/ 34 h 37"/>
                <a:gd name="T10" fmla="*/ 6 w 7"/>
                <a:gd name="T11" fmla="*/ 16 h 37"/>
                <a:gd name="T12" fmla="*/ 4 w 7"/>
                <a:gd name="T13" fmla="*/ 1 h 37"/>
                <a:gd name="T14" fmla="*/ 0 w 7"/>
                <a:gd name="T15" fmla="*/ 3 h 37"/>
                <a:gd name="T16" fmla="*/ 1 w 7"/>
                <a:gd name="T17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7">
                  <a:moveTo>
                    <a:pt x="1" y="6"/>
                  </a:moveTo>
                  <a:cubicBezTo>
                    <a:pt x="1" y="7"/>
                    <a:pt x="1" y="7"/>
                    <a:pt x="2" y="7"/>
                  </a:cubicBezTo>
                  <a:cubicBezTo>
                    <a:pt x="2" y="10"/>
                    <a:pt x="1" y="15"/>
                    <a:pt x="1" y="16"/>
                  </a:cubicBezTo>
                  <a:cubicBezTo>
                    <a:pt x="1" y="22"/>
                    <a:pt x="1" y="27"/>
                    <a:pt x="0" y="33"/>
                  </a:cubicBezTo>
                  <a:cubicBezTo>
                    <a:pt x="0" y="35"/>
                    <a:pt x="4" y="37"/>
                    <a:pt x="4" y="34"/>
                  </a:cubicBezTo>
                  <a:cubicBezTo>
                    <a:pt x="6" y="28"/>
                    <a:pt x="6" y="22"/>
                    <a:pt x="6" y="16"/>
                  </a:cubicBezTo>
                  <a:cubicBezTo>
                    <a:pt x="6" y="12"/>
                    <a:pt x="7" y="4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1" y="4"/>
                    <a:pt x="1" y="5"/>
                    <a:pt x="1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2"/>
            <p:cNvSpPr/>
            <p:nvPr/>
          </p:nvSpPr>
          <p:spPr bwMode="auto">
            <a:xfrm>
              <a:off x="7444" y="646"/>
              <a:ext cx="22" cy="89"/>
            </a:xfrm>
            <a:custGeom>
              <a:avLst/>
              <a:gdLst>
                <a:gd name="T0" fmla="*/ 0 w 6"/>
                <a:gd name="T1" fmla="*/ 4 h 30"/>
                <a:gd name="T2" fmla="*/ 1 w 6"/>
                <a:gd name="T3" fmla="*/ 27 h 30"/>
                <a:gd name="T4" fmla="*/ 6 w 6"/>
                <a:gd name="T5" fmla="*/ 27 h 30"/>
                <a:gd name="T6" fmla="*/ 5 w 6"/>
                <a:gd name="T7" fmla="*/ 3 h 30"/>
                <a:gd name="T8" fmla="*/ 0 w 6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0">
                  <a:moveTo>
                    <a:pt x="0" y="4"/>
                  </a:moveTo>
                  <a:cubicBezTo>
                    <a:pt x="2" y="11"/>
                    <a:pt x="1" y="20"/>
                    <a:pt x="1" y="27"/>
                  </a:cubicBezTo>
                  <a:cubicBezTo>
                    <a:pt x="1" y="30"/>
                    <a:pt x="6" y="30"/>
                    <a:pt x="6" y="27"/>
                  </a:cubicBezTo>
                  <a:cubicBezTo>
                    <a:pt x="6" y="19"/>
                    <a:pt x="6" y="11"/>
                    <a:pt x="5" y="3"/>
                  </a:cubicBezTo>
                  <a:cubicBezTo>
                    <a:pt x="4" y="0"/>
                    <a:pt x="0" y="1"/>
                    <a:pt x="0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3"/>
            <p:cNvSpPr/>
            <p:nvPr/>
          </p:nvSpPr>
          <p:spPr bwMode="auto">
            <a:xfrm>
              <a:off x="7444" y="513"/>
              <a:ext cx="22" cy="92"/>
            </a:xfrm>
            <a:custGeom>
              <a:avLst/>
              <a:gdLst>
                <a:gd name="T0" fmla="*/ 5 w 6"/>
                <a:gd name="T1" fmla="*/ 28 h 31"/>
                <a:gd name="T2" fmla="*/ 6 w 6"/>
                <a:gd name="T3" fmla="*/ 3 h 31"/>
                <a:gd name="T4" fmla="*/ 1 w 6"/>
                <a:gd name="T5" fmla="*/ 3 h 31"/>
                <a:gd name="T6" fmla="*/ 0 w 6"/>
                <a:gd name="T7" fmla="*/ 28 h 31"/>
                <a:gd name="T8" fmla="*/ 5 w 6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1">
                  <a:moveTo>
                    <a:pt x="5" y="28"/>
                  </a:moveTo>
                  <a:cubicBezTo>
                    <a:pt x="6" y="20"/>
                    <a:pt x="6" y="11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ubicBezTo>
                    <a:pt x="1" y="11"/>
                    <a:pt x="1" y="20"/>
                    <a:pt x="0" y="28"/>
                  </a:cubicBezTo>
                  <a:cubicBezTo>
                    <a:pt x="0" y="31"/>
                    <a:pt x="4" y="31"/>
                    <a:pt x="5" y="2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4"/>
            <p:cNvSpPr/>
            <p:nvPr/>
          </p:nvSpPr>
          <p:spPr bwMode="auto">
            <a:xfrm>
              <a:off x="7444" y="388"/>
              <a:ext cx="29" cy="95"/>
            </a:xfrm>
            <a:custGeom>
              <a:avLst/>
              <a:gdLst>
                <a:gd name="T0" fmla="*/ 1 w 8"/>
                <a:gd name="T1" fmla="*/ 4 h 32"/>
                <a:gd name="T2" fmla="*/ 2 w 8"/>
                <a:gd name="T3" fmla="*/ 29 h 32"/>
                <a:gd name="T4" fmla="*/ 7 w 8"/>
                <a:gd name="T5" fmla="*/ 29 h 32"/>
                <a:gd name="T6" fmla="*/ 6 w 8"/>
                <a:gd name="T7" fmla="*/ 3 h 32"/>
                <a:gd name="T8" fmla="*/ 1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4"/>
                  </a:moveTo>
                  <a:cubicBezTo>
                    <a:pt x="3" y="12"/>
                    <a:pt x="2" y="21"/>
                    <a:pt x="2" y="29"/>
                  </a:cubicBezTo>
                  <a:cubicBezTo>
                    <a:pt x="2" y="32"/>
                    <a:pt x="7" y="32"/>
                    <a:pt x="7" y="29"/>
                  </a:cubicBezTo>
                  <a:cubicBezTo>
                    <a:pt x="7" y="21"/>
                    <a:pt x="8" y="11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5"/>
            <p:cNvSpPr/>
            <p:nvPr/>
          </p:nvSpPr>
          <p:spPr bwMode="auto">
            <a:xfrm>
              <a:off x="7441" y="305"/>
              <a:ext cx="25" cy="56"/>
            </a:xfrm>
            <a:custGeom>
              <a:avLst/>
              <a:gdLst>
                <a:gd name="T0" fmla="*/ 1 w 7"/>
                <a:gd name="T1" fmla="*/ 4 h 19"/>
                <a:gd name="T2" fmla="*/ 2 w 7"/>
                <a:gd name="T3" fmla="*/ 16 h 19"/>
                <a:gd name="T4" fmla="*/ 7 w 7"/>
                <a:gd name="T5" fmla="*/ 16 h 19"/>
                <a:gd name="T6" fmla="*/ 6 w 7"/>
                <a:gd name="T7" fmla="*/ 3 h 19"/>
                <a:gd name="T8" fmla="*/ 1 w 7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9">
                  <a:moveTo>
                    <a:pt x="1" y="4"/>
                  </a:moveTo>
                  <a:cubicBezTo>
                    <a:pt x="2" y="8"/>
                    <a:pt x="2" y="12"/>
                    <a:pt x="2" y="16"/>
                  </a:cubicBezTo>
                  <a:cubicBezTo>
                    <a:pt x="2" y="19"/>
                    <a:pt x="7" y="19"/>
                    <a:pt x="7" y="16"/>
                  </a:cubicBezTo>
                  <a:cubicBezTo>
                    <a:pt x="7" y="11"/>
                    <a:pt x="7" y="7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6"/>
            <p:cNvSpPr/>
            <p:nvPr/>
          </p:nvSpPr>
          <p:spPr bwMode="auto">
            <a:xfrm>
              <a:off x="7441" y="213"/>
              <a:ext cx="28" cy="65"/>
            </a:xfrm>
            <a:custGeom>
              <a:avLst/>
              <a:gdLst>
                <a:gd name="T0" fmla="*/ 1 w 8"/>
                <a:gd name="T1" fmla="*/ 4 h 22"/>
                <a:gd name="T2" fmla="*/ 2 w 8"/>
                <a:gd name="T3" fmla="*/ 18 h 22"/>
                <a:gd name="T4" fmla="*/ 7 w 8"/>
                <a:gd name="T5" fmla="*/ 19 h 22"/>
                <a:gd name="T6" fmla="*/ 6 w 8"/>
                <a:gd name="T7" fmla="*/ 3 h 22"/>
                <a:gd name="T8" fmla="*/ 1 w 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1" y="4"/>
                  </a:moveTo>
                  <a:cubicBezTo>
                    <a:pt x="2" y="8"/>
                    <a:pt x="3" y="14"/>
                    <a:pt x="2" y="18"/>
                  </a:cubicBezTo>
                  <a:cubicBezTo>
                    <a:pt x="1" y="21"/>
                    <a:pt x="6" y="22"/>
                    <a:pt x="7" y="19"/>
                  </a:cubicBezTo>
                  <a:cubicBezTo>
                    <a:pt x="8" y="14"/>
                    <a:pt x="7" y="8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7"/>
            <p:cNvSpPr/>
            <p:nvPr/>
          </p:nvSpPr>
          <p:spPr bwMode="auto">
            <a:xfrm>
              <a:off x="7331" y="198"/>
              <a:ext cx="92" cy="27"/>
            </a:xfrm>
            <a:custGeom>
              <a:avLst/>
              <a:gdLst>
                <a:gd name="T0" fmla="*/ 3 w 26"/>
                <a:gd name="T1" fmla="*/ 5 h 9"/>
                <a:gd name="T2" fmla="*/ 12 w 26"/>
                <a:gd name="T3" fmla="*/ 5 h 9"/>
                <a:gd name="T4" fmla="*/ 21 w 26"/>
                <a:gd name="T5" fmla="*/ 7 h 9"/>
                <a:gd name="T6" fmla="*/ 25 w 26"/>
                <a:gd name="T7" fmla="*/ 4 h 9"/>
                <a:gd name="T8" fmla="*/ 18 w 26"/>
                <a:gd name="T9" fmla="*/ 1 h 9"/>
                <a:gd name="T10" fmla="*/ 4 w 26"/>
                <a:gd name="T11" fmla="*/ 0 h 9"/>
                <a:gd name="T12" fmla="*/ 3 w 26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9">
                  <a:moveTo>
                    <a:pt x="3" y="5"/>
                  </a:moveTo>
                  <a:cubicBezTo>
                    <a:pt x="6" y="5"/>
                    <a:pt x="9" y="5"/>
                    <a:pt x="12" y="5"/>
                  </a:cubicBezTo>
                  <a:cubicBezTo>
                    <a:pt x="14" y="5"/>
                    <a:pt x="20" y="5"/>
                    <a:pt x="21" y="7"/>
                  </a:cubicBezTo>
                  <a:cubicBezTo>
                    <a:pt x="22" y="9"/>
                    <a:pt x="26" y="7"/>
                    <a:pt x="25" y="4"/>
                  </a:cubicBezTo>
                  <a:cubicBezTo>
                    <a:pt x="23" y="2"/>
                    <a:pt x="20" y="1"/>
                    <a:pt x="18" y="1"/>
                  </a:cubicBezTo>
                  <a:cubicBezTo>
                    <a:pt x="13" y="1"/>
                    <a:pt x="9" y="1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28"/>
            <p:cNvSpPr/>
            <p:nvPr/>
          </p:nvSpPr>
          <p:spPr bwMode="auto">
            <a:xfrm>
              <a:off x="7201" y="192"/>
              <a:ext cx="85" cy="24"/>
            </a:xfrm>
            <a:custGeom>
              <a:avLst/>
              <a:gdLst>
                <a:gd name="T0" fmla="*/ 3 w 24"/>
                <a:gd name="T1" fmla="*/ 8 h 8"/>
                <a:gd name="T2" fmla="*/ 21 w 24"/>
                <a:gd name="T3" fmla="*/ 5 h 8"/>
                <a:gd name="T4" fmla="*/ 20 w 24"/>
                <a:gd name="T5" fmla="*/ 1 h 8"/>
                <a:gd name="T6" fmla="*/ 3 w 24"/>
                <a:gd name="T7" fmla="*/ 3 h 8"/>
                <a:gd name="T8" fmla="*/ 3 w 2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3" y="8"/>
                  </a:moveTo>
                  <a:cubicBezTo>
                    <a:pt x="9" y="8"/>
                    <a:pt x="15" y="8"/>
                    <a:pt x="21" y="5"/>
                  </a:cubicBezTo>
                  <a:cubicBezTo>
                    <a:pt x="24" y="4"/>
                    <a:pt x="23" y="0"/>
                    <a:pt x="20" y="1"/>
                  </a:cubicBezTo>
                  <a:cubicBezTo>
                    <a:pt x="15" y="3"/>
                    <a:pt x="9" y="3"/>
                    <a:pt x="3" y="3"/>
                  </a:cubicBezTo>
                  <a:cubicBezTo>
                    <a:pt x="0" y="3"/>
                    <a:pt x="0" y="8"/>
                    <a:pt x="3" y="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29"/>
            <p:cNvSpPr/>
            <p:nvPr/>
          </p:nvSpPr>
          <p:spPr bwMode="auto">
            <a:xfrm>
              <a:off x="7063" y="204"/>
              <a:ext cx="99" cy="24"/>
            </a:xfrm>
            <a:custGeom>
              <a:avLst/>
              <a:gdLst>
                <a:gd name="T0" fmla="*/ 4 w 28"/>
                <a:gd name="T1" fmla="*/ 7 h 8"/>
                <a:gd name="T2" fmla="*/ 24 w 28"/>
                <a:gd name="T3" fmla="*/ 6 h 8"/>
                <a:gd name="T4" fmla="*/ 26 w 28"/>
                <a:gd name="T5" fmla="*/ 1 h 8"/>
                <a:gd name="T6" fmla="*/ 3 w 28"/>
                <a:gd name="T7" fmla="*/ 2 h 8"/>
                <a:gd name="T8" fmla="*/ 4 w 2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4" y="7"/>
                  </a:moveTo>
                  <a:cubicBezTo>
                    <a:pt x="11" y="4"/>
                    <a:pt x="18" y="5"/>
                    <a:pt x="24" y="6"/>
                  </a:cubicBezTo>
                  <a:cubicBezTo>
                    <a:pt x="27" y="6"/>
                    <a:pt x="28" y="2"/>
                    <a:pt x="26" y="1"/>
                  </a:cubicBezTo>
                  <a:cubicBezTo>
                    <a:pt x="18" y="0"/>
                    <a:pt x="10" y="0"/>
                    <a:pt x="3" y="2"/>
                  </a:cubicBezTo>
                  <a:cubicBezTo>
                    <a:pt x="0" y="3"/>
                    <a:pt x="2" y="8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0"/>
            <p:cNvSpPr/>
            <p:nvPr/>
          </p:nvSpPr>
          <p:spPr bwMode="auto">
            <a:xfrm>
              <a:off x="6947" y="195"/>
              <a:ext cx="81" cy="27"/>
            </a:xfrm>
            <a:custGeom>
              <a:avLst/>
              <a:gdLst>
                <a:gd name="T0" fmla="*/ 3 w 23"/>
                <a:gd name="T1" fmla="*/ 9 h 9"/>
                <a:gd name="T2" fmla="*/ 20 w 23"/>
                <a:gd name="T3" fmla="*/ 5 h 9"/>
                <a:gd name="T4" fmla="*/ 18 w 23"/>
                <a:gd name="T5" fmla="*/ 1 h 9"/>
                <a:gd name="T6" fmla="*/ 3 w 23"/>
                <a:gd name="T7" fmla="*/ 4 h 9"/>
                <a:gd name="T8" fmla="*/ 3 w 2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3" y="9"/>
                  </a:moveTo>
                  <a:cubicBezTo>
                    <a:pt x="9" y="9"/>
                    <a:pt x="15" y="8"/>
                    <a:pt x="20" y="5"/>
                  </a:cubicBezTo>
                  <a:cubicBezTo>
                    <a:pt x="23" y="4"/>
                    <a:pt x="20" y="0"/>
                    <a:pt x="18" y="1"/>
                  </a:cubicBezTo>
                  <a:cubicBezTo>
                    <a:pt x="13" y="3"/>
                    <a:pt x="8" y="4"/>
                    <a:pt x="3" y="4"/>
                  </a:cubicBezTo>
                  <a:cubicBezTo>
                    <a:pt x="0" y="4"/>
                    <a:pt x="0" y="9"/>
                    <a:pt x="3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1"/>
            <p:cNvSpPr/>
            <p:nvPr/>
          </p:nvSpPr>
          <p:spPr bwMode="auto">
            <a:xfrm>
              <a:off x="6820" y="195"/>
              <a:ext cx="92" cy="27"/>
            </a:xfrm>
            <a:custGeom>
              <a:avLst/>
              <a:gdLst>
                <a:gd name="T0" fmla="*/ 4 w 26"/>
                <a:gd name="T1" fmla="*/ 7 h 9"/>
                <a:gd name="T2" fmla="*/ 22 w 26"/>
                <a:gd name="T3" fmla="*/ 8 h 9"/>
                <a:gd name="T4" fmla="*/ 23 w 26"/>
                <a:gd name="T5" fmla="*/ 3 h 9"/>
                <a:gd name="T6" fmla="*/ 3 w 26"/>
                <a:gd name="T7" fmla="*/ 2 h 9"/>
                <a:gd name="T8" fmla="*/ 4 w 26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4" y="7"/>
                  </a:moveTo>
                  <a:cubicBezTo>
                    <a:pt x="10" y="4"/>
                    <a:pt x="16" y="6"/>
                    <a:pt x="22" y="8"/>
                  </a:cubicBezTo>
                  <a:cubicBezTo>
                    <a:pt x="24" y="9"/>
                    <a:pt x="26" y="4"/>
                    <a:pt x="23" y="3"/>
                  </a:cubicBezTo>
                  <a:cubicBezTo>
                    <a:pt x="16" y="1"/>
                    <a:pt x="9" y="0"/>
                    <a:pt x="3" y="2"/>
                  </a:cubicBezTo>
                  <a:cubicBezTo>
                    <a:pt x="0" y="3"/>
                    <a:pt x="1" y="8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2"/>
            <p:cNvSpPr/>
            <p:nvPr/>
          </p:nvSpPr>
          <p:spPr bwMode="auto">
            <a:xfrm>
              <a:off x="6690" y="192"/>
              <a:ext cx="95" cy="27"/>
            </a:xfrm>
            <a:custGeom>
              <a:avLst/>
              <a:gdLst>
                <a:gd name="T0" fmla="*/ 3 w 27"/>
                <a:gd name="T1" fmla="*/ 7 h 9"/>
                <a:gd name="T2" fmla="*/ 25 w 27"/>
                <a:gd name="T3" fmla="*/ 5 h 9"/>
                <a:gd name="T4" fmla="*/ 22 w 27"/>
                <a:gd name="T5" fmla="*/ 1 h 9"/>
                <a:gd name="T6" fmla="*/ 4 w 27"/>
                <a:gd name="T7" fmla="*/ 2 h 9"/>
                <a:gd name="T8" fmla="*/ 3 w 27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3" y="7"/>
                  </a:moveTo>
                  <a:cubicBezTo>
                    <a:pt x="10" y="8"/>
                    <a:pt x="18" y="9"/>
                    <a:pt x="25" y="5"/>
                  </a:cubicBezTo>
                  <a:cubicBezTo>
                    <a:pt x="27" y="4"/>
                    <a:pt x="25" y="0"/>
                    <a:pt x="22" y="1"/>
                  </a:cubicBezTo>
                  <a:cubicBezTo>
                    <a:pt x="17" y="4"/>
                    <a:pt x="10" y="3"/>
                    <a:pt x="4" y="2"/>
                  </a:cubicBezTo>
                  <a:cubicBezTo>
                    <a:pt x="1" y="2"/>
                    <a:pt x="0" y="6"/>
                    <a:pt x="3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3"/>
            <p:cNvSpPr/>
            <p:nvPr/>
          </p:nvSpPr>
          <p:spPr bwMode="auto">
            <a:xfrm>
              <a:off x="6555" y="195"/>
              <a:ext cx="92" cy="30"/>
            </a:xfrm>
            <a:custGeom>
              <a:avLst/>
              <a:gdLst>
                <a:gd name="T0" fmla="*/ 5 w 26"/>
                <a:gd name="T1" fmla="*/ 8 h 10"/>
                <a:gd name="T2" fmla="*/ 22 w 26"/>
                <a:gd name="T3" fmla="*/ 8 h 10"/>
                <a:gd name="T4" fmla="*/ 23 w 26"/>
                <a:gd name="T5" fmla="*/ 3 h 10"/>
                <a:gd name="T6" fmla="*/ 2 w 26"/>
                <a:gd name="T7" fmla="*/ 5 h 10"/>
                <a:gd name="T8" fmla="*/ 5 w 26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5" y="8"/>
                  </a:moveTo>
                  <a:cubicBezTo>
                    <a:pt x="9" y="4"/>
                    <a:pt x="17" y="7"/>
                    <a:pt x="22" y="8"/>
                  </a:cubicBezTo>
                  <a:cubicBezTo>
                    <a:pt x="25" y="8"/>
                    <a:pt x="26" y="4"/>
                    <a:pt x="23" y="3"/>
                  </a:cubicBezTo>
                  <a:cubicBezTo>
                    <a:pt x="16" y="2"/>
                    <a:pt x="8" y="0"/>
                    <a:pt x="2" y="5"/>
                  </a:cubicBezTo>
                  <a:cubicBezTo>
                    <a:pt x="0" y="7"/>
                    <a:pt x="3" y="10"/>
                    <a:pt x="5" y="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4"/>
            <p:cNvSpPr/>
            <p:nvPr/>
          </p:nvSpPr>
          <p:spPr bwMode="auto">
            <a:xfrm>
              <a:off x="6446" y="207"/>
              <a:ext cx="81" cy="21"/>
            </a:xfrm>
            <a:custGeom>
              <a:avLst/>
              <a:gdLst>
                <a:gd name="T0" fmla="*/ 3 w 23"/>
                <a:gd name="T1" fmla="*/ 7 h 7"/>
                <a:gd name="T2" fmla="*/ 20 w 23"/>
                <a:gd name="T3" fmla="*/ 5 h 7"/>
                <a:gd name="T4" fmla="*/ 19 w 23"/>
                <a:gd name="T5" fmla="*/ 0 h 7"/>
                <a:gd name="T6" fmla="*/ 3 w 23"/>
                <a:gd name="T7" fmla="*/ 2 h 7"/>
                <a:gd name="T8" fmla="*/ 3 w 2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3" y="7"/>
                  </a:moveTo>
                  <a:cubicBezTo>
                    <a:pt x="9" y="7"/>
                    <a:pt x="15" y="6"/>
                    <a:pt x="20" y="5"/>
                  </a:cubicBezTo>
                  <a:cubicBezTo>
                    <a:pt x="23" y="4"/>
                    <a:pt x="22" y="0"/>
                    <a:pt x="19" y="0"/>
                  </a:cubicBezTo>
                  <a:cubicBezTo>
                    <a:pt x="14" y="1"/>
                    <a:pt x="8" y="2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5"/>
            <p:cNvSpPr/>
            <p:nvPr/>
          </p:nvSpPr>
          <p:spPr bwMode="auto">
            <a:xfrm>
              <a:off x="6309" y="207"/>
              <a:ext cx="98" cy="18"/>
            </a:xfrm>
            <a:custGeom>
              <a:avLst/>
              <a:gdLst>
                <a:gd name="T0" fmla="*/ 4 w 28"/>
                <a:gd name="T1" fmla="*/ 6 h 6"/>
                <a:gd name="T2" fmla="*/ 25 w 28"/>
                <a:gd name="T3" fmla="*/ 5 h 6"/>
                <a:gd name="T4" fmla="*/ 25 w 28"/>
                <a:gd name="T5" fmla="*/ 0 h 6"/>
                <a:gd name="T6" fmla="*/ 3 w 28"/>
                <a:gd name="T7" fmla="*/ 1 h 6"/>
                <a:gd name="T8" fmla="*/ 4 w 2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4" y="6"/>
                  </a:moveTo>
                  <a:cubicBezTo>
                    <a:pt x="11" y="5"/>
                    <a:pt x="18" y="5"/>
                    <a:pt x="25" y="5"/>
                  </a:cubicBezTo>
                  <a:cubicBezTo>
                    <a:pt x="28" y="5"/>
                    <a:pt x="28" y="0"/>
                    <a:pt x="25" y="0"/>
                  </a:cubicBezTo>
                  <a:cubicBezTo>
                    <a:pt x="18" y="0"/>
                    <a:pt x="10" y="0"/>
                    <a:pt x="3" y="1"/>
                  </a:cubicBezTo>
                  <a:cubicBezTo>
                    <a:pt x="0" y="2"/>
                    <a:pt x="2" y="6"/>
                    <a:pt x="4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6"/>
            <p:cNvSpPr/>
            <p:nvPr/>
          </p:nvSpPr>
          <p:spPr bwMode="auto">
            <a:xfrm>
              <a:off x="6167" y="204"/>
              <a:ext cx="96" cy="18"/>
            </a:xfrm>
            <a:custGeom>
              <a:avLst/>
              <a:gdLst>
                <a:gd name="T0" fmla="*/ 3 w 27"/>
                <a:gd name="T1" fmla="*/ 6 h 6"/>
                <a:gd name="T2" fmla="*/ 24 w 27"/>
                <a:gd name="T3" fmla="*/ 5 h 6"/>
                <a:gd name="T4" fmla="*/ 24 w 27"/>
                <a:gd name="T5" fmla="*/ 0 h 6"/>
                <a:gd name="T6" fmla="*/ 3 w 27"/>
                <a:gd name="T7" fmla="*/ 1 h 6"/>
                <a:gd name="T8" fmla="*/ 3 w 2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3" y="6"/>
                  </a:moveTo>
                  <a:cubicBezTo>
                    <a:pt x="10" y="6"/>
                    <a:pt x="17" y="6"/>
                    <a:pt x="24" y="5"/>
                  </a:cubicBezTo>
                  <a:cubicBezTo>
                    <a:pt x="27" y="4"/>
                    <a:pt x="27" y="0"/>
                    <a:pt x="24" y="0"/>
                  </a:cubicBezTo>
                  <a:cubicBezTo>
                    <a:pt x="17" y="1"/>
                    <a:pt x="10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37"/>
            <p:cNvSpPr/>
            <p:nvPr/>
          </p:nvSpPr>
          <p:spPr bwMode="auto">
            <a:xfrm>
              <a:off x="6040" y="207"/>
              <a:ext cx="89" cy="18"/>
            </a:xfrm>
            <a:custGeom>
              <a:avLst/>
              <a:gdLst>
                <a:gd name="T0" fmla="*/ 3 w 25"/>
                <a:gd name="T1" fmla="*/ 6 h 6"/>
                <a:gd name="T2" fmla="*/ 22 w 25"/>
                <a:gd name="T3" fmla="*/ 5 h 6"/>
                <a:gd name="T4" fmla="*/ 21 w 25"/>
                <a:gd name="T5" fmla="*/ 0 h 6"/>
                <a:gd name="T6" fmla="*/ 3 w 25"/>
                <a:gd name="T7" fmla="*/ 1 h 6"/>
                <a:gd name="T8" fmla="*/ 3 w 2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">
                  <a:moveTo>
                    <a:pt x="3" y="6"/>
                  </a:moveTo>
                  <a:cubicBezTo>
                    <a:pt x="9" y="6"/>
                    <a:pt x="16" y="6"/>
                    <a:pt x="22" y="5"/>
                  </a:cubicBezTo>
                  <a:cubicBezTo>
                    <a:pt x="25" y="4"/>
                    <a:pt x="24" y="0"/>
                    <a:pt x="21" y="0"/>
                  </a:cubicBezTo>
                  <a:cubicBezTo>
                    <a:pt x="15" y="1"/>
                    <a:pt x="9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38"/>
            <p:cNvSpPr/>
            <p:nvPr/>
          </p:nvSpPr>
          <p:spPr bwMode="auto">
            <a:xfrm>
              <a:off x="5910" y="201"/>
              <a:ext cx="92" cy="21"/>
            </a:xfrm>
            <a:custGeom>
              <a:avLst/>
              <a:gdLst>
                <a:gd name="T0" fmla="*/ 3 w 26"/>
                <a:gd name="T1" fmla="*/ 7 h 7"/>
                <a:gd name="T2" fmla="*/ 24 w 26"/>
                <a:gd name="T3" fmla="*/ 5 h 7"/>
                <a:gd name="T4" fmla="*/ 22 w 26"/>
                <a:gd name="T5" fmla="*/ 0 h 7"/>
                <a:gd name="T6" fmla="*/ 3 w 26"/>
                <a:gd name="T7" fmla="*/ 2 h 7"/>
                <a:gd name="T8" fmla="*/ 3 w 2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3" y="7"/>
                  </a:moveTo>
                  <a:cubicBezTo>
                    <a:pt x="10" y="7"/>
                    <a:pt x="17" y="6"/>
                    <a:pt x="24" y="5"/>
                  </a:cubicBezTo>
                  <a:cubicBezTo>
                    <a:pt x="26" y="4"/>
                    <a:pt x="25" y="0"/>
                    <a:pt x="22" y="0"/>
                  </a:cubicBezTo>
                  <a:cubicBezTo>
                    <a:pt x="16" y="1"/>
                    <a:pt x="9" y="2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39"/>
            <p:cNvSpPr/>
            <p:nvPr/>
          </p:nvSpPr>
          <p:spPr bwMode="auto">
            <a:xfrm>
              <a:off x="5755" y="204"/>
              <a:ext cx="99" cy="21"/>
            </a:xfrm>
            <a:custGeom>
              <a:avLst/>
              <a:gdLst>
                <a:gd name="T0" fmla="*/ 3 w 28"/>
                <a:gd name="T1" fmla="*/ 6 h 7"/>
                <a:gd name="T2" fmla="*/ 25 w 28"/>
                <a:gd name="T3" fmla="*/ 5 h 7"/>
                <a:gd name="T4" fmla="*/ 25 w 28"/>
                <a:gd name="T5" fmla="*/ 0 h 7"/>
                <a:gd name="T6" fmla="*/ 3 w 28"/>
                <a:gd name="T7" fmla="*/ 1 h 7"/>
                <a:gd name="T8" fmla="*/ 3 w 2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">
                  <a:moveTo>
                    <a:pt x="3" y="6"/>
                  </a:moveTo>
                  <a:cubicBezTo>
                    <a:pt x="10" y="7"/>
                    <a:pt x="17" y="5"/>
                    <a:pt x="25" y="5"/>
                  </a:cubicBezTo>
                  <a:cubicBezTo>
                    <a:pt x="28" y="5"/>
                    <a:pt x="28" y="0"/>
                    <a:pt x="25" y="0"/>
                  </a:cubicBezTo>
                  <a:cubicBezTo>
                    <a:pt x="17" y="0"/>
                    <a:pt x="10" y="2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40"/>
            <p:cNvSpPr/>
            <p:nvPr/>
          </p:nvSpPr>
          <p:spPr bwMode="auto">
            <a:xfrm>
              <a:off x="5624" y="210"/>
              <a:ext cx="106" cy="24"/>
            </a:xfrm>
            <a:custGeom>
              <a:avLst/>
              <a:gdLst>
                <a:gd name="T0" fmla="*/ 4 w 30"/>
                <a:gd name="T1" fmla="*/ 6 h 8"/>
                <a:gd name="T2" fmla="*/ 15 w 30"/>
                <a:gd name="T3" fmla="*/ 5 h 8"/>
                <a:gd name="T4" fmla="*/ 25 w 30"/>
                <a:gd name="T5" fmla="*/ 7 h 8"/>
                <a:gd name="T6" fmla="*/ 27 w 30"/>
                <a:gd name="T7" fmla="*/ 3 h 8"/>
                <a:gd name="T8" fmla="*/ 17 w 30"/>
                <a:gd name="T9" fmla="*/ 1 h 8"/>
                <a:gd name="T10" fmla="*/ 3 w 30"/>
                <a:gd name="T11" fmla="*/ 1 h 8"/>
                <a:gd name="T12" fmla="*/ 4 w 30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4" y="6"/>
                  </a:moveTo>
                  <a:cubicBezTo>
                    <a:pt x="8" y="5"/>
                    <a:pt x="12" y="5"/>
                    <a:pt x="15" y="5"/>
                  </a:cubicBezTo>
                  <a:cubicBezTo>
                    <a:pt x="18" y="5"/>
                    <a:pt x="22" y="5"/>
                    <a:pt x="25" y="7"/>
                  </a:cubicBezTo>
                  <a:cubicBezTo>
                    <a:pt x="27" y="8"/>
                    <a:pt x="30" y="4"/>
                    <a:pt x="27" y="3"/>
                  </a:cubicBezTo>
                  <a:cubicBezTo>
                    <a:pt x="24" y="1"/>
                    <a:pt x="20" y="1"/>
                    <a:pt x="17" y="1"/>
                  </a:cubicBezTo>
                  <a:cubicBezTo>
                    <a:pt x="13" y="0"/>
                    <a:pt x="8" y="0"/>
                    <a:pt x="3" y="1"/>
                  </a:cubicBezTo>
                  <a:cubicBezTo>
                    <a:pt x="0" y="2"/>
                    <a:pt x="2" y="7"/>
                    <a:pt x="4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41"/>
            <p:cNvSpPr/>
            <p:nvPr/>
          </p:nvSpPr>
          <p:spPr bwMode="auto">
            <a:xfrm>
              <a:off x="5451" y="201"/>
              <a:ext cx="127" cy="27"/>
            </a:xfrm>
            <a:custGeom>
              <a:avLst/>
              <a:gdLst>
                <a:gd name="T0" fmla="*/ 3 w 36"/>
                <a:gd name="T1" fmla="*/ 6 h 9"/>
                <a:gd name="T2" fmla="*/ 33 w 36"/>
                <a:gd name="T3" fmla="*/ 7 h 9"/>
                <a:gd name="T4" fmla="*/ 33 w 36"/>
                <a:gd name="T5" fmla="*/ 2 h 9"/>
                <a:gd name="T6" fmla="*/ 4 w 36"/>
                <a:gd name="T7" fmla="*/ 1 h 9"/>
                <a:gd name="T8" fmla="*/ 3 w 36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9">
                  <a:moveTo>
                    <a:pt x="3" y="6"/>
                  </a:moveTo>
                  <a:cubicBezTo>
                    <a:pt x="13" y="9"/>
                    <a:pt x="23" y="8"/>
                    <a:pt x="33" y="7"/>
                  </a:cubicBezTo>
                  <a:cubicBezTo>
                    <a:pt x="36" y="6"/>
                    <a:pt x="36" y="2"/>
                    <a:pt x="33" y="2"/>
                  </a:cubicBezTo>
                  <a:cubicBezTo>
                    <a:pt x="23" y="3"/>
                    <a:pt x="13" y="4"/>
                    <a:pt x="4" y="1"/>
                  </a:cubicBezTo>
                  <a:cubicBezTo>
                    <a:pt x="1" y="0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2"/>
            <p:cNvSpPr/>
            <p:nvPr/>
          </p:nvSpPr>
          <p:spPr bwMode="auto">
            <a:xfrm>
              <a:off x="5296" y="210"/>
              <a:ext cx="106" cy="18"/>
            </a:xfrm>
            <a:custGeom>
              <a:avLst/>
              <a:gdLst>
                <a:gd name="T0" fmla="*/ 3 w 30"/>
                <a:gd name="T1" fmla="*/ 5 h 6"/>
                <a:gd name="T2" fmla="*/ 27 w 30"/>
                <a:gd name="T3" fmla="*/ 6 h 6"/>
                <a:gd name="T4" fmla="*/ 27 w 30"/>
                <a:gd name="T5" fmla="*/ 1 h 6"/>
                <a:gd name="T6" fmla="*/ 3 w 30"/>
                <a:gd name="T7" fmla="*/ 0 h 6"/>
                <a:gd name="T8" fmla="*/ 3 w 30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" y="5"/>
                  </a:moveTo>
                  <a:cubicBezTo>
                    <a:pt x="11" y="5"/>
                    <a:pt x="19" y="6"/>
                    <a:pt x="27" y="6"/>
                  </a:cubicBezTo>
                  <a:cubicBezTo>
                    <a:pt x="30" y="6"/>
                    <a:pt x="30" y="1"/>
                    <a:pt x="27" y="1"/>
                  </a:cubicBezTo>
                  <a:cubicBezTo>
                    <a:pt x="19" y="1"/>
                    <a:pt x="11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3"/>
            <p:cNvSpPr/>
            <p:nvPr/>
          </p:nvSpPr>
          <p:spPr bwMode="auto">
            <a:xfrm>
              <a:off x="5169" y="201"/>
              <a:ext cx="103" cy="27"/>
            </a:xfrm>
            <a:custGeom>
              <a:avLst/>
              <a:gdLst>
                <a:gd name="T0" fmla="*/ 4 w 29"/>
                <a:gd name="T1" fmla="*/ 9 h 9"/>
                <a:gd name="T2" fmla="*/ 25 w 29"/>
                <a:gd name="T3" fmla="*/ 7 h 9"/>
                <a:gd name="T4" fmla="*/ 26 w 29"/>
                <a:gd name="T5" fmla="*/ 2 h 9"/>
                <a:gd name="T6" fmla="*/ 3 w 29"/>
                <a:gd name="T7" fmla="*/ 4 h 9"/>
                <a:gd name="T8" fmla="*/ 4 w 2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">
                  <a:moveTo>
                    <a:pt x="4" y="9"/>
                  </a:moveTo>
                  <a:cubicBezTo>
                    <a:pt x="10" y="8"/>
                    <a:pt x="18" y="5"/>
                    <a:pt x="25" y="7"/>
                  </a:cubicBezTo>
                  <a:cubicBezTo>
                    <a:pt x="27" y="8"/>
                    <a:pt x="29" y="3"/>
                    <a:pt x="26" y="2"/>
                  </a:cubicBezTo>
                  <a:cubicBezTo>
                    <a:pt x="18" y="0"/>
                    <a:pt x="10" y="3"/>
                    <a:pt x="3" y="4"/>
                  </a:cubicBezTo>
                  <a:cubicBezTo>
                    <a:pt x="0" y="5"/>
                    <a:pt x="1" y="9"/>
                    <a:pt x="4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4"/>
            <p:cNvSpPr/>
            <p:nvPr/>
          </p:nvSpPr>
          <p:spPr bwMode="auto">
            <a:xfrm>
              <a:off x="5032" y="210"/>
              <a:ext cx="116" cy="21"/>
            </a:xfrm>
            <a:custGeom>
              <a:avLst/>
              <a:gdLst>
                <a:gd name="T0" fmla="*/ 3 w 33"/>
                <a:gd name="T1" fmla="*/ 5 h 7"/>
                <a:gd name="T2" fmla="*/ 31 w 33"/>
                <a:gd name="T3" fmla="*/ 5 h 7"/>
                <a:gd name="T4" fmla="*/ 31 w 33"/>
                <a:gd name="T5" fmla="*/ 0 h 7"/>
                <a:gd name="T6" fmla="*/ 4 w 33"/>
                <a:gd name="T7" fmla="*/ 0 h 7"/>
                <a:gd name="T8" fmla="*/ 3 w 33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">
                  <a:moveTo>
                    <a:pt x="3" y="5"/>
                  </a:moveTo>
                  <a:cubicBezTo>
                    <a:pt x="12" y="7"/>
                    <a:pt x="21" y="6"/>
                    <a:pt x="31" y="5"/>
                  </a:cubicBezTo>
                  <a:cubicBezTo>
                    <a:pt x="33" y="4"/>
                    <a:pt x="33" y="0"/>
                    <a:pt x="31" y="0"/>
                  </a:cubicBezTo>
                  <a:cubicBezTo>
                    <a:pt x="22" y="1"/>
                    <a:pt x="13" y="2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5"/>
            <p:cNvSpPr/>
            <p:nvPr/>
          </p:nvSpPr>
          <p:spPr bwMode="auto">
            <a:xfrm>
              <a:off x="4894" y="201"/>
              <a:ext cx="106" cy="21"/>
            </a:xfrm>
            <a:custGeom>
              <a:avLst/>
              <a:gdLst>
                <a:gd name="T0" fmla="*/ 4 w 30"/>
                <a:gd name="T1" fmla="*/ 7 h 7"/>
                <a:gd name="T2" fmla="*/ 26 w 30"/>
                <a:gd name="T3" fmla="*/ 7 h 7"/>
                <a:gd name="T4" fmla="*/ 27 w 30"/>
                <a:gd name="T5" fmla="*/ 2 h 7"/>
                <a:gd name="T6" fmla="*/ 2 w 30"/>
                <a:gd name="T7" fmla="*/ 2 h 7"/>
                <a:gd name="T8" fmla="*/ 4 w 3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4" y="7"/>
                  </a:moveTo>
                  <a:cubicBezTo>
                    <a:pt x="11" y="6"/>
                    <a:pt x="18" y="5"/>
                    <a:pt x="26" y="7"/>
                  </a:cubicBezTo>
                  <a:cubicBezTo>
                    <a:pt x="29" y="7"/>
                    <a:pt x="30" y="3"/>
                    <a:pt x="27" y="2"/>
                  </a:cubicBezTo>
                  <a:cubicBezTo>
                    <a:pt x="19" y="0"/>
                    <a:pt x="11" y="1"/>
                    <a:pt x="2" y="2"/>
                  </a:cubicBezTo>
                  <a:cubicBezTo>
                    <a:pt x="0" y="3"/>
                    <a:pt x="1" y="7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6"/>
            <p:cNvSpPr/>
            <p:nvPr/>
          </p:nvSpPr>
          <p:spPr bwMode="auto">
            <a:xfrm>
              <a:off x="4732" y="207"/>
              <a:ext cx="102" cy="27"/>
            </a:xfrm>
            <a:custGeom>
              <a:avLst/>
              <a:gdLst>
                <a:gd name="T0" fmla="*/ 3 w 29"/>
                <a:gd name="T1" fmla="*/ 6 h 9"/>
                <a:gd name="T2" fmla="*/ 26 w 29"/>
                <a:gd name="T3" fmla="*/ 6 h 9"/>
                <a:gd name="T4" fmla="*/ 26 w 29"/>
                <a:gd name="T5" fmla="*/ 1 h 9"/>
                <a:gd name="T6" fmla="*/ 4 w 29"/>
                <a:gd name="T7" fmla="*/ 1 h 9"/>
                <a:gd name="T8" fmla="*/ 3 w 2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">
                  <a:moveTo>
                    <a:pt x="3" y="6"/>
                  </a:moveTo>
                  <a:cubicBezTo>
                    <a:pt x="11" y="9"/>
                    <a:pt x="18" y="6"/>
                    <a:pt x="26" y="6"/>
                  </a:cubicBezTo>
                  <a:cubicBezTo>
                    <a:pt x="29" y="6"/>
                    <a:pt x="29" y="1"/>
                    <a:pt x="26" y="1"/>
                  </a:cubicBezTo>
                  <a:cubicBezTo>
                    <a:pt x="19" y="1"/>
                    <a:pt x="11" y="4"/>
                    <a:pt x="4" y="1"/>
                  </a:cubicBezTo>
                  <a:cubicBezTo>
                    <a:pt x="2" y="0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47"/>
            <p:cNvSpPr/>
            <p:nvPr/>
          </p:nvSpPr>
          <p:spPr bwMode="auto">
            <a:xfrm>
              <a:off x="4608" y="210"/>
              <a:ext cx="81" cy="15"/>
            </a:xfrm>
            <a:custGeom>
              <a:avLst/>
              <a:gdLst>
                <a:gd name="T0" fmla="*/ 3 w 23"/>
                <a:gd name="T1" fmla="*/ 5 h 5"/>
                <a:gd name="T2" fmla="*/ 20 w 23"/>
                <a:gd name="T3" fmla="*/ 5 h 5"/>
                <a:gd name="T4" fmla="*/ 20 w 23"/>
                <a:gd name="T5" fmla="*/ 0 h 5"/>
                <a:gd name="T6" fmla="*/ 3 w 23"/>
                <a:gd name="T7" fmla="*/ 0 h 5"/>
                <a:gd name="T8" fmla="*/ 3 w 2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">
                  <a:moveTo>
                    <a:pt x="3" y="5"/>
                  </a:moveTo>
                  <a:cubicBezTo>
                    <a:pt x="20" y="5"/>
                    <a:pt x="20" y="5"/>
                    <a:pt x="20" y="5"/>
                  </a:cubicBezTo>
                  <a:cubicBezTo>
                    <a:pt x="23" y="5"/>
                    <a:pt x="23" y="0"/>
                    <a:pt x="2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48"/>
            <p:cNvSpPr/>
            <p:nvPr/>
          </p:nvSpPr>
          <p:spPr bwMode="auto">
            <a:xfrm>
              <a:off x="4439" y="201"/>
              <a:ext cx="88" cy="24"/>
            </a:xfrm>
            <a:custGeom>
              <a:avLst/>
              <a:gdLst>
                <a:gd name="T0" fmla="*/ 3 w 25"/>
                <a:gd name="T1" fmla="*/ 6 h 8"/>
                <a:gd name="T2" fmla="*/ 23 w 25"/>
                <a:gd name="T3" fmla="*/ 5 h 8"/>
                <a:gd name="T4" fmla="*/ 20 w 25"/>
                <a:gd name="T5" fmla="*/ 1 h 8"/>
                <a:gd name="T6" fmla="*/ 4 w 25"/>
                <a:gd name="T7" fmla="*/ 1 h 8"/>
                <a:gd name="T8" fmla="*/ 3 w 25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3" y="6"/>
                  </a:moveTo>
                  <a:cubicBezTo>
                    <a:pt x="9" y="7"/>
                    <a:pt x="16" y="8"/>
                    <a:pt x="23" y="5"/>
                  </a:cubicBezTo>
                  <a:cubicBezTo>
                    <a:pt x="25" y="4"/>
                    <a:pt x="23" y="0"/>
                    <a:pt x="20" y="1"/>
                  </a:cubicBezTo>
                  <a:cubicBezTo>
                    <a:pt x="15" y="4"/>
                    <a:pt x="9" y="2"/>
                    <a:pt x="4" y="1"/>
                  </a:cubicBezTo>
                  <a:cubicBezTo>
                    <a:pt x="1" y="1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49"/>
            <p:cNvSpPr/>
            <p:nvPr/>
          </p:nvSpPr>
          <p:spPr bwMode="auto">
            <a:xfrm>
              <a:off x="4273" y="204"/>
              <a:ext cx="110" cy="18"/>
            </a:xfrm>
            <a:custGeom>
              <a:avLst/>
              <a:gdLst>
                <a:gd name="T0" fmla="*/ 3 w 31"/>
                <a:gd name="T1" fmla="*/ 6 h 6"/>
                <a:gd name="T2" fmla="*/ 28 w 31"/>
                <a:gd name="T3" fmla="*/ 5 h 6"/>
                <a:gd name="T4" fmla="*/ 28 w 31"/>
                <a:gd name="T5" fmla="*/ 0 h 6"/>
                <a:gd name="T6" fmla="*/ 3 w 31"/>
                <a:gd name="T7" fmla="*/ 1 h 6"/>
                <a:gd name="T8" fmla="*/ 3 w 3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">
                  <a:moveTo>
                    <a:pt x="3" y="6"/>
                  </a:moveTo>
                  <a:cubicBezTo>
                    <a:pt x="11" y="6"/>
                    <a:pt x="20" y="6"/>
                    <a:pt x="28" y="5"/>
                  </a:cubicBezTo>
                  <a:cubicBezTo>
                    <a:pt x="31" y="4"/>
                    <a:pt x="31" y="0"/>
                    <a:pt x="28" y="0"/>
                  </a:cubicBezTo>
                  <a:cubicBezTo>
                    <a:pt x="20" y="1"/>
                    <a:pt x="11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0"/>
            <p:cNvSpPr/>
            <p:nvPr/>
          </p:nvSpPr>
          <p:spPr bwMode="auto">
            <a:xfrm>
              <a:off x="4150" y="201"/>
              <a:ext cx="99" cy="24"/>
            </a:xfrm>
            <a:custGeom>
              <a:avLst/>
              <a:gdLst>
                <a:gd name="T0" fmla="*/ 4 w 28"/>
                <a:gd name="T1" fmla="*/ 8 h 8"/>
                <a:gd name="T2" fmla="*/ 24 w 28"/>
                <a:gd name="T3" fmla="*/ 7 h 8"/>
                <a:gd name="T4" fmla="*/ 25 w 28"/>
                <a:gd name="T5" fmla="*/ 2 h 8"/>
                <a:gd name="T6" fmla="*/ 3 w 28"/>
                <a:gd name="T7" fmla="*/ 3 h 8"/>
                <a:gd name="T8" fmla="*/ 4 w 2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4" y="8"/>
                  </a:moveTo>
                  <a:cubicBezTo>
                    <a:pt x="10" y="7"/>
                    <a:pt x="17" y="5"/>
                    <a:pt x="24" y="7"/>
                  </a:cubicBezTo>
                  <a:cubicBezTo>
                    <a:pt x="27" y="7"/>
                    <a:pt x="28" y="3"/>
                    <a:pt x="25" y="2"/>
                  </a:cubicBezTo>
                  <a:cubicBezTo>
                    <a:pt x="18" y="0"/>
                    <a:pt x="10" y="2"/>
                    <a:pt x="3" y="3"/>
                  </a:cubicBezTo>
                  <a:cubicBezTo>
                    <a:pt x="0" y="4"/>
                    <a:pt x="1" y="8"/>
                    <a:pt x="4" y="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1"/>
            <p:cNvSpPr/>
            <p:nvPr/>
          </p:nvSpPr>
          <p:spPr bwMode="auto">
            <a:xfrm>
              <a:off x="4016" y="207"/>
              <a:ext cx="102" cy="24"/>
            </a:xfrm>
            <a:custGeom>
              <a:avLst/>
              <a:gdLst>
                <a:gd name="T0" fmla="*/ 3 w 29"/>
                <a:gd name="T1" fmla="*/ 5 h 8"/>
                <a:gd name="T2" fmla="*/ 25 w 29"/>
                <a:gd name="T3" fmla="*/ 7 h 8"/>
                <a:gd name="T4" fmla="*/ 26 w 29"/>
                <a:gd name="T5" fmla="*/ 2 h 8"/>
                <a:gd name="T6" fmla="*/ 3 w 29"/>
                <a:gd name="T7" fmla="*/ 0 h 8"/>
                <a:gd name="T8" fmla="*/ 3 w 29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8">
                  <a:moveTo>
                    <a:pt x="3" y="5"/>
                  </a:moveTo>
                  <a:cubicBezTo>
                    <a:pt x="10" y="5"/>
                    <a:pt x="18" y="5"/>
                    <a:pt x="25" y="7"/>
                  </a:cubicBezTo>
                  <a:cubicBezTo>
                    <a:pt x="28" y="8"/>
                    <a:pt x="29" y="3"/>
                    <a:pt x="26" y="2"/>
                  </a:cubicBezTo>
                  <a:cubicBezTo>
                    <a:pt x="19" y="0"/>
                    <a:pt x="11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2"/>
            <p:cNvSpPr/>
            <p:nvPr/>
          </p:nvSpPr>
          <p:spPr bwMode="auto">
            <a:xfrm>
              <a:off x="3878" y="213"/>
              <a:ext cx="106" cy="18"/>
            </a:xfrm>
            <a:custGeom>
              <a:avLst/>
              <a:gdLst>
                <a:gd name="T0" fmla="*/ 3 w 30"/>
                <a:gd name="T1" fmla="*/ 6 h 6"/>
                <a:gd name="T2" fmla="*/ 28 w 30"/>
                <a:gd name="T3" fmla="*/ 5 h 6"/>
                <a:gd name="T4" fmla="*/ 28 w 30"/>
                <a:gd name="T5" fmla="*/ 0 h 6"/>
                <a:gd name="T6" fmla="*/ 3 w 30"/>
                <a:gd name="T7" fmla="*/ 1 h 6"/>
                <a:gd name="T8" fmla="*/ 3 w 3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" y="6"/>
                  </a:moveTo>
                  <a:cubicBezTo>
                    <a:pt x="11" y="6"/>
                    <a:pt x="19" y="5"/>
                    <a:pt x="28" y="5"/>
                  </a:cubicBezTo>
                  <a:cubicBezTo>
                    <a:pt x="30" y="5"/>
                    <a:pt x="30" y="0"/>
                    <a:pt x="28" y="0"/>
                  </a:cubicBezTo>
                  <a:cubicBezTo>
                    <a:pt x="19" y="0"/>
                    <a:pt x="11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3"/>
            <p:cNvSpPr/>
            <p:nvPr/>
          </p:nvSpPr>
          <p:spPr bwMode="auto">
            <a:xfrm>
              <a:off x="3751" y="207"/>
              <a:ext cx="85" cy="18"/>
            </a:xfrm>
            <a:custGeom>
              <a:avLst/>
              <a:gdLst>
                <a:gd name="T0" fmla="*/ 3 w 24"/>
                <a:gd name="T1" fmla="*/ 5 h 6"/>
                <a:gd name="T2" fmla="*/ 21 w 24"/>
                <a:gd name="T3" fmla="*/ 6 h 6"/>
                <a:gd name="T4" fmla="*/ 21 w 24"/>
                <a:gd name="T5" fmla="*/ 1 h 6"/>
                <a:gd name="T6" fmla="*/ 4 w 24"/>
                <a:gd name="T7" fmla="*/ 0 h 6"/>
                <a:gd name="T8" fmla="*/ 3 w 24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3" y="5"/>
                  </a:moveTo>
                  <a:cubicBezTo>
                    <a:pt x="9" y="6"/>
                    <a:pt x="15" y="6"/>
                    <a:pt x="21" y="6"/>
                  </a:cubicBezTo>
                  <a:cubicBezTo>
                    <a:pt x="24" y="6"/>
                    <a:pt x="24" y="1"/>
                    <a:pt x="21" y="1"/>
                  </a:cubicBezTo>
                  <a:cubicBezTo>
                    <a:pt x="16" y="1"/>
                    <a:pt x="10" y="1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54"/>
            <p:cNvSpPr/>
            <p:nvPr/>
          </p:nvSpPr>
          <p:spPr bwMode="auto">
            <a:xfrm>
              <a:off x="3596" y="207"/>
              <a:ext cx="109" cy="24"/>
            </a:xfrm>
            <a:custGeom>
              <a:avLst/>
              <a:gdLst>
                <a:gd name="T0" fmla="*/ 3 w 31"/>
                <a:gd name="T1" fmla="*/ 7 h 8"/>
                <a:gd name="T2" fmla="*/ 28 w 31"/>
                <a:gd name="T3" fmla="*/ 6 h 8"/>
                <a:gd name="T4" fmla="*/ 27 w 31"/>
                <a:gd name="T5" fmla="*/ 1 h 8"/>
                <a:gd name="T6" fmla="*/ 3 w 31"/>
                <a:gd name="T7" fmla="*/ 2 h 8"/>
                <a:gd name="T8" fmla="*/ 3 w 31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8">
                  <a:moveTo>
                    <a:pt x="3" y="7"/>
                  </a:moveTo>
                  <a:cubicBezTo>
                    <a:pt x="11" y="7"/>
                    <a:pt x="20" y="8"/>
                    <a:pt x="28" y="6"/>
                  </a:cubicBezTo>
                  <a:cubicBezTo>
                    <a:pt x="31" y="5"/>
                    <a:pt x="30" y="0"/>
                    <a:pt x="27" y="1"/>
                  </a:cubicBezTo>
                  <a:cubicBezTo>
                    <a:pt x="19" y="4"/>
                    <a:pt x="11" y="2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5"/>
            <p:cNvSpPr/>
            <p:nvPr/>
          </p:nvSpPr>
          <p:spPr bwMode="auto">
            <a:xfrm>
              <a:off x="3455" y="216"/>
              <a:ext cx="99" cy="18"/>
            </a:xfrm>
            <a:custGeom>
              <a:avLst/>
              <a:gdLst>
                <a:gd name="T0" fmla="*/ 4 w 28"/>
                <a:gd name="T1" fmla="*/ 6 h 6"/>
                <a:gd name="T2" fmla="*/ 25 w 28"/>
                <a:gd name="T3" fmla="*/ 5 h 6"/>
                <a:gd name="T4" fmla="*/ 25 w 28"/>
                <a:gd name="T5" fmla="*/ 0 h 6"/>
                <a:gd name="T6" fmla="*/ 2 w 28"/>
                <a:gd name="T7" fmla="*/ 1 h 6"/>
                <a:gd name="T8" fmla="*/ 4 w 2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4" y="6"/>
                  </a:moveTo>
                  <a:cubicBezTo>
                    <a:pt x="11" y="5"/>
                    <a:pt x="18" y="5"/>
                    <a:pt x="25" y="5"/>
                  </a:cubicBezTo>
                  <a:cubicBezTo>
                    <a:pt x="28" y="5"/>
                    <a:pt x="28" y="0"/>
                    <a:pt x="25" y="0"/>
                  </a:cubicBezTo>
                  <a:cubicBezTo>
                    <a:pt x="18" y="0"/>
                    <a:pt x="10" y="0"/>
                    <a:pt x="2" y="1"/>
                  </a:cubicBezTo>
                  <a:cubicBezTo>
                    <a:pt x="0" y="2"/>
                    <a:pt x="1" y="6"/>
                    <a:pt x="4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6"/>
            <p:cNvSpPr/>
            <p:nvPr/>
          </p:nvSpPr>
          <p:spPr bwMode="auto">
            <a:xfrm>
              <a:off x="3300" y="204"/>
              <a:ext cx="109" cy="21"/>
            </a:xfrm>
            <a:custGeom>
              <a:avLst/>
              <a:gdLst>
                <a:gd name="T0" fmla="*/ 3 w 31"/>
                <a:gd name="T1" fmla="*/ 5 h 7"/>
                <a:gd name="T2" fmla="*/ 28 w 31"/>
                <a:gd name="T3" fmla="*/ 5 h 7"/>
                <a:gd name="T4" fmla="*/ 28 w 31"/>
                <a:gd name="T5" fmla="*/ 0 h 7"/>
                <a:gd name="T6" fmla="*/ 4 w 31"/>
                <a:gd name="T7" fmla="*/ 0 h 7"/>
                <a:gd name="T8" fmla="*/ 3 w 31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3" y="5"/>
                  </a:moveTo>
                  <a:cubicBezTo>
                    <a:pt x="11" y="7"/>
                    <a:pt x="20" y="5"/>
                    <a:pt x="28" y="5"/>
                  </a:cubicBezTo>
                  <a:cubicBezTo>
                    <a:pt x="31" y="5"/>
                    <a:pt x="31" y="0"/>
                    <a:pt x="28" y="0"/>
                  </a:cubicBezTo>
                  <a:cubicBezTo>
                    <a:pt x="20" y="0"/>
                    <a:pt x="12" y="2"/>
                    <a:pt x="4" y="0"/>
                  </a:cubicBezTo>
                  <a:cubicBezTo>
                    <a:pt x="2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57"/>
            <p:cNvSpPr/>
            <p:nvPr/>
          </p:nvSpPr>
          <p:spPr bwMode="auto">
            <a:xfrm>
              <a:off x="3155" y="207"/>
              <a:ext cx="95" cy="21"/>
            </a:xfrm>
            <a:custGeom>
              <a:avLst/>
              <a:gdLst>
                <a:gd name="T0" fmla="*/ 4 w 27"/>
                <a:gd name="T1" fmla="*/ 7 h 7"/>
                <a:gd name="T2" fmla="*/ 23 w 27"/>
                <a:gd name="T3" fmla="*/ 6 h 7"/>
                <a:gd name="T4" fmla="*/ 24 w 27"/>
                <a:gd name="T5" fmla="*/ 1 h 7"/>
                <a:gd name="T6" fmla="*/ 3 w 27"/>
                <a:gd name="T7" fmla="*/ 2 h 7"/>
                <a:gd name="T8" fmla="*/ 4 w 2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7">
                  <a:moveTo>
                    <a:pt x="4" y="7"/>
                  </a:moveTo>
                  <a:cubicBezTo>
                    <a:pt x="10" y="6"/>
                    <a:pt x="17" y="4"/>
                    <a:pt x="23" y="6"/>
                  </a:cubicBezTo>
                  <a:cubicBezTo>
                    <a:pt x="26" y="6"/>
                    <a:pt x="27" y="2"/>
                    <a:pt x="24" y="1"/>
                  </a:cubicBezTo>
                  <a:cubicBezTo>
                    <a:pt x="17" y="0"/>
                    <a:pt x="10" y="1"/>
                    <a:pt x="3" y="2"/>
                  </a:cubicBezTo>
                  <a:cubicBezTo>
                    <a:pt x="0" y="3"/>
                    <a:pt x="1" y="7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58"/>
            <p:cNvSpPr/>
            <p:nvPr/>
          </p:nvSpPr>
          <p:spPr bwMode="auto">
            <a:xfrm>
              <a:off x="2982" y="204"/>
              <a:ext cx="120" cy="30"/>
            </a:xfrm>
            <a:custGeom>
              <a:avLst/>
              <a:gdLst>
                <a:gd name="T0" fmla="*/ 3 w 34"/>
                <a:gd name="T1" fmla="*/ 9 h 10"/>
                <a:gd name="T2" fmla="*/ 16 w 34"/>
                <a:gd name="T3" fmla="*/ 8 h 10"/>
                <a:gd name="T4" fmla="*/ 29 w 34"/>
                <a:gd name="T5" fmla="*/ 9 h 10"/>
                <a:gd name="T6" fmla="*/ 32 w 34"/>
                <a:gd name="T7" fmla="*/ 5 h 10"/>
                <a:gd name="T8" fmla="*/ 3 w 34"/>
                <a:gd name="T9" fmla="*/ 4 h 10"/>
                <a:gd name="T10" fmla="*/ 3 w 34"/>
                <a:gd name="T1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">
                  <a:moveTo>
                    <a:pt x="3" y="9"/>
                  </a:moveTo>
                  <a:cubicBezTo>
                    <a:pt x="8" y="9"/>
                    <a:pt x="12" y="8"/>
                    <a:pt x="16" y="8"/>
                  </a:cubicBezTo>
                  <a:cubicBezTo>
                    <a:pt x="21" y="7"/>
                    <a:pt x="26" y="7"/>
                    <a:pt x="29" y="9"/>
                  </a:cubicBezTo>
                  <a:cubicBezTo>
                    <a:pt x="32" y="10"/>
                    <a:pt x="34" y="6"/>
                    <a:pt x="32" y="5"/>
                  </a:cubicBezTo>
                  <a:cubicBezTo>
                    <a:pt x="23" y="0"/>
                    <a:pt x="12" y="4"/>
                    <a:pt x="3" y="4"/>
                  </a:cubicBezTo>
                  <a:cubicBezTo>
                    <a:pt x="0" y="4"/>
                    <a:pt x="0" y="9"/>
                    <a:pt x="3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59"/>
            <p:cNvSpPr/>
            <p:nvPr/>
          </p:nvSpPr>
          <p:spPr bwMode="auto">
            <a:xfrm>
              <a:off x="2841" y="213"/>
              <a:ext cx="106" cy="24"/>
            </a:xfrm>
            <a:custGeom>
              <a:avLst/>
              <a:gdLst>
                <a:gd name="T0" fmla="*/ 2 w 30"/>
                <a:gd name="T1" fmla="*/ 6 h 8"/>
                <a:gd name="T2" fmla="*/ 27 w 30"/>
                <a:gd name="T3" fmla="*/ 5 h 8"/>
                <a:gd name="T4" fmla="*/ 26 w 30"/>
                <a:gd name="T5" fmla="*/ 0 h 8"/>
                <a:gd name="T6" fmla="*/ 4 w 30"/>
                <a:gd name="T7" fmla="*/ 1 h 8"/>
                <a:gd name="T8" fmla="*/ 2 w 30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2" y="6"/>
                  </a:moveTo>
                  <a:cubicBezTo>
                    <a:pt x="11" y="8"/>
                    <a:pt x="19" y="6"/>
                    <a:pt x="27" y="5"/>
                  </a:cubicBezTo>
                  <a:cubicBezTo>
                    <a:pt x="30" y="4"/>
                    <a:pt x="29" y="0"/>
                    <a:pt x="26" y="0"/>
                  </a:cubicBezTo>
                  <a:cubicBezTo>
                    <a:pt x="18" y="1"/>
                    <a:pt x="11" y="3"/>
                    <a:pt x="4" y="1"/>
                  </a:cubicBezTo>
                  <a:cubicBezTo>
                    <a:pt x="1" y="1"/>
                    <a:pt x="0" y="5"/>
                    <a:pt x="2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60"/>
            <p:cNvSpPr/>
            <p:nvPr/>
          </p:nvSpPr>
          <p:spPr bwMode="auto">
            <a:xfrm>
              <a:off x="2686" y="210"/>
              <a:ext cx="85" cy="18"/>
            </a:xfrm>
            <a:custGeom>
              <a:avLst/>
              <a:gdLst>
                <a:gd name="T0" fmla="*/ 3 w 24"/>
                <a:gd name="T1" fmla="*/ 6 h 6"/>
                <a:gd name="T2" fmla="*/ 20 w 24"/>
                <a:gd name="T3" fmla="*/ 6 h 6"/>
                <a:gd name="T4" fmla="*/ 21 w 24"/>
                <a:gd name="T5" fmla="*/ 1 h 6"/>
                <a:gd name="T6" fmla="*/ 3 w 24"/>
                <a:gd name="T7" fmla="*/ 1 h 6"/>
                <a:gd name="T8" fmla="*/ 3 w 2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3" y="6"/>
                  </a:moveTo>
                  <a:cubicBezTo>
                    <a:pt x="9" y="6"/>
                    <a:pt x="14" y="5"/>
                    <a:pt x="20" y="6"/>
                  </a:cubicBezTo>
                  <a:cubicBezTo>
                    <a:pt x="23" y="6"/>
                    <a:pt x="24" y="2"/>
                    <a:pt x="21" y="1"/>
                  </a:cubicBezTo>
                  <a:cubicBezTo>
                    <a:pt x="15" y="0"/>
                    <a:pt x="9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1"/>
            <p:cNvSpPr/>
            <p:nvPr/>
          </p:nvSpPr>
          <p:spPr bwMode="auto">
            <a:xfrm>
              <a:off x="2531" y="210"/>
              <a:ext cx="95" cy="18"/>
            </a:xfrm>
            <a:custGeom>
              <a:avLst/>
              <a:gdLst>
                <a:gd name="T0" fmla="*/ 3 w 27"/>
                <a:gd name="T1" fmla="*/ 5 h 6"/>
                <a:gd name="T2" fmla="*/ 24 w 27"/>
                <a:gd name="T3" fmla="*/ 6 h 6"/>
                <a:gd name="T4" fmla="*/ 24 w 27"/>
                <a:gd name="T5" fmla="*/ 1 h 6"/>
                <a:gd name="T6" fmla="*/ 4 w 27"/>
                <a:gd name="T7" fmla="*/ 0 h 6"/>
                <a:gd name="T8" fmla="*/ 3 w 27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3" y="5"/>
                  </a:moveTo>
                  <a:cubicBezTo>
                    <a:pt x="10" y="6"/>
                    <a:pt x="17" y="6"/>
                    <a:pt x="24" y="6"/>
                  </a:cubicBezTo>
                  <a:cubicBezTo>
                    <a:pt x="27" y="6"/>
                    <a:pt x="27" y="1"/>
                    <a:pt x="24" y="1"/>
                  </a:cubicBezTo>
                  <a:cubicBezTo>
                    <a:pt x="17" y="1"/>
                    <a:pt x="11" y="1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2"/>
            <p:cNvSpPr/>
            <p:nvPr/>
          </p:nvSpPr>
          <p:spPr bwMode="auto">
            <a:xfrm>
              <a:off x="2393" y="213"/>
              <a:ext cx="102" cy="18"/>
            </a:xfrm>
            <a:custGeom>
              <a:avLst/>
              <a:gdLst>
                <a:gd name="T0" fmla="*/ 2 w 29"/>
                <a:gd name="T1" fmla="*/ 6 h 6"/>
                <a:gd name="T2" fmla="*/ 26 w 29"/>
                <a:gd name="T3" fmla="*/ 5 h 6"/>
                <a:gd name="T4" fmla="*/ 26 w 29"/>
                <a:gd name="T5" fmla="*/ 0 h 6"/>
                <a:gd name="T6" fmla="*/ 2 w 29"/>
                <a:gd name="T7" fmla="*/ 1 h 6"/>
                <a:gd name="T8" fmla="*/ 2 w 2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" y="6"/>
                  </a:moveTo>
                  <a:cubicBezTo>
                    <a:pt x="10" y="5"/>
                    <a:pt x="18" y="5"/>
                    <a:pt x="26" y="5"/>
                  </a:cubicBezTo>
                  <a:cubicBezTo>
                    <a:pt x="29" y="5"/>
                    <a:pt x="29" y="0"/>
                    <a:pt x="26" y="0"/>
                  </a:cubicBezTo>
                  <a:cubicBezTo>
                    <a:pt x="18" y="0"/>
                    <a:pt x="10" y="0"/>
                    <a:pt x="2" y="1"/>
                  </a:cubicBezTo>
                  <a:cubicBezTo>
                    <a:pt x="0" y="2"/>
                    <a:pt x="0" y="6"/>
                    <a:pt x="2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3"/>
            <p:cNvSpPr/>
            <p:nvPr/>
          </p:nvSpPr>
          <p:spPr bwMode="auto">
            <a:xfrm>
              <a:off x="2231" y="216"/>
              <a:ext cx="116" cy="18"/>
            </a:xfrm>
            <a:custGeom>
              <a:avLst/>
              <a:gdLst>
                <a:gd name="T0" fmla="*/ 3 w 33"/>
                <a:gd name="T1" fmla="*/ 5 h 6"/>
                <a:gd name="T2" fmla="*/ 29 w 33"/>
                <a:gd name="T3" fmla="*/ 6 h 6"/>
                <a:gd name="T4" fmla="*/ 30 w 33"/>
                <a:gd name="T5" fmla="*/ 6 h 6"/>
                <a:gd name="T6" fmla="*/ 30 w 33"/>
                <a:gd name="T7" fmla="*/ 6 h 6"/>
                <a:gd name="T8" fmla="*/ 30 w 33"/>
                <a:gd name="T9" fmla="*/ 1 h 6"/>
                <a:gd name="T10" fmla="*/ 4 w 33"/>
                <a:gd name="T11" fmla="*/ 0 h 6"/>
                <a:gd name="T12" fmla="*/ 3 w 3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" y="5"/>
                  </a:moveTo>
                  <a:cubicBezTo>
                    <a:pt x="11" y="6"/>
                    <a:pt x="21" y="5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3" y="6"/>
                    <a:pt x="33" y="2"/>
                    <a:pt x="30" y="1"/>
                  </a:cubicBezTo>
                  <a:cubicBezTo>
                    <a:pt x="21" y="1"/>
                    <a:pt x="12" y="2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4"/>
            <p:cNvSpPr/>
            <p:nvPr/>
          </p:nvSpPr>
          <p:spPr bwMode="auto">
            <a:xfrm>
              <a:off x="2100" y="222"/>
              <a:ext cx="103" cy="15"/>
            </a:xfrm>
            <a:custGeom>
              <a:avLst/>
              <a:gdLst>
                <a:gd name="T0" fmla="*/ 3 w 29"/>
                <a:gd name="T1" fmla="*/ 5 h 5"/>
                <a:gd name="T2" fmla="*/ 26 w 29"/>
                <a:gd name="T3" fmla="*/ 5 h 5"/>
                <a:gd name="T4" fmla="*/ 26 w 29"/>
                <a:gd name="T5" fmla="*/ 0 h 5"/>
                <a:gd name="T6" fmla="*/ 3 w 29"/>
                <a:gd name="T7" fmla="*/ 0 h 5"/>
                <a:gd name="T8" fmla="*/ 3 w 2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">
                  <a:moveTo>
                    <a:pt x="3" y="5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9" y="5"/>
                    <a:pt x="29" y="0"/>
                    <a:pt x="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5"/>
            <p:cNvSpPr/>
            <p:nvPr/>
          </p:nvSpPr>
          <p:spPr bwMode="auto">
            <a:xfrm>
              <a:off x="1984" y="216"/>
              <a:ext cx="99" cy="24"/>
            </a:xfrm>
            <a:custGeom>
              <a:avLst/>
              <a:gdLst>
                <a:gd name="T0" fmla="*/ 4 w 28"/>
                <a:gd name="T1" fmla="*/ 6 h 8"/>
                <a:gd name="T2" fmla="*/ 24 w 28"/>
                <a:gd name="T3" fmla="*/ 7 h 8"/>
                <a:gd name="T4" fmla="*/ 25 w 28"/>
                <a:gd name="T5" fmla="*/ 3 h 8"/>
                <a:gd name="T6" fmla="*/ 3 w 28"/>
                <a:gd name="T7" fmla="*/ 1 h 8"/>
                <a:gd name="T8" fmla="*/ 4 w 2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4" y="6"/>
                  </a:moveTo>
                  <a:cubicBezTo>
                    <a:pt x="11" y="4"/>
                    <a:pt x="17" y="5"/>
                    <a:pt x="24" y="7"/>
                  </a:cubicBezTo>
                  <a:cubicBezTo>
                    <a:pt x="27" y="8"/>
                    <a:pt x="28" y="3"/>
                    <a:pt x="25" y="3"/>
                  </a:cubicBezTo>
                  <a:cubicBezTo>
                    <a:pt x="18" y="0"/>
                    <a:pt x="10" y="0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6"/>
            <p:cNvSpPr/>
            <p:nvPr/>
          </p:nvSpPr>
          <p:spPr bwMode="auto">
            <a:xfrm>
              <a:off x="1857" y="207"/>
              <a:ext cx="99" cy="18"/>
            </a:xfrm>
            <a:custGeom>
              <a:avLst/>
              <a:gdLst>
                <a:gd name="T0" fmla="*/ 3 w 28"/>
                <a:gd name="T1" fmla="*/ 5 h 6"/>
                <a:gd name="T2" fmla="*/ 25 w 28"/>
                <a:gd name="T3" fmla="*/ 6 h 6"/>
                <a:gd name="T4" fmla="*/ 25 w 28"/>
                <a:gd name="T5" fmla="*/ 1 h 6"/>
                <a:gd name="T6" fmla="*/ 3 w 28"/>
                <a:gd name="T7" fmla="*/ 0 h 6"/>
                <a:gd name="T8" fmla="*/ 3 w 28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3" y="5"/>
                  </a:moveTo>
                  <a:cubicBezTo>
                    <a:pt x="10" y="6"/>
                    <a:pt x="17" y="6"/>
                    <a:pt x="25" y="6"/>
                  </a:cubicBezTo>
                  <a:cubicBezTo>
                    <a:pt x="28" y="6"/>
                    <a:pt x="28" y="1"/>
                    <a:pt x="25" y="1"/>
                  </a:cubicBezTo>
                  <a:cubicBezTo>
                    <a:pt x="17" y="1"/>
                    <a:pt x="10" y="1"/>
                    <a:pt x="3" y="0"/>
                  </a:cubicBezTo>
                  <a:cubicBezTo>
                    <a:pt x="0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67"/>
            <p:cNvSpPr/>
            <p:nvPr/>
          </p:nvSpPr>
          <p:spPr bwMode="auto">
            <a:xfrm>
              <a:off x="1723" y="213"/>
              <a:ext cx="109" cy="21"/>
            </a:xfrm>
            <a:custGeom>
              <a:avLst/>
              <a:gdLst>
                <a:gd name="T0" fmla="*/ 4 w 31"/>
                <a:gd name="T1" fmla="*/ 7 h 7"/>
                <a:gd name="T2" fmla="*/ 28 w 31"/>
                <a:gd name="T3" fmla="*/ 5 h 7"/>
                <a:gd name="T4" fmla="*/ 28 w 31"/>
                <a:gd name="T5" fmla="*/ 0 h 7"/>
                <a:gd name="T6" fmla="*/ 3 w 31"/>
                <a:gd name="T7" fmla="*/ 2 h 7"/>
                <a:gd name="T8" fmla="*/ 4 w 3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4" y="7"/>
                  </a:moveTo>
                  <a:cubicBezTo>
                    <a:pt x="12" y="5"/>
                    <a:pt x="20" y="5"/>
                    <a:pt x="28" y="5"/>
                  </a:cubicBezTo>
                  <a:cubicBezTo>
                    <a:pt x="31" y="5"/>
                    <a:pt x="31" y="0"/>
                    <a:pt x="28" y="0"/>
                  </a:cubicBezTo>
                  <a:cubicBezTo>
                    <a:pt x="20" y="0"/>
                    <a:pt x="11" y="1"/>
                    <a:pt x="3" y="2"/>
                  </a:cubicBezTo>
                  <a:cubicBezTo>
                    <a:pt x="0" y="3"/>
                    <a:pt x="1" y="7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68"/>
            <p:cNvSpPr/>
            <p:nvPr/>
          </p:nvSpPr>
          <p:spPr bwMode="auto">
            <a:xfrm>
              <a:off x="1592" y="210"/>
              <a:ext cx="103" cy="21"/>
            </a:xfrm>
            <a:custGeom>
              <a:avLst/>
              <a:gdLst>
                <a:gd name="T0" fmla="*/ 3 w 29"/>
                <a:gd name="T1" fmla="*/ 5 h 7"/>
                <a:gd name="T2" fmla="*/ 26 w 29"/>
                <a:gd name="T3" fmla="*/ 6 h 7"/>
                <a:gd name="T4" fmla="*/ 26 w 29"/>
                <a:gd name="T5" fmla="*/ 1 h 7"/>
                <a:gd name="T6" fmla="*/ 3 w 29"/>
                <a:gd name="T7" fmla="*/ 0 h 7"/>
                <a:gd name="T8" fmla="*/ 3 w 29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7">
                  <a:moveTo>
                    <a:pt x="3" y="5"/>
                  </a:moveTo>
                  <a:cubicBezTo>
                    <a:pt x="11" y="5"/>
                    <a:pt x="18" y="7"/>
                    <a:pt x="26" y="6"/>
                  </a:cubicBezTo>
                  <a:cubicBezTo>
                    <a:pt x="29" y="6"/>
                    <a:pt x="29" y="1"/>
                    <a:pt x="26" y="1"/>
                  </a:cubicBezTo>
                  <a:cubicBezTo>
                    <a:pt x="18" y="2"/>
                    <a:pt x="11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69"/>
            <p:cNvSpPr/>
            <p:nvPr/>
          </p:nvSpPr>
          <p:spPr bwMode="auto">
            <a:xfrm>
              <a:off x="1444" y="210"/>
              <a:ext cx="103" cy="18"/>
            </a:xfrm>
            <a:custGeom>
              <a:avLst/>
              <a:gdLst>
                <a:gd name="T0" fmla="*/ 3 w 29"/>
                <a:gd name="T1" fmla="*/ 6 h 6"/>
                <a:gd name="T2" fmla="*/ 26 w 29"/>
                <a:gd name="T3" fmla="*/ 5 h 6"/>
                <a:gd name="T4" fmla="*/ 26 w 29"/>
                <a:gd name="T5" fmla="*/ 0 h 6"/>
                <a:gd name="T6" fmla="*/ 3 w 29"/>
                <a:gd name="T7" fmla="*/ 1 h 6"/>
                <a:gd name="T8" fmla="*/ 3 w 2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3" y="6"/>
                  </a:moveTo>
                  <a:cubicBezTo>
                    <a:pt x="10" y="6"/>
                    <a:pt x="18" y="6"/>
                    <a:pt x="26" y="5"/>
                  </a:cubicBezTo>
                  <a:cubicBezTo>
                    <a:pt x="29" y="4"/>
                    <a:pt x="29" y="0"/>
                    <a:pt x="26" y="0"/>
                  </a:cubicBezTo>
                  <a:cubicBezTo>
                    <a:pt x="18" y="1"/>
                    <a:pt x="10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70"/>
            <p:cNvSpPr/>
            <p:nvPr/>
          </p:nvSpPr>
          <p:spPr bwMode="auto">
            <a:xfrm>
              <a:off x="1296" y="207"/>
              <a:ext cx="88" cy="18"/>
            </a:xfrm>
            <a:custGeom>
              <a:avLst/>
              <a:gdLst>
                <a:gd name="T0" fmla="*/ 2 w 25"/>
                <a:gd name="T1" fmla="*/ 5 h 6"/>
                <a:gd name="T2" fmla="*/ 21 w 25"/>
                <a:gd name="T3" fmla="*/ 6 h 6"/>
                <a:gd name="T4" fmla="*/ 22 w 25"/>
                <a:gd name="T5" fmla="*/ 1 h 6"/>
                <a:gd name="T6" fmla="*/ 2 w 25"/>
                <a:gd name="T7" fmla="*/ 0 h 6"/>
                <a:gd name="T8" fmla="*/ 2 w 2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">
                  <a:moveTo>
                    <a:pt x="2" y="5"/>
                  </a:moveTo>
                  <a:cubicBezTo>
                    <a:pt x="9" y="5"/>
                    <a:pt x="15" y="5"/>
                    <a:pt x="21" y="6"/>
                  </a:cubicBezTo>
                  <a:cubicBezTo>
                    <a:pt x="24" y="6"/>
                    <a:pt x="25" y="2"/>
                    <a:pt x="22" y="1"/>
                  </a:cubicBezTo>
                  <a:cubicBezTo>
                    <a:pt x="16" y="0"/>
                    <a:pt x="9" y="0"/>
                    <a:pt x="2" y="0"/>
                  </a:cubicBezTo>
                  <a:cubicBezTo>
                    <a:pt x="0" y="0"/>
                    <a:pt x="0" y="5"/>
                    <a:pt x="2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71"/>
            <p:cNvSpPr/>
            <p:nvPr/>
          </p:nvSpPr>
          <p:spPr bwMode="auto">
            <a:xfrm>
              <a:off x="1155" y="204"/>
              <a:ext cx="102" cy="18"/>
            </a:xfrm>
            <a:custGeom>
              <a:avLst/>
              <a:gdLst>
                <a:gd name="T0" fmla="*/ 3 w 29"/>
                <a:gd name="T1" fmla="*/ 6 h 6"/>
                <a:gd name="T2" fmla="*/ 26 w 29"/>
                <a:gd name="T3" fmla="*/ 6 h 6"/>
                <a:gd name="T4" fmla="*/ 26 w 29"/>
                <a:gd name="T5" fmla="*/ 1 h 6"/>
                <a:gd name="T6" fmla="*/ 3 w 29"/>
                <a:gd name="T7" fmla="*/ 1 h 6"/>
                <a:gd name="T8" fmla="*/ 3 w 2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3" y="6"/>
                  </a:moveTo>
                  <a:cubicBezTo>
                    <a:pt x="11" y="6"/>
                    <a:pt x="18" y="5"/>
                    <a:pt x="26" y="6"/>
                  </a:cubicBezTo>
                  <a:cubicBezTo>
                    <a:pt x="29" y="6"/>
                    <a:pt x="28" y="2"/>
                    <a:pt x="26" y="1"/>
                  </a:cubicBezTo>
                  <a:cubicBezTo>
                    <a:pt x="18" y="0"/>
                    <a:pt x="11" y="1"/>
                    <a:pt x="3" y="1"/>
                  </a:cubicBezTo>
                  <a:cubicBezTo>
                    <a:pt x="1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72"/>
            <p:cNvSpPr/>
            <p:nvPr/>
          </p:nvSpPr>
          <p:spPr bwMode="auto">
            <a:xfrm>
              <a:off x="1046" y="201"/>
              <a:ext cx="91" cy="24"/>
            </a:xfrm>
            <a:custGeom>
              <a:avLst/>
              <a:gdLst>
                <a:gd name="T0" fmla="*/ 4 w 26"/>
                <a:gd name="T1" fmla="*/ 7 h 8"/>
                <a:gd name="T2" fmla="*/ 22 w 26"/>
                <a:gd name="T3" fmla="*/ 7 h 8"/>
                <a:gd name="T4" fmla="*/ 23 w 26"/>
                <a:gd name="T5" fmla="*/ 2 h 8"/>
                <a:gd name="T6" fmla="*/ 3 w 26"/>
                <a:gd name="T7" fmla="*/ 2 h 8"/>
                <a:gd name="T8" fmla="*/ 4 w 26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8">
                  <a:moveTo>
                    <a:pt x="4" y="7"/>
                  </a:moveTo>
                  <a:cubicBezTo>
                    <a:pt x="10" y="6"/>
                    <a:pt x="17" y="5"/>
                    <a:pt x="22" y="7"/>
                  </a:cubicBezTo>
                  <a:cubicBezTo>
                    <a:pt x="25" y="8"/>
                    <a:pt x="26" y="3"/>
                    <a:pt x="23" y="2"/>
                  </a:cubicBezTo>
                  <a:cubicBezTo>
                    <a:pt x="17" y="0"/>
                    <a:pt x="10" y="1"/>
                    <a:pt x="3" y="2"/>
                  </a:cubicBezTo>
                  <a:cubicBezTo>
                    <a:pt x="0" y="3"/>
                    <a:pt x="2" y="7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73"/>
            <p:cNvSpPr/>
            <p:nvPr/>
          </p:nvSpPr>
          <p:spPr bwMode="auto">
            <a:xfrm>
              <a:off x="894" y="204"/>
              <a:ext cx="106" cy="18"/>
            </a:xfrm>
            <a:custGeom>
              <a:avLst/>
              <a:gdLst>
                <a:gd name="T0" fmla="*/ 3 w 30"/>
                <a:gd name="T1" fmla="*/ 5 h 6"/>
                <a:gd name="T2" fmla="*/ 27 w 30"/>
                <a:gd name="T3" fmla="*/ 6 h 6"/>
                <a:gd name="T4" fmla="*/ 27 w 30"/>
                <a:gd name="T5" fmla="*/ 1 h 6"/>
                <a:gd name="T6" fmla="*/ 3 w 30"/>
                <a:gd name="T7" fmla="*/ 0 h 6"/>
                <a:gd name="T8" fmla="*/ 3 w 30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" y="5"/>
                  </a:moveTo>
                  <a:cubicBezTo>
                    <a:pt x="11" y="5"/>
                    <a:pt x="19" y="5"/>
                    <a:pt x="27" y="6"/>
                  </a:cubicBezTo>
                  <a:cubicBezTo>
                    <a:pt x="30" y="6"/>
                    <a:pt x="30" y="2"/>
                    <a:pt x="27" y="1"/>
                  </a:cubicBezTo>
                  <a:cubicBezTo>
                    <a:pt x="19" y="0"/>
                    <a:pt x="11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74"/>
            <p:cNvSpPr/>
            <p:nvPr/>
          </p:nvSpPr>
          <p:spPr bwMode="auto">
            <a:xfrm>
              <a:off x="756" y="201"/>
              <a:ext cx="106" cy="24"/>
            </a:xfrm>
            <a:custGeom>
              <a:avLst/>
              <a:gdLst>
                <a:gd name="T0" fmla="*/ 3 w 30"/>
                <a:gd name="T1" fmla="*/ 6 h 8"/>
                <a:gd name="T2" fmla="*/ 27 w 30"/>
                <a:gd name="T3" fmla="*/ 7 h 8"/>
                <a:gd name="T4" fmla="*/ 27 w 30"/>
                <a:gd name="T5" fmla="*/ 2 h 8"/>
                <a:gd name="T6" fmla="*/ 4 w 30"/>
                <a:gd name="T7" fmla="*/ 1 h 8"/>
                <a:gd name="T8" fmla="*/ 3 w 30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3" y="6"/>
                  </a:moveTo>
                  <a:cubicBezTo>
                    <a:pt x="11" y="8"/>
                    <a:pt x="19" y="7"/>
                    <a:pt x="27" y="7"/>
                  </a:cubicBezTo>
                  <a:cubicBezTo>
                    <a:pt x="30" y="7"/>
                    <a:pt x="30" y="2"/>
                    <a:pt x="27" y="2"/>
                  </a:cubicBezTo>
                  <a:cubicBezTo>
                    <a:pt x="19" y="2"/>
                    <a:pt x="12" y="3"/>
                    <a:pt x="4" y="1"/>
                  </a:cubicBezTo>
                  <a:cubicBezTo>
                    <a:pt x="1" y="0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75"/>
            <p:cNvSpPr/>
            <p:nvPr/>
          </p:nvSpPr>
          <p:spPr bwMode="auto">
            <a:xfrm>
              <a:off x="629" y="201"/>
              <a:ext cx="92" cy="18"/>
            </a:xfrm>
            <a:custGeom>
              <a:avLst/>
              <a:gdLst>
                <a:gd name="T0" fmla="*/ 3 w 26"/>
                <a:gd name="T1" fmla="*/ 5 h 6"/>
                <a:gd name="T2" fmla="*/ 22 w 26"/>
                <a:gd name="T3" fmla="*/ 6 h 6"/>
                <a:gd name="T4" fmla="*/ 23 w 26"/>
                <a:gd name="T5" fmla="*/ 1 h 6"/>
                <a:gd name="T6" fmla="*/ 3 w 26"/>
                <a:gd name="T7" fmla="*/ 0 h 6"/>
                <a:gd name="T8" fmla="*/ 3 w 2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3" y="5"/>
                  </a:moveTo>
                  <a:cubicBezTo>
                    <a:pt x="9" y="5"/>
                    <a:pt x="16" y="5"/>
                    <a:pt x="22" y="6"/>
                  </a:cubicBezTo>
                  <a:cubicBezTo>
                    <a:pt x="25" y="6"/>
                    <a:pt x="26" y="2"/>
                    <a:pt x="23" y="1"/>
                  </a:cubicBezTo>
                  <a:cubicBezTo>
                    <a:pt x="17" y="0"/>
                    <a:pt x="10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76"/>
            <p:cNvSpPr/>
            <p:nvPr/>
          </p:nvSpPr>
          <p:spPr bwMode="auto">
            <a:xfrm>
              <a:off x="488" y="195"/>
              <a:ext cx="113" cy="27"/>
            </a:xfrm>
            <a:custGeom>
              <a:avLst/>
              <a:gdLst>
                <a:gd name="T0" fmla="*/ 4 w 32"/>
                <a:gd name="T1" fmla="*/ 8 h 9"/>
                <a:gd name="T2" fmla="*/ 29 w 32"/>
                <a:gd name="T3" fmla="*/ 7 h 9"/>
                <a:gd name="T4" fmla="*/ 29 w 32"/>
                <a:gd name="T5" fmla="*/ 2 h 9"/>
                <a:gd name="T6" fmla="*/ 3 w 32"/>
                <a:gd name="T7" fmla="*/ 3 h 9"/>
                <a:gd name="T8" fmla="*/ 4 w 32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9">
                  <a:moveTo>
                    <a:pt x="4" y="8"/>
                  </a:moveTo>
                  <a:cubicBezTo>
                    <a:pt x="12" y="5"/>
                    <a:pt x="21" y="7"/>
                    <a:pt x="29" y="7"/>
                  </a:cubicBezTo>
                  <a:cubicBezTo>
                    <a:pt x="32" y="7"/>
                    <a:pt x="32" y="2"/>
                    <a:pt x="29" y="2"/>
                  </a:cubicBezTo>
                  <a:cubicBezTo>
                    <a:pt x="21" y="2"/>
                    <a:pt x="11" y="0"/>
                    <a:pt x="3" y="3"/>
                  </a:cubicBezTo>
                  <a:cubicBezTo>
                    <a:pt x="0" y="4"/>
                    <a:pt x="2" y="9"/>
                    <a:pt x="4" y="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77"/>
            <p:cNvSpPr/>
            <p:nvPr/>
          </p:nvSpPr>
          <p:spPr bwMode="auto">
            <a:xfrm>
              <a:off x="368" y="204"/>
              <a:ext cx="96" cy="18"/>
            </a:xfrm>
            <a:custGeom>
              <a:avLst/>
              <a:gdLst>
                <a:gd name="T0" fmla="*/ 5 w 27"/>
                <a:gd name="T1" fmla="*/ 6 h 6"/>
                <a:gd name="T2" fmla="*/ 24 w 27"/>
                <a:gd name="T3" fmla="*/ 5 h 6"/>
                <a:gd name="T4" fmla="*/ 24 w 27"/>
                <a:gd name="T5" fmla="*/ 0 h 6"/>
                <a:gd name="T6" fmla="*/ 3 w 27"/>
                <a:gd name="T7" fmla="*/ 1 h 6"/>
                <a:gd name="T8" fmla="*/ 5 w 2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5" y="6"/>
                  </a:moveTo>
                  <a:cubicBezTo>
                    <a:pt x="11" y="5"/>
                    <a:pt x="18" y="5"/>
                    <a:pt x="24" y="5"/>
                  </a:cubicBezTo>
                  <a:cubicBezTo>
                    <a:pt x="27" y="5"/>
                    <a:pt x="27" y="0"/>
                    <a:pt x="24" y="0"/>
                  </a:cubicBezTo>
                  <a:cubicBezTo>
                    <a:pt x="17" y="0"/>
                    <a:pt x="10" y="0"/>
                    <a:pt x="3" y="1"/>
                  </a:cubicBezTo>
                  <a:cubicBezTo>
                    <a:pt x="0" y="2"/>
                    <a:pt x="2" y="6"/>
                    <a:pt x="5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78"/>
            <p:cNvSpPr/>
            <p:nvPr/>
          </p:nvSpPr>
          <p:spPr bwMode="auto">
            <a:xfrm>
              <a:off x="256" y="201"/>
              <a:ext cx="105" cy="18"/>
            </a:xfrm>
            <a:custGeom>
              <a:avLst/>
              <a:gdLst>
                <a:gd name="T0" fmla="*/ 3 w 30"/>
                <a:gd name="T1" fmla="*/ 6 h 6"/>
                <a:gd name="T2" fmla="*/ 28 w 30"/>
                <a:gd name="T3" fmla="*/ 5 h 6"/>
                <a:gd name="T4" fmla="*/ 28 w 30"/>
                <a:gd name="T5" fmla="*/ 0 h 6"/>
                <a:gd name="T6" fmla="*/ 3 w 30"/>
                <a:gd name="T7" fmla="*/ 1 h 6"/>
                <a:gd name="T8" fmla="*/ 3 w 3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" y="6"/>
                  </a:moveTo>
                  <a:cubicBezTo>
                    <a:pt x="11" y="6"/>
                    <a:pt x="19" y="5"/>
                    <a:pt x="28" y="5"/>
                  </a:cubicBezTo>
                  <a:cubicBezTo>
                    <a:pt x="30" y="5"/>
                    <a:pt x="30" y="0"/>
                    <a:pt x="28" y="0"/>
                  </a:cubicBezTo>
                  <a:cubicBezTo>
                    <a:pt x="19" y="0"/>
                    <a:pt x="11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82" name="图片 18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" y="241300"/>
            <a:ext cx="6382385" cy="3142615"/>
          </a:xfrm>
          <a:prstGeom prst="rect">
            <a:avLst/>
          </a:prstGeom>
        </p:spPr>
      </p:pic>
      <p:sp>
        <p:nvSpPr>
          <p:cNvPr id="183" name="文本框 182"/>
          <p:cNvSpPr txBox="1"/>
          <p:nvPr/>
        </p:nvSpPr>
        <p:spPr>
          <a:xfrm>
            <a:off x="2460625" y="3159760"/>
            <a:ext cx="7102475" cy="937260"/>
          </a:xfrm>
          <a:prstGeom prst="rect">
            <a:avLst/>
          </a:prstGeom>
          <a:noFill/>
          <a:effectLst>
            <a:glow rad="228600">
              <a:srgbClr val="7030A0">
                <a:alpha val="40000"/>
              </a:srgbClr>
            </a:glow>
            <a:innerShdw blurRad="63500" dist="50800" dir="10800000">
              <a:srgbClr val="7030A0">
                <a:alpha val="50000"/>
              </a:srgbClr>
            </a:innerShdw>
            <a:softEdge rad="177800"/>
          </a:effec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b="1" u="sng" dirty="0">
                <a:solidFill>
                  <a:srgbClr val="7030A0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ESCAPE CLASSROOMS</a:t>
            </a:r>
            <a:endParaRPr lang="en-US" altLang="zh-CN" sz="5500" b="1" u="sng" dirty="0">
              <a:solidFill>
                <a:srgbClr val="7030A0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85" name="文本框 184"/>
          <p:cNvSpPr txBox="1"/>
          <p:nvPr/>
        </p:nvSpPr>
        <p:spPr>
          <a:xfrm>
            <a:off x="7545705" y="5036820"/>
            <a:ext cx="44913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u="sng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Jasmina Milicevic</a:t>
            </a:r>
            <a:endParaRPr lang="en-US" altLang="zh-CN" sz="2000" b="1" u="sng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lang="en-US" altLang="zh-CN" sz="2000" b="1" u="sng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Mersin, Turkiye </a:t>
            </a:r>
            <a:endParaRPr lang="en-US" altLang="zh-CN" sz="2000" b="1" u="sng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lang="en-US" altLang="zh-CN" sz="2000" b="1" u="sng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20th-23rd August, 2023</a:t>
            </a:r>
            <a:endParaRPr lang="en-US" altLang="zh-CN" sz="2000" b="1" u="sng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Picture 3" descr="eu_co_funded_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" y="5887720"/>
            <a:ext cx="3352800" cy="70421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5738813" y="382905"/>
            <a:ext cx="5554345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b="1">
                <a:solidFill>
                  <a:srgbClr val="7030A0"/>
                </a:solidFill>
              </a:rPr>
              <a:t>2021-1-RS01-KA220-SCH-000030287   </a:t>
            </a:r>
            <a:endParaRPr lang="en-US" b="1">
              <a:solidFill>
                <a:srgbClr val="7030A0"/>
              </a:solidFill>
            </a:endParaRPr>
          </a:p>
          <a:p>
            <a:pPr algn="ctr"/>
            <a:endParaRPr lang="en-US" b="1">
              <a:solidFill>
                <a:srgbClr val="7030A0"/>
              </a:solidFill>
            </a:endParaRPr>
          </a:p>
          <a:p>
            <a:pPr algn="ctr"/>
            <a:endParaRPr lang="en-US" b="1">
              <a:solidFill>
                <a:srgbClr val="7030A0"/>
              </a:solidFill>
            </a:endParaRPr>
          </a:p>
          <a:p>
            <a:pPr algn="ctr"/>
            <a:r>
              <a:rPr lang="en-US" b="1">
                <a:solidFill>
                  <a:srgbClr val="7030A0"/>
                </a:solidFill>
              </a:rPr>
              <a:t>OUT AND ABOUT </a:t>
            </a:r>
            <a:endParaRPr lang="en-US" b="1">
              <a:solidFill>
                <a:srgbClr val="7030A0"/>
              </a:solidFill>
            </a:endParaRPr>
          </a:p>
          <a:p>
            <a:pPr algn="ctr"/>
            <a:r>
              <a:rPr lang="en-US" b="1">
                <a:solidFill>
                  <a:srgbClr val="7030A0"/>
                </a:solidFill>
              </a:rPr>
              <a:t>DEVELOPMENT OF FUNCTIONAL KNOWLEDGE THROUGH</a:t>
            </a:r>
            <a:endParaRPr lang="en-US" b="1">
              <a:solidFill>
                <a:srgbClr val="7030A0"/>
              </a:solidFill>
            </a:endParaRPr>
          </a:p>
          <a:p>
            <a:pPr algn="ctr"/>
            <a:r>
              <a:rPr lang="en-US" b="1">
                <a:solidFill>
                  <a:srgbClr val="7030A0"/>
                </a:solidFill>
              </a:rPr>
              <a:t>OUTDOOR LEARNING</a:t>
            </a:r>
            <a:endParaRPr lang="en-US" b="1">
              <a:solidFill>
                <a:srgbClr val="7030A0"/>
              </a:solidFill>
            </a:endParaRPr>
          </a:p>
          <a:p>
            <a:pPr algn="l"/>
            <a:endParaRPr lang="en-US"/>
          </a:p>
          <a:p>
            <a:pPr algn="l"/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30865" y="382905"/>
            <a:ext cx="1045845" cy="735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1378974" y="2157590"/>
            <a:ext cx="1367533" cy="368182"/>
          </a:xfrm>
          <a:custGeom>
            <a:avLst/>
            <a:gdLst>
              <a:gd name="connsiteX0" fmla="*/ 0 w 1981200"/>
              <a:gd name="connsiteY0" fmla="*/ 0 h 533400"/>
              <a:gd name="connsiteX1" fmla="*/ 1981200 w 1981200"/>
              <a:gd name="connsiteY1" fmla="*/ 0 h 533400"/>
              <a:gd name="connsiteX2" fmla="*/ 1981200 w 1981200"/>
              <a:gd name="connsiteY2" fmla="*/ 533400 h 533400"/>
              <a:gd name="connsiteX3" fmla="*/ 0 w 1981200"/>
              <a:gd name="connsiteY3" fmla="*/ 533400 h 533400"/>
              <a:gd name="connsiteX4" fmla="*/ 0 w 1981200"/>
              <a:gd name="connsiteY4" fmla="*/ 0 h 533400"/>
              <a:gd name="connsiteX0-1" fmla="*/ 0 w 1981200"/>
              <a:gd name="connsiteY0-2" fmla="*/ 0 h 533400"/>
              <a:gd name="connsiteX1-3" fmla="*/ 1676400 w 1981200"/>
              <a:gd name="connsiteY1-4" fmla="*/ 0 h 533400"/>
              <a:gd name="connsiteX2-5" fmla="*/ 1981200 w 1981200"/>
              <a:gd name="connsiteY2-6" fmla="*/ 533400 h 533400"/>
              <a:gd name="connsiteX3-7" fmla="*/ 0 w 1981200"/>
              <a:gd name="connsiteY3-8" fmla="*/ 533400 h 533400"/>
              <a:gd name="connsiteX4-9" fmla="*/ 0 w 1981200"/>
              <a:gd name="connsiteY4-10" fmla="*/ 0 h 533400"/>
              <a:gd name="connsiteX0-11" fmla="*/ 0 w 1981200"/>
              <a:gd name="connsiteY0-12" fmla="*/ 0 h 533400"/>
              <a:gd name="connsiteX1-13" fmla="*/ 1600200 w 1981200"/>
              <a:gd name="connsiteY1-14" fmla="*/ 0 h 533400"/>
              <a:gd name="connsiteX2-15" fmla="*/ 1981200 w 1981200"/>
              <a:gd name="connsiteY2-16" fmla="*/ 533400 h 533400"/>
              <a:gd name="connsiteX3-17" fmla="*/ 0 w 1981200"/>
              <a:gd name="connsiteY3-18" fmla="*/ 533400 h 533400"/>
              <a:gd name="connsiteX4-19" fmla="*/ 0 w 1981200"/>
              <a:gd name="connsiteY4-20" fmla="*/ 0 h 533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981200" h="533400">
                <a:moveTo>
                  <a:pt x="0" y="0"/>
                </a:moveTo>
                <a:lnTo>
                  <a:pt x="1600200" y="0"/>
                </a:lnTo>
                <a:lnTo>
                  <a:pt x="19812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746F93"/>
          </a:solidFill>
          <a:ln w="9525">
            <a:noFill/>
            <a:round/>
          </a:ln>
        </p:spPr>
        <p:txBody>
          <a:bodyPr vert="horz" wrap="square" lIns="105874" tIns="52937" rIns="105874" bIns="52937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760">
              <a:solidFill>
                <a:srgbClr val="59595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 rot="16200000" flipH="1">
            <a:off x="2141636" y="2762461"/>
            <a:ext cx="841559" cy="368181"/>
          </a:xfrm>
          <a:custGeom>
            <a:avLst/>
            <a:gdLst>
              <a:gd name="connsiteX0" fmla="*/ 0 w 1981200"/>
              <a:gd name="connsiteY0" fmla="*/ 0 h 533400"/>
              <a:gd name="connsiteX1" fmla="*/ 1981200 w 1981200"/>
              <a:gd name="connsiteY1" fmla="*/ 0 h 533400"/>
              <a:gd name="connsiteX2" fmla="*/ 1981200 w 1981200"/>
              <a:gd name="connsiteY2" fmla="*/ 533400 h 533400"/>
              <a:gd name="connsiteX3" fmla="*/ 0 w 1981200"/>
              <a:gd name="connsiteY3" fmla="*/ 533400 h 533400"/>
              <a:gd name="connsiteX4" fmla="*/ 0 w 1981200"/>
              <a:gd name="connsiteY4" fmla="*/ 0 h 533400"/>
              <a:gd name="connsiteX0-1" fmla="*/ 0 w 1981200"/>
              <a:gd name="connsiteY0-2" fmla="*/ 0 h 533400"/>
              <a:gd name="connsiteX1-3" fmla="*/ 1676400 w 1981200"/>
              <a:gd name="connsiteY1-4" fmla="*/ 0 h 533400"/>
              <a:gd name="connsiteX2-5" fmla="*/ 1981200 w 1981200"/>
              <a:gd name="connsiteY2-6" fmla="*/ 533400 h 533400"/>
              <a:gd name="connsiteX3-7" fmla="*/ 0 w 1981200"/>
              <a:gd name="connsiteY3-8" fmla="*/ 533400 h 533400"/>
              <a:gd name="connsiteX4-9" fmla="*/ 0 w 1981200"/>
              <a:gd name="connsiteY4-10" fmla="*/ 0 h 533400"/>
              <a:gd name="connsiteX0-11" fmla="*/ 0 w 1981200"/>
              <a:gd name="connsiteY0-12" fmla="*/ 0 h 533400"/>
              <a:gd name="connsiteX1-13" fmla="*/ 1600200 w 1981200"/>
              <a:gd name="connsiteY1-14" fmla="*/ 0 h 533400"/>
              <a:gd name="connsiteX2-15" fmla="*/ 1981200 w 1981200"/>
              <a:gd name="connsiteY2-16" fmla="*/ 533400 h 533400"/>
              <a:gd name="connsiteX3-17" fmla="*/ 0 w 1981200"/>
              <a:gd name="connsiteY3-18" fmla="*/ 533400 h 533400"/>
              <a:gd name="connsiteX4-19" fmla="*/ 0 w 1981200"/>
              <a:gd name="connsiteY4-20" fmla="*/ 0 h 533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981200" h="533400">
                <a:moveTo>
                  <a:pt x="0" y="0"/>
                </a:moveTo>
                <a:lnTo>
                  <a:pt x="1600200" y="0"/>
                </a:lnTo>
                <a:lnTo>
                  <a:pt x="19812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BE9CB3">
              <a:alpha val="67000"/>
            </a:srgbClr>
          </a:solidFill>
          <a:ln w="9525">
            <a:noFill/>
            <a:round/>
          </a:ln>
        </p:spPr>
        <p:txBody>
          <a:bodyPr vert="horz" wrap="square" lIns="105874" tIns="52937" rIns="105874" bIns="52937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760">
              <a:solidFill>
                <a:srgbClr val="59595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746508" y="2999149"/>
            <a:ext cx="1367533" cy="368182"/>
          </a:xfrm>
          <a:custGeom>
            <a:avLst/>
            <a:gdLst>
              <a:gd name="connsiteX0" fmla="*/ 0 w 1981200"/>
              <a:gd name="connsiteY0" fmla="*/ 0 h 533400"/>
              <a:gd name="connsiteX1" fmla="*/ 1981200 w 1981200"/>
              <a:gd name="connsiteY1" fmla="*/ 0 h 533400"/>
              <a:gd name="connsiteX2" fmla="*/ 1981200 w 1981200"/>
              <a:gd name="connsiteY2" fmla="*/ 533400 h 533400"/>
              <a:gd name="connsiteX3" fmla="*/ 0 w 1981200"/>
              <a:gd name="connsiteY3" fmla="*/ 533400 h 533400"/>
              <a:gd name="connsiteX4" fmla="*/ 0 w 1981200"/>
              <a:gd name="connsiteY4" fmla="*/ 0 h 533400"/>
              <a:gd name="connsiteX0-1" fmla="*/ 0 w 1981200"/>
              <a:gd name="connsiteY0-2" fmla="*/ 0 h 533400"/>
              <a:gd name="connsiteX1-3" fmla="*/ 1676400 w 1981200"/>
              <a:gd name="connsiteY1-4" fmla="*/ 0 h 533400"/>
              <a:gd name="connsiteX2-5" fmla="*/ 1981200 w 1981200"/>
              <a:gd name="connsiteY2-6" fmla="*/ 533400 h 533400"/>
              <a:gd name="connsiteX3-7" fmla="*/ 0 w 1981200"/>
              <a:gd name="connsiteY3-8" fmla="*/ 533400 h 533400"/>
              <a:gd name="connsiteX4-9" fmla="*/ 0 w 1981200"/>
              <a:gd name="connsiteY4-10" fmla="*/ 0 h 533400"/>
              <a:gd name="connsiteX0-11" fmla="*/ 0 w 1981200"/>
              <a:gd name="connsiteY0-12" fmla="*/ 0 h 533400"/>
              <a:gd name="connsiteX1-13" fmla="*/ 1600200 w 1981200"/>
              <a:gd name="connsiteY1-14" fmla="*/ 0 h 533400"/>
              <a:gd name="connsiteX2-15" fmla="*/ 1981200 w 1981200"/>
              <a:gd name="connsiteY2-16" fmla="*/ 533400 h 533400"/>
              <a:gd name="connsiteX3-17" fmla="*/ 0 w 1981200"/>
              <a:gd name="connsiteY3-18" fmla="*/ 533400 h 533400"/>
              <a:gd name="connsiteX4-19" fmla="*/ 0 w 1981200"/>
              <a:gd name="connsiteY4-20" fmla="*/ 0 h 533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981200" h="533400">
                <a:moveTo>
                  <a:pt x="0" y="0"/>
                </a:moveTo>
                <a:lnTo>
                  <a:pt x="1600200" y="0"/>
                </a:lnTo>
                <a:lnTo>
                  <a:pt x="19812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746F93"/>
          </a:solidFill>
          <a:ln w="9525">
            <a:noFill/>
            <a:round/>
          </a:ln>
        </p:spPr>
        <p:txBody>
          <a:bodyPr vert="horz" wrap="square" lIns="105874" tIns="52937" rIns="105874" bIns="52937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760">
              <a:solidFill>
                <a:srgbClr val="59595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 rot="16200000" flipH="1">
            <a:off x="3509170" y="3604020"/>
            <a:ext cx="841559" cy="368181"/>
          </a:xfrm>
          <a:custGeom>
            <a:avLst/>
            <a:gdLst>
              <a:gd name="connsiteX0" fmla="*/ 0 w 1981200"/>
              <a:gd name="connsiteY0" fmla="*/ 0 h 533400"/>
              <a:gd name="connsiteX1" fmla="*/ 1981200 w 1981200"/>
              <a:gd name="connsiteY1" fmla="*/ 0 h 533400"/>
              <a:gd name="connsiteX2" fmla="*/ 1981200 w 1981200"/>
              <a:gd name="connsiteY2" fmla="*/ 533400 h 533400"/>
              <a:gd name="connsiteX3" fmla="*/ 0 w 1981200"/>
              <a:gd name="connsiteY3" fmla="*/ 533400 h 533400"/>
              <a:gd name="connsiteX4" fmla="*/ 0 w 1981200"/>
              <a:gd name="connsiteY4" fmla="*/ 0 h 533400"/>
              <a:gd name="connsiteX0-1" fmla="*/ 0 w 1981200"/>
              <a:gd name="connsiteY0-2" fmla="*/ 0 h 533400"/>
              <a:gd name="connsiteX1-3" fmla="*/ 1676400 w 1981200"/>
              <a:gd name="connsiteY1-4" fmla="*/ 0 h 533400"/>
              <a:gd name="connsiteX2-5" fmla="*/ 1981200 w 1981200"/>
              <a:gd name="connsiteY2-6" fmla="*/ 533400 h 533400"/>
              <a:gd name="connsiteX3-7" fmla="*/ 0 w 1981200"/>
              <a:gd name="connsiteY3-8" fmla="*/ 533400 h 533400"/>
              <a:gd name="connsiteX4-9" fmla="*/ 0 w 1981200"/>
              <a:gd name="connsiteY4-10" fmla="*/ 0 h 533400"/>
              <a:gd name="connsiteX0-11" fmla="*/ 0 w 1981200"/>
              <a:gd name="connsiteY0-12" fmla="*/ 0 h 533400"/>
              <a:gd name="connsiteX1-13" fmla="*/ 1600200 w 1981200"/>
              <a:gd name="connsiteY1-14" fmla="*/ 0 h 533400"/>
              <a:gd name="connsiteX2-15" fmla="*/ 1981200 w 1981200"/>
              <a:gd name="connsiteY2-16" fmla="*/ 533400 h 533400"/>
              <a:gd name="connsiteX3-17" fmla="*/ 0 w 1981200"/>
              <a:gd name="connsiteY3-18" fmla="*/ 533400 h 533400"/>
              <a:gd name="connsiteX4-19" fmla="*/ 0 w 1981200"/>
              <a:gd name="connsiteY4-20" fmla="*/ 0 h 533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981200" h="533400">
                <a:moveTo>
                  <a:pt x="0" y="0"/>
                </a:moveTo>
                <a:lnTo>
                  <a:pt x="1600200" y="0"/>
                </a:lnTo>
                <a:lnTo>
                  <a:pt x="19812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BE9CB3">
              <a:alpha val="67000"/>
            </a:srgbClr>
          </a:solidFill>
          <a:ln w="9525">
            <a:noFill/>
            <a:round/>
          </a:ln>
        </p:spPr>
        <p:txBody>
          <a:bodyPr vert="horz" wrap="square" lIns="105874" tIns="52937" rIns="105874" bIns="52937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760">
              <a:solidFill>
                <a:srgbClr val="59595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114042" y="3840709"/>
            <a:ext cx="1367533" cy="368182"/>
          </a:xfrm>
          <a:custGeom>
            <a:avLst/>
            <a:gdLst>
              <a:gd name="connsiteX0" fmla="*/ 0 w 1981200"/>
              <a:gd name="connsiteY0" fmla="*/ 0 h 533400"/>
              <a:gd name="connsiteX1" fmla="*/ 1981200 w 1981200"/>
              <a:gd name="connsiteY1" fmla="*/ 0 h 533400"/>
              <a:gd name="connsiteX2" fmla="*/ 1981200 w 1981200"/>
              <a:gd name="connsiteY2" fmla="*/ 533400 h 533400"/>
              <a:gd name="connsiteX3" fmla="*/ 0 w 1981200"/>
              <a:gd name="connsiteY3" fmla="*/ 533400 h 533400"/>
              <a:gd name="connsiteX4" fmla="*/ 0 w 1981200"/>
              <a:gd name="connsiteY4" fmla="*/ 0 h 533400"/>
              <a:gd name="connsiteX0-1" fmla="*/ 0 w 1981200"/>
              <a:gd name="connsiteY0-2" fmla="*/ 0 h 533400"/>
              <a:gd name="connsiteX1-3" fmla="*/ 1676400 w 1981200"/>
              <a:gd name="connsiteY1-4" fmla="*/ 0 h 533400"/>
              <a:gd name="connsiteX2-5" fmla="*/ 1981200 w 1981200"/>
              <a:gd name="connsiteY2-6" fmla="*/ 533400 h 533400"/>
              <a:gd name="connsiteX3-7" fmla="*/ 0 w 1981200"/>
              <a:gd name="connsiteY3-8" fmla="*/ 533400 h 533400"/>
              <a:gd name="connsiteX4-9" fmla="*/ 0 w 1981200"/>
              <a:gd name="connsiteY4-10" fmla="*/ 0 h 533400"/>
              <a:gd name="connsiteX0-11" fmla="*/ 0 w 1981200"/>
              <a:gd name="connsiteY0-12" fmla="*/ 0 h 533400"/>
              <a:gd name="connsiteX1-13" fmla="*/ 1600200 w 1981200"/>
              <a:gd name="connsiteY1-14" fmla="*/ 0 h 533400"/>
              <a:gd name="connsiteX2-15" fmla="*/ 1981200 w 1981200"/>
              <a:gd name="connsiteY2-16" fmla="*/ 533400 h 533400"/>
              <a:gd name="connsiteX3-17" fmla="*/ 0 w 1981200"/>
              <a:gd name="connsiteY3-18" fmla="*/ 533400 h 533400"/>
              <a:gd name="connsiteX4-19" fmla="*/ 0 w 1981200"/>
              <a:gd name="connsiteY4-20" fmla="*/ 0 h 533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981200" h="533400">
                <a:moveTo>
                  <a:pt x="0" y="0"/>
                </a:moveTo>
                <a:lnTo>
                  <a:pt x="1600200" y="0"/>
                </a:lnTo>
                <a:lnTo>
                  <a:pt x="19812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746F93"/>
          </a:solidFill>
          <a:ln w="9525">
            <a:noFill/>
            <a:round/>
          </a:ln>
        </p:spPr>
        <p:txBody>
          <a:bodyPr vert="horz" wrap="square" lIns="105874" tIns="52937" rIns="105874" bIns="52937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760">
              <a:solidFill>
                <a:srgbClr val="59595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 rot="16200000" flipH="1">
            <a:off x="4876704" y="4445578"/>
            <a:ext cx="841559" cy="368181"/>
          </a:xfrm>
          <a:custGeom>
            <a:avLst/>
            <a:gdLst>
              <a:gd name="connsiteX0" fmla="*/ 0 w 1981200"/>
              <a:gd name="connsiteY0" fmla="*/ 0 h 533400"/>
              <a:gd name="connsiteX1" fmla="*/ 1981200 w 1981200"/>
              <a:gd name="connsiteY1" fmla="*/ 0 h 533400"/>
              <a:gd name="connsiteX2" fmla="*/ 1981200 w 1981200"/>
              <a:gd name="connsiteY2" fmla="*/ 533400 h 533400"/>
              <a:gd name="connsiteX3" fmla="*/ 0 w 1981200"/>
              <a:gd name="connsiteY3" fmla="*/ 533400 h 533400"/>
              <a:gd name="connsiteX4" fmla="*/ 0 w 1981200"/>
              <a:gd name="connsiteY4" fmla="*/ 0 h 533400"/>
              <a:gd name="connsiteX0-1" fmla="*/ 0 w 1981200"/>
              <a:gd name="connsiteY0-2" fmla="*/ 0 h 533400"/>
              <a:gd name="connsiteX1-3" fmla="*/ 1676400 w 1981200"/>
              <a:gd name="connsiteY1-4" fmla="*/ 0 h 533400"/>
              <a:gd name="connsiteX2-5" fmla="*/ 1981200 w 1981200"/>
              <a:gd name="connsiteY2-6" fmla="*/ 533400 h 533400"/>
              <a:gd name="connsiteX3-7" fmla="*/ 0 w 1981200"/>
              <a:gd name="connsiteY3-8" fmla="*/ 533400 h 533400"/>
              <a:gd name="connsiteX4-9" fmla="*/ 0 w 1981200"/>
              <a:gd name="connsiteY4-10" fmla="*/ 0 h 533400"/>
              <a:gd name="connsiteX0-11" fmla="*/ 0 w 1981200"/>
              <a:gd name="connsiteY0-12" fmla="*/ 0 h 533400"/>
              <a:gd name="connsiteX1-13" fmla="*/ 1600200 w 1981200"/>
              <a:gd name="connsiteY1-14" fmla="*/ 0 h 533400"/>
              <a:gd name="connsiteX2-15" fmla="*/ 1981200 w 1981200"/>
              <a:gd name="connsiteY2-16" fmla="*/ 533400 h 533400"/>
              <a:gd name="connsiteX3-17" fmla="*/ 0 w 1981200"/>
              <a:gd name="connsiteY3-18" fmla="*/ 533400 h 533400"/>
              <a:gd name="connsiteX4-19" fmla="*/ 0 w 1981200"/>
              <a:gd name="connsiteY4-20" fmla="*/ 0 h 533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981200" h="533400">
                <a:moveTo>
                  <a:pt x="0" y="0"/>
                </a:moveTo>
                <a:lnTo>
                  <a:pt x="1600200" y="0"/>
                </a:lnTo>
                <a:lnTo>
                  <a:pt x="19812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BE9CB3">
              <a:alpha val="67000"/>
            </a:srgbClr>
          </a:solidFill>
          <a:ln w="9525">
            <a:noFill/>
            <a:round/>
          </a:ln>
        </p:spPr>
        <p:txBody>
          <a:bodyPr vert="horz" wrap="square" lIns="105874" tIns="52937" rIns="105874" bIns="52937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760">
              <a:solidFill>
                <a:srgbClr val="59595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481574" y="4682267"/>
            <a:ext cx="1367533" cy="368182"/>
          </a:xfrm>
          <a:custGeom>
            <a:avLst/>
            <a:gdLst>
              <a:gd name="connsiteX0" fmla="*/ 0 w 1981200"/>
              <a:gd name="connsiteY0" fmla="*/ 0 h 533400"/>
              <a:gd name="connsiteX1" fmla="*/ 1981200 w 1981200"/>
              <a:gd name="connsiteY1" fmla="*/ 0 h 533400"/>
              <a:gd name="connsiteX2" fmla="*/ 1981200 w 1981200"/>
              <a:gd name="connsiteY2" fmla="*/ 533400 h 533400"/>
              <a:gd name="connsiteX3" fmla="*/ 0 w 1981200"/>
              <a:gd name="connsiteY3" fmla="*/ 533400 h 533400"/>
              <a:gd name="connsiteX4" fmla="*/ 0 w 1981200"/>
              <a:gd name="connsiteY4" fmla="*/ 0 h 533400"/>
              <a:gd name="connsiteX0-1" fmla="*/ 0 w 1981200"/>
              <a:gd name="connsiteY0-2" fmla="*/ 0 h 533400"/>
              <a:gd name="connsiteX1-3" fmla="*/ 1676400 w 1981200"/>
              <a:gd name="connsiteY1-4" fmla="*/ 0 h 533400"/>
              <a:gd name="connsiteX2-5" fmla="*/ 1981200 w 1981200"/>
              <a:gd name="connsiteY2-6" fmla="*/ 533400 h 533400"/>
              <a:gd name="connsiteX3-7" fmla="*/ 0 w 1981200"/>
              <a:gd name="connsiteY3-8" fmla="*/ 533400 h 533400"/>
              <a:gd name="connsiteX4-9" fmla="*/ 0 w 1981200"/>
              <a:gd name="connsiteY4-10" fmla="*/ 0 h 533400"/>
              <a:gd name="connsiteX0-11" fmla="*/ 0 w 1981200"/>
              <a:gd name="connsiteY0-12" fmla="*/ 0 h 533400"/>
              <a:gd name="connsiteX1-13" fmla="*/ 1600200 w 1981200"/>
              <a:gd name="connsiteY1-14" fmla="*/ 0 h 533400"/>
              <a:gd name="connsiteX2-15" fmla="*/ 1981200 w 1981200"/>
              <a:gd name="connsiteY2-16" fmla="*/ 533400 h 533400"/>
              <a:gd name="connsiteX3-17" fmla="*/ 0 w 1981200"/>
              <a:gd name="connsiteY3-18" fmla="*/ 533400 h 533400"/>
              <a:gd name="connsiteX4-19" fmla="*/ 0 w 1981200"/>
              <a:gd name="connsiteY4-20" fmla="*/ 0 h 533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981200" h="533400">
                <a:moveTo>
                  <a:pt x="0" y="0"/>
                </a:moveTo>
                <a:lnTo>
                  <a:pt x="1600200" y="0"/>
                </a:lnTo>
                <a:lnTo>
                  <a:pt x="19812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746F93"/>
          </a:solidFill>
          <a:ln w="9525">
            <a:noFill/>
            <a:round/>
          </a:ln>
        </p:spPr>
        <p:txBody>
          <a:bodyPr vert="horz" wrap="square" lIns="105874" tIns="52937" rIns="105874" bIns="52937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760">
              <a:solidFill>
                <a:srgbClr val="59595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 rot="16200000" flipH="1">
            <a:off x="6244236" y="5287136"/>
            <a:ext cx="841559" cy="368181"/>
          </a:xfrm>
          <a:custGeom>
            <a:avLst/>
            <a:gdLst>
              <a:gd name="connsiteX0" fmla="*/ 0 w 1981200"/>
              <a:gd name="connsiteY0" fmla="*/ 0 h 533400"/>
              <a:gd name="connsiteX1" fmla="*/ 1981200 w 1981200"/>
              <a:gd name="connsiteY1" fmla="*/ 0 h 533400"/>
              <a:gd name="connsiteX2" fmla="*/ 1981200 w 1981200"/>
              <a:gd name="connsiteY2" fmla="*/ 533400 h 533400"/>
              <a:gd name="connsiteX3" fmla="*/ 0 w 1981200"/>
              <a:gd name="connsiteY3" fmla="*/ 533400 h 533400"/>
              <a:gd name="connsiteX4" fmla="*/ 0 w 1981200"/>
              <a:gd name="connsiteY4" fmla="*/ 0 h 533400"/>
              <a:gd name="connsiteX0-1" fmla="*/ 0 w 1981200"/>
              <a:gd name="connsiteY0-2" fmla="*/ 0 h 533400"/>
              <a:gd name="connsiteX1-3" fmla="*/ 1676400 w 1981200"/>
              <a:gd name="connsiteY1-4" fmla="*/ 0 h 533400"/>
              <a:gd name="connsiteX2-5" fmla="*/ 1981200 w 1981200"/>
              <a:gd name="connsiteY2-6" fmla="*/ 533400 h 533400"/>
              <a:gd name="connsiteX3-7" fmla="*/ 0 w 1981200"/>
              <a:gd name="connsiteY3-8" fmla="*/ 533400 h 533400"/>
              <a:gd name="connsiteX4-9" fmla="*/ 0 w 1981200"/>
              <a:gd name="connsiteY4-10" fmla="*/ 0 h 533400"/>
              <a:gd name="connsiteX0-11" fmla="*/ 0 w 1981200"/>
              <a:gd name="connsiteY0-12" fmla="*/ 0 h 533400"/>
              <a:gd name="connsiteX1-13" fmla="*/ 1600200 w 1981200"/>
              <a:gd name="connsiteY1-14" fmla="*/ 0 h 533400"/>
              <a:gd name="connsiteX2-15" fmla="*/ 1981200 w 1981200"/>
              <a:gd name="connsiteY2-16" fmla="*/ 533400 h 533400"/>
              <a:gd name="connsiteX3-17" fmla="*/ 0 w 1981200"/>
              <a:gd name="connsiteY3-18" fmla="*/ 533400 h 533400"/>
              <a:gd name="connsiteX4-19" fmla="*/ 0 w 1981200"/>
              <a:gd name="connsiteY4-20" fmla="*/ 0 h 533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981200" h="533400">
                <a:moveTo>
                  <a:pt x="0" y="0"/>
                </a:moveTo>
                <a:lnTo>
                  <a:pt x="1600200" y="0"/>
                </a:lnTo>
                <a:lnTo>
                  <a:pt x="19812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BE9CB3">
              <a:alpha val="67000"/>
            </a:srgbClr>
          </a:solidFill>
          <a:ln w="9525">
            <a:noFill/>
            <a:round/>
          </a:ln>
        </p:spPr>
        <p:txBody>
          <a:bodyPr vert="horz" wrap="square" lIns="105874" tIns="52937" rIns="105874" bIns="52937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760">
              <a:solidFill>
                <a:srgbClr val="59595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849108" y="5523826"/>
            <a:ext cx="1411648" cy="368182"/>
          </a:xfrm>
          <a:prstGeom prst="rect">
            <a:avLst/>
          </a:prstGeom>
          <a:solidFill>
            <a:srgbClr val="746F93"/>
          </a:solidFill>
          <a:ln w="9525">
            <a:noFill/>
            <a:round/>
          </a:ln>
        </p:spPr>
        <p:txBody>
          <a:bodyPr vert="horz" wrap="square" lIns="105874" tIns="52937" rIns="105874" bIns="52937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760">
              <a:solidFill>
                <a:srgbClr val="59595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78075" y="3591560"/>
            <a:ext cx="1341120" cy="147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325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Puzzles, maths problems, matching plants and names, roleplay, problem solving, </a:t>
            </a:r>
            <a:endParaRPr lang="en-US" sz="1325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64280" y="4208780"/>
            <a:ext cx="1349375" cy="736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325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Languagesm maths, biology, PE, Music, IC</a:t>
            </a:r>
            <a:r>
              <a:rPr lang="en-US" sz="1325" dirty="0">
                <a:solidFill>
                  <a:srgbClr val="59595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T</a:t>
            </a:r>
            <a:endParaRPr lang="en-US" sz="1325" dirty="0">
              <a:solidFill>
                <a:srgbClr val="59595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34085" y="2551430"/>
            <a:ext cx="1417320" cy="736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325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20 studetns in five teams</a:t>
            </a:r>
            <a:endParaRPr lang="en-US" sz="1325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1325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Age 11, year 5</a:t>
            </a:r>
            <a:endParaRPr lang="en-US" sz="1325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93230" y="6051550"/>
            <a:ext cx="1626870" cy="294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rPr>
              <a:t>26th September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稻壳儿小白白(http://dwz.cn/Wu2UP)"/>
          <p:cNvSpPr txBox="1">
            <a:spLocks noChangeArrowheads="1"/>
          </p:cNvSpPr>
          <p:nvPr/>
        </p:nvSpPr>
        <p:spPr bwMode="auto">
          <a:xfrm>
            <a:off x="1379034" y="1389550"/>
            <a:ext cx="1952625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000" b="1" dirty="0">
                <a:solidFill>
                  <a:srgbClr val="00B050"/>
                </a:solidFill>
                <a:latin typeface="Microsoft YaHei" panose="020B0503020204020204" pitchFamily="34" charset="-122"/>
                <a:sym typeface="Arial" panose="020B0604020202020204" pitchFamily="34" charset="0"/>
              </a:rPr>
              <a:t>STUDENTS (age/number)</a:t>
            </a:r>
            <a:endParaRPr lang="en-US" altLang="zh-CN" sz="2000" b="1" dirty="0">
              <a:solidFill>
                <a:srgbClr val="00B050"/>
              </a:solidFill>
              <a:latin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稻壳儿小白白(http://dwz.cn/Wu2UP)"/>
          <p:cNvSpPr txBox="1">
            <a:spLocks noChangeArrowheads="1"/>
          </p:cNvSpPr>
          <p:nvPr/>
        </p:nvSpPr>
        <p:spPr bwMode="auto">
          <a:xfrm>
            <a:off x="4319933" y="3124747"/>
            <a:ext cx="1952625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000" b="1" dirty="0">
                <a:solidFill>
                  <a:srgbClr val="00B050"/>
                </a:solidFill>
                <a:latin typeface="Microsoft YaHei" panose="020B0503020204020204" pitchFamily="34" charset="-122"/>
                <a:sym typeface="Arial" panose="020B0604020202020204" pitchFamily="34" charset="0"/>
              </a:rPr>
              <a:t>SCHOOL SUBJECTS</a:t>
            </a:r>
            <a:endParaRPr lang="en-US" altLang="zh-CN" sz="2000" b="1" dirty="0">
              <a:solidFill>
                <a:srgbClr val="595959"/>
              </a:solidFill>
              <a:latin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稻壳儿小白白(http://dwz.cn/Wu2UP)"/>
          <p:cNvSpPr txBox="1">
            <a:spLocks noChangeArrowheads="1"/>
          </p:cNvSpPr>
          <p:nvPr/>
        </p:nvSpPr>
        <p:spPr bwMode="auto">
          <a:xfrm>
            <a:off x="7292975" y="5113020"/>
            <a:ext cx="858520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zh-CN" sz="2000" b="1" dirty="0">
                <a:solidFill>
                  <a:srgbClr val="00B050"/>
                </a:solidFill>
                <a:latin typeface="Microsoft YaHei" panose="020B0503020204020204" pitchFamily="34" charset="-122"/>
              </a:rPr>
              <a:t>TIME</a:t>
            </a:r>
            <a:endParaRPr lang="en-US" altLang="zh-CN" sz="2000" b="1" dirty="0">
              <a:solidFill>
                <a:srgbClr val="00B050"/>
              </a:solidFill>
              <a:latin typeface="Microsoft YaHei" panose="020B0503020204020204" pitchFamily="34" charset="-122"/>
            </a:endParaRPr>
          </a:p>
        </p:txBody>
      </p:sp>
      <p:sp>
        <p:nvSpPr>
          <p:cNvPr id="71" name="稻壳儿小白白(http://dwz.cn/Wu2UP)"/>
          <p:cNvSpPr txBox="1">
            <a:spLocks noChangeArrowheads="1"/>
          </p:cNvSpPr>
          <p:nvPr/>
        </p:nvSpPr>
        <p:spPr bwMode="auto">
          <a:xfrm>
            <a:off x="5637530" y="4283075"/>
            <a:ext cx="1010285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zh-CN" sz="2000" b="1" dirty="0">
                <a:solidFill>
                  <a:srgbClr val="00B050"/>
                </a:solidFill>
                <a:latin typeface="Microsoft YaHei" panose="020B0503020204020204" pitchFamily="34" charset="-122"/>
              </a:rPr>
              <a:t>PLACE</a:t>
            </a:r>
            <a:endParaRPr lang="en-US" altLang="zh-CN" sz="2000" b="1" dirty="0">
              <a:solidFill>
                <a:srgbClr val="00B050"/>
              </a:solidFill>
              <a:latin typeface="Microsoft YaHei" panose="020B0503020204020204" pitchFamily="34" charset="-122"/>
            </a:endParaRPr>
          </a:p>
        </p:txBody>
      </p:sp>
      <p:grpSp>
        <p:nvGrpSpPr>
          <p:cNvPr id="44" name="Group 4"/>
          <p:cNvGrpSpPr>
            <a:grpSpLocks noChangeAspect="1"/>
          </p:cNvGrpSpPr>
          <p:nvPr/>
        </p:nvGrpSpPr>
        <p:grpSpPr bwMode="auto">
          <a:xfrm>
            <a:off x="166668" y="191589"/>
            <a:ext cx="11844464" cy="6500428"/>
            <a:chOff x="206" y="189"/>
            <a:chExt cx="7270" cy="3947"/>
          </a:xfrm>
        </p:grpSpPr>
        <p:sp>
          <p:nvSpPr>
            <p:cNvPr id="45" name="Freeform 5"/>
            <p:cNvSpPr/>
            <p:nvPr/>
          </p:nvSpPr>
          <p:spPr bwMode="auto">
            <a:xfrm>
              <a:off x="210" y="189"/>
              <a:ext cx="24" cy="62"/>
            </a:xfrm>
            <a:custGeom>
              <a:avLst/>
              <a:gdLst>
                <a:gd name="T0" fmla="*/ 6 w 7"/>
                <a:gd name="T1" fmla="*/ 14 h 21"/>
                <a:gd name="T2" fmla="*/ 6 w 7"/>
                <a:gd name="T3" fmla="*/ 14 h 21"/>
                <a:gd name="T4" fmla="*/ 5 w 7"/>
                <a:gd name="T5" fmla="*/ 3 h 21"/>
                <a:gd name="T6" fmla="*/ 0 w 7"/>
                <a:gd name="T7" fmla="*/ 3 h 21"/>
                <a:gd name="T8" fmla="*/ 1 w 7"/>
                <a:gd name="T9" fmla="*/ 18 h 21"/>
                <a:gd name="T10" fmla="*/ 5 w 7"/>
                <a:gd name="T11" fmla="*/ 20 h 21"/>
                <a:gd name="T12" fmla="*/ 7 w 7"/>
                <a:gd name="T13" fmla="*/ 17 h 21"/>
                <a:gd name="T14" fmla="*/ 6 w 7"/>
                <a:gd name="T1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1"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6" y="10"/>
                    <a:pt x="5" y="7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8"/>
                    <a:pt x="1" y="13"/>
                    <a:pt x="1" y="18"/>
                  </a:cubicBezTo>
                  <a:cubicBezTo>
                    <a:pt x="1" y="19"/>
                    <a:pt x="3" y="21"/>
                    <a:pt x="5" y="20"/>
                  </a:cubicBezTo>
                  <a:cubicBezTo>
                    <a:pt x="6" y="19"/>
                    <a:pt x="6" y="18"/>
                    <a:pt x="7" y="17"/>
                  </a:cubicBezTo>
                  <a:cubicBezTo>
                    <a:pt x="7" y="16"/>
                    <a:pt x="6" y="15"/>
                    <a:pt x="6" y="1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46" name="Freeform 6"/>
            <p:cNvSpPr/>
            <p:nvPr/>
          </p:nvSpPr>
          <p:spPr bwMode="auto">
            <a:xfrm>
              <a:off x="217" y="266"/>
              <a:ext cx="21" cy="66"/>
            </a:xfrm>
            <a:custGeom>
              <a:avLst/>
              <a:gdLst>
                <a:gd name="T0" fmla="*/ 5 w 6"/>
                <a:gd name="T1" fmla="*/ 3 h 22"/>
                <a:gd name="T2" fmla="*/ 1 w 6"/>
                <a:gd name="T3" fmla="*/ 3 h 22"/>
                <a:gd name="T4" fmla="*/ 2 w 6"/>
                <a:gd name="T5" fmla="*/ 19 h 22"/>
                <a:gd name="T6" fmla="*/ 6 w 6"/>
                <a:gd name="T7" fmla="*/ 19 h 22"/>
                <a:gd name="T8" fmla="*/ 5 w 6"/>
                <a:gd name="T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2">
                  <a:moveTo>
                    <a:pt x="5" y="3"/>
                  </a:moveTo>
                  <a:cubicBezTo>
                    <a:pt x="5" y="0"/>
                    <a:pt x="0" y="0"/>
                    <a:pt x="1" y="3"/>
                  </a:cubicBezTo>
                  <a:cubicBezTo>
                    <a:pt x="1" y="9"/>
                    <a:pt x="1" y="14"/>
                    <a:pt x="2" y="19"/>
                  </a:cubicBezTo>
                  <a:cubicBezTo>
                    <a:pt x="2" y="22"/>
                    <a:pt x="6" y="22"/>
                    <a:pt x="6" y="19"/>
                  </a:cubicBezTo>
                  <a:cubicBezTo>
                    <a:pt x="6" y="14"/>
                    <a:pt x="5" y="9"/>
                    <a:pt x="5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47" name="Freeform 7"/>
            <p:cNvSpPr/>
            <p:nvPr/>
          </p:nvSpPr>
          <p:spPr bwMode="auto">
            <a:xfrm>
              <a:off x="220" y="355"/>
              <a:ext cx="18" cy="60"/>
            </a:xfrm>
            <a:custGeom>
              <a:avLst/>
              <a:gdLst>
                <a:gd name="T0" fmla="*/ 5 w 5"/>
                <a:gd name="T1" fmla="*/ 15 h 20"/>
                <a:gd name="T2" fmla="*/ 5 w 5"/>
                <a:gd name="T3" fmla="*/ 14 h 20"/>
                <a:gd name="T4" fmla="*/ 5 w 5"/>
                <a:gd name="T5" fmla="*/ 10 h 20"/>
                <a:gd name="T6" fmla="*/ 5 w 5"/>
                <a:gd name="T7" fmla="*/ 5 h 20"/>
                <a:gd name="T8" fmla="*/ 5 w 5"/>
                <a:gd name="T9" fmla="*/ 4 h 20"/>
                <a:gd name="T10" fmla="*/ 5 w 5"/>
                <a:gd name="T11" fmla="*/ 3 h 20"/>
                <a:gd name="T12" fmla="*/ 5 w 5"/>
                <a:gd name="T13" fmla="*/ 3 h 20"/>
                <a:gd name="T14" fmla="*/ 5 w 5"/>
                <a:gd name="T15" fmla="*/ 2 h 20"/>
                <a:gd name="T16" fmla="*/ 1 w 5"/>
                <a:gd name="T17" fmla="*/ 2 h 20"/>
                <a:gd name="T18" fmla="*/ 0 w 5"/>
                <a:gd name="T19" fmla="*/ 13 h 20"/>
                <a:gd name="T20" fmla="*/ 1 w 5"/>
                <a:gd name="T21" fmla="*/ 18 h 20"/>
                <a:gd name="T22" fmla="*/ 5 w 5"/>
                <a:gd name="T23" fmla="*/ 17 h 20"/>
                <a:gd name="T24" fmla="*/ 5 w 5"/>
                <a:gd name="T2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20">
                  <a:moveTo>
                    <a:pt x="5" y="15"/>
                  </a:moveTo>
                  <a:cubicBezTo>
                    <a:pt x="5" y="15"/>
                    <a:pt x="5" y="15"/>
                    <a:pt x="5" y="14"/>
                  </a:cubicBezTo>
                  <a:cubicBezTo>
                    <a:pt x="5" y="13"/>
                    <a:pt x="5" y="11"/>
                    <a:pt x="5" y="10"/>
                  </a:cubicBezTo>
                  <a:cubicBezTo>
                    <a:pt x="5" y="8"/>
                    <a:pt x="5" y="7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1" y="0"/>
                    <a:pt x="1" y="2"/>
                  </a:cubicBezTo>
                  <a:cubicBezTo>
                    <a:pt x="0" y="6"/>
                    <a:pt x="0" y="10"/>
                    <a:pt x="0" y="13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2" y="20"/>
                    <a:pt x="4" y="19"/>
                    <a:pt x="5" y="17"/>
                  </a:cubicBezTo>
                  <a:cubicBezTo>
                    <a:pt x="5" y="16"/>
                    <a:pt x="5" y="16"/>
                    <a:pt x="5" y="1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48" name="Freeform 8"/>
            <p:cNvSpPr/>
            <p:nvPr/>
          </p:nvSpPr>
          <p:spPr bwMode="auto">
            <a:xfrm>
              <a:off x="224" y="429"/>
              <a:ext cx="14" cy="69"/>
            </a:xfrm>
            <a:custGeom>
              <a:avLst/>
              <a:gdLst>
                <a:gd name="T0" fmla="*/ 0 w 4"/>
                <a:gd name="T1" fmla="*/ 3 h 23"/>
                <a:gd name="T2" fmla="*/ 0 w 4"/>
                <a:gd name="T3" fmla="*/ 20 h 23"/>
                <a:gd name="T4" fmla="*/ 4 w 4"/>
                <a:gd name="T5" fmla="*/ 20 h 23"/>
                <a:gd name="T6" fmla="*/ 4 w 4"/>
                <a:gd name="T7" fmla="*/ 3 h 23"/>
                <a:gd name="T8" fmla="*/ 0 w 4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3">
                  <a:moveTo>
                    <a:pt x="0" y="3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4" y="23"/>
                    <a:pt x="4" y="2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49" name="Freeform 9"/>
            <p:cNvSpPr/>
            <p:nvPr/>
          </p:nvSpPr>
          <p:spPr bwMode="auto">
            <a:xfrm>
              <a:off x="220" y="524"/>
              <a:ext cx="14" cy="57"/>
            </a:xfrm>
            <a:custGeom>
              <a:avLst/>
              <a:gdLst>
                <a:gd name="T0" fmla="*/ 0 w 4"/>
                <a:gd name="T1" fmla="*/ 3 h 19"/>
                <a:gd name="T2" fmla="*/ 0 w 4"/>
                <a:gd name="T3" fmla="*/ 16 h 19"/>
                <a:gd name="T4" fmla="*/ 4 w 4"/>
                <a:gd name="T5" fmla="*/ 16 h 19"/>
                <a:gd name="T6" fmla="*/ 4 w 4"/>
                <a:gd name="T7" fmla="*/ 3 h 19"/>
                <a:gd name="T8" fmla="*/ 0 w 4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3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4" y="19"/>
                    <a:pt x="4" y="16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50" name="Freeform 10"/>
            <p:cNvSpPr/>
            <p:nvPr/>
          </p:nvSpPr>
          <p:spPr bwMode="auto">
            <a:xfrm>
              <a:off x="220" y="605"/>
              <a:ext cx="14" cy="65"/>
            </a:xfrm>
            <a:custGeom>
              <a:avLst/>
              <a:gdLst>
                <a:gd name="T0" fmla="*/ 0 w 4"/>
                <a:gd name="T1" fmla="*/ 3 h 22"/>
                <a:gd name="T2" fmla="*/ 0 w 4"/>
                <a:gd name="T3" fmla="*/ 19 h 22"/>
                <a:gd name="T4" fmla="*/ 4 w 4"/>
                <a:gd name="T5" fmla="*/ 19 h 22"/>
                <a:gd name="T6" fmla="*/ 4 w 4"/>
                <a:gd name="T7" fmla="*/ 3 h 22"/>
                <a:gd name="T8" fmla="*/ 0 w 4"/>
                <a:gd name="T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2">
                  <a:moveTo>
                    <a:pt x="0" y="3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4" y="22"/>
                    <a:pt x="4" y="1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51" name="Freeform 11"/>
            <p:cNvSpPr/>
            <p:nvPr/>
          </p:nvSpPr>
          <p:spPr bwMode="auto">
            <a:xfrm>
              <a:off x="213" y="688"/>
              <a:ext cx="28" cy="80"/>
            </a:xfrm>
            <a:custGeom>
              <a:avLst/>
              <a:gdLst>
                <a:gd name="T0" fmla="*/ 5 w 8"/>
                <a:gd name="T1" fmla="*/ 3 h 27"/>
                <a:gd name="T2" fmla="*/ 1 w 8"/>
                <a:gd name="T3" fmla="*/ 4 h 27"/>
                <a:gd name="T4" fmla="*/ 3 w 8"/>
                <a:gd name="T5" fmla="*/ 24 h 27"/>
                <a:gd name="T6" fmla="*/ 7 w 8"/>
                <a:gd name="T7" fmla="*/ 23 h 27"/>
                <a:gd name="T8" fmla="*/ 5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5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2" y="11"/>
                    <a:pt x="1" y="18"/>
                    <a:pt x="3" y="24"/>
                  </a:cubicBezTo>
                  <a:cubicBezTo>
                    <a:pt x="3" y="27"/>
                    <a:pt x="8" y="26"/>
                    <a:pt x="7" y="23"/>
                  </a:cubicBezTo>
                  <a:cubicBezTo>
                    <a:pt x="6" y="16"/>
                    <a:pt x="6" y="10"/>
                    <a:pt x="5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52" name="Freeform 12"/>
            <p:cNvSpPr/>
            <p:nvPr/>
          </p:nvSpPr>
          <p:spPr bwMode="auto">
            <a:xfrm>
              <a:off x="213" y="792"/>
              <a:ext cx="28" cy="74"/>
            </a:xfrm>
            <a:custGeom>
              <a:avLst/>
              <a:gdLst>
                <a:gd name="T0" fmla="*/ 3 w 8"/>
                <a:gd name="T1" fmla="*/ 3 h 25"/>
                <a:gd name="T2" fmla="*/ 1 w 8"/>
                <a:gd name="T3" fmla="*/ 21 h 25"/>
                <a:gd name="T4" fmla="*/ 5 w 8"/>
                <a:gd name="T5" fmla="*/ 22 h 25"/>
                <a:gd name="T6" fmla="*/ 7 w 8"/>
                <a:gd name="T7" fmla="*/ 4 h 25"/>
                <a:gd name="T8" fmla="*/ 3 w 8"/>
                <a:gd name="T9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5">
                  <a:moveTo>
                    <a:pt x="3" y="3"/>
                  </a:moveTo>
                  <a:cubicBezTo>
                    <a:pt x="2" y="9"/>
                    <a:pt x="2" y="15"/>
                    <a:pt x="1" y="21"/>
                  </a:cubicBezTo>
                  <a:cubicBezTo>
                    <a:pt x="0" y="24"/>
                    <a:pt x="4" y="25"/>
                    <a:pt x="5" y="22"/>
                  </a:cubicBezTo>
                  <a:cubicBezTo>
                    <a:pt x="6" y="16"/>
                    <a:pt x="6" y="10"/>
                    <a:pt x="7" y="4"/>
                  </a:cubicBezTo>
                  <a:cubicBezTo>
                    <a:pt x="8" y="1"/>
                    <a:pt x="3" y="0"/>
                    <a:pt x="3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53" name="Freeform 13"/>
            <p:cNvSpPr/>
            <p:nvPr/>
          </p:nvSpPr>
          <p:spPr bwMode="auto">
            <a:xfrm>
              <a:off x="213" y="887"/>
              <a:ext cx="21" cy="74"/>
            </a:xfrm>
            <a:custGeom>
              <a:avLst/>
              <a:gdLst>
                <a:gd name="T0" fmla="*/ 2 w 6"/>
                <a:gd name="T1" fmla="*/ 3 h 25"/>
                <a:gd name="T2" fmla="*/ 0 w 6"/>
                <a:gd name="T3" fmla="*/ 22 h 25"/>
                <a:gd name="T4" fmla="*/ 5 w 6"/>
                <a:gd name="T5" fmla="*/ 22 h 25"/>
                <a:gd name="T6" fmla="*/ 6 w 6"/>
                <a:gd name="T7" fmla="*/ 3 h 25"/>
                <a:gd name="T8" fmla="*/ 2 w 6"/>
                <a:gd name="T9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5">
                  <a:moveTo>
                    <a:pt x="2" y="3"/>
                  </a:moveTo>
                  <a:cubicBezTo>
                    <a:pt x="1" y="9"/>
                    <a:pt x="1" y="16"/>
                    <a:pt x="0" y="22"/>
                  </a:cubicBezTo>
                  <a:cubicBezTo>
                    <a:pt x="0" y="25"/>
                    <a:pt x="5" y="25"/>
                    <a:pt x="5" y="22"/>
                  </a:cubicBezTo>
                  <a:cubicBezTo>
                    <a:pt x="5" y="16"/>
                    <a:pt x="6" y="9"/>
                    <a:pt x="6" y="3"/>
                  </a:cubicBezTo>
                  <a:cubicBezTo>
                    <a:pt x="6" y="0"/>
                    <a:pt x="2" y="0"/>
                    <a:pt x="2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54" name="Freeform 14"/>
            <p:cNvSpPr/>
            <p:nvPr/>
          </p:nvSpPr>
          <p:spPr bwMode="auto">
            <a:xfrm>
              <a:off x="213" y="981"/>
              <a:ext cx="25" cy="75"/>
            </a:xfrm>
            <a:custGeom>
              <a:avLst/>
              <a:gdLst>
                <a:gd name="T0" fmla="*/ 3 w 7"/>
                <a:gd name="T1" fmla="*/ 3 h 25"/>
                <a:gd name="T2" fmla="*/ 2 w 7"/>
                <a:gd name="T3" fmla="*/ 13 h 25"/>
                <a:gd name="T4" fmla="*/ 2 w 7"/>
                <a:gd name="T5" fmla="*/ 18 h 25"/>
                <a:gd name="T6" fmla="*/ 2 w 7"/>
                <a:gd name="T7" fmla="*/ 20 h 25"/>
                <a:gd name="T8" fmla="*/ 2 w 7"/>
                <a:gd name="T9" fmla="*/ 20 h 25"/>
                <a:gd name="T10" fmla="*/ 5 w 7"/>
                <a:gd name="T11" fmla="*/ 24 h 25"/>
                <a:gd name="T12" fmla="*/ 7 w 7"/>
                <a:gd name="T13" fmla="*/ 16 h 25"/>
                <a:gd name="T14" fmla="*/ 7 w 7"/>
                <a:gd name="T15" fmla="*/ 3 h 25"/>
                <a:gd name="T16" fmla="*/ 3 w 7"/>
                <a:gd name="T17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5">
                  <a:moveTo>
                    <a:pt x="3" y="3"/>
                  </a:moveTo>
                  <a:cubicBezTo>
                    <a:pt x="3" y="6"/>
                    <a:pt x="3" y="9"/>
                    <a:pt x="2" y="13"/>
                  </a:cubicBezTo>
                  <a:cubicBezTo>
                    <a:pt x="2" y="14"/>
                    <a:pt x="2" y="16"/>
                    <a:pt x="2" y="18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22"/>
                    <a:pt x="3" y="25"/>
                    <a:pt x="5" y="24"/>
                  </a:cubicBezTo>
                  <a:cubicBezTo>
                    <a:pt x="7" y="23"/>
                    <a:pt x="7" y="18"/>
                    <a:pt x="7" y="16"/>
                  </a:cubicBezTo>
                  <a:cubicBezTo>
                    <a:pt x="7" y="12"/>
                    <a:pt x="7" y="7"/>
                    <a:pt x="7" y="3"/>
                  </a:cubicBezTo>
                  <a:cubicBezTo>
                    <a:pt x="7" y="0"/>
                    <a:pt x="3" y="0"/>
                    <a:pt x="3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55" name="Freeform 15"/>
            <p:cNvSpPr/>
            <p:nvPr/>
          </p:nvSpPr>
          <p:spPr bwMode="auto">
            <a:xfrm>
              <a:off x="206" y="1079"/>
              <a:ext cx="28" cy="75"/>
            </a:xfrm>
            <a:custGeom>
              <a:avLst/>
              <a:gdLst>
                <a:gd name="T0" fmla="*/ 7 w 8"/>
                <a:gd name="T1" fmla="*/ 18 h 25"/>
                <a:gd name="T2" fmla="*/ 6 w 8"/>
                <a:gd name="T3" fmla="*/ 10 h 25"/>
                <a:gd name="T4" fmla="*/ 6 w 8"/>
                <a:gd name="T5" fmla="*/ 6 h 25"/>
                <a:gd name="T6" fmla="*/ 6 w 8"/>
                <a:gd name="T7" fmla="*/ 5 h 25"/>
                <a:gd name="T8" fmla="*/ 2 w 8"/>
                <a:gd name="T9" fmla="*/ 2 h 25"/>
                <a:gd name="T10" fmla="*/ 2 w 8"/>
                <a:gd name="T11" fmla="*/ 12 h 25"/>
                <a:gd name="T12" fmla="*/ 2 w 8"/>
                <a:gd name="T13" fmla="*/ 18 h 25"/>
                <a:gd name="T14" fmla="*/ 3 w 8"/>
                <a:gd name="T15" fmla="*/ 19 h 25"/>
                <a:gd name="T16" fmla="*/ 2 w 8"/>
                <a:gd name="T17" fmla="*/ 23 h 25"/>
                <a:gd name="T18" fmla="*/ 6 w 8"/>
                <a:gd name="T19" fmla="*/ 24 h 25"/>
                <a:gd name="T20" fmla="*/ 7 w 8"/>
                <a:gd name="T21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25">
                  <a:moveTo>
                    <a:pt x="7" y="18"/>
                  </a:moveTo>
                  <a:cubicBezTo>
                    <a:pt x="7" y="15"/>
                    <a:pt x="7" y="13"/>
                    <a:pt x="6" y="10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6" y="5"/>
                    <a:pt x="6" y="4"/>
                    <a:pt x="6" y="5"/>
                  </a:cubicBezTo>
                  <a:cubicBezTo>
                    <a:pt x="7" y="2"/>
                    <a:pt x="3" y="0"/>
                    <a:pt x="2" y="2"/>
                  </a:cubicBezTo>
                  <a:cubicBezTo>
                    <a:pt x="0" y="5"/>
                    <a:pt x="2" y="9"/>
                    <a:pt x="2" y="12"/>
                  </a:cubicBezTo>
                  <a:cubicBezTo>
                    <a:pt x="2" y="14"/>
                    <a:pt x="2" y="16"/>
                    <a:pt x="2" y="18"/>
                  </a:cubicBezTo>
                  <a:cubicBezTo>
                    <a:pt x="3" y="18"/>
                    <a:pt x="3" y="19"/>
                    <a:pt x="3" y="19"/>
                  </a:cubicBezTo>
                  <a:cubicBezTo>
                    <a:pt x="2" y="20"/>
                    <a:pt x="1" y="21"/>
                    <a:pt x="2" y="23"/>
                  </a:cubicBezTo>
                  <a:cubicBezTo>
                    <a:pt x="3" y="24"/>
                    <a:pt x="5" y="25"/>
                    <a:pt x="6" y="24"/>
                  </a:cubicBezTo>
                  <a:cubicBezTo>
                    <a:pt x="8" y="22"/>
                    <a:pt x="7" y="20"/>
                    <a:pt x="7" y="1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57" name="Freeform 16"/>
            <p:cNvSpPr/>
            <p:nvPr/>
          </p:nvSpPr>
          <p:spPr bwMode="auto">
            <a:xfrm>
              <a:off x="213" y="1189"/>
              <a:ext cx="28" cy="101"/>
            </a:xfrm>
            <a:custGeom>
              <a:avLst/>
              <a:gdLst>
                <a:gd name="T0" fmla="*/ 7 w 8"/>
                <a:gd name="T1" fmla="*/ 30 h 34"/>
                <a:gd name="T2" fmla="*/ 6 w 8"/>
                <a:gd name="T3" fmla="*/ 3 h 34"/>
                <a:gd name="T4" fmla="*/ 2 w 8"/>
                <a:gd name="T5" fmla="*/ 3 h 34"/>
                <a:gd name="T6" fmla="*/ 2 w 8"/>
                <a:gd name="T7" fmla="*/ 25 h 34"/>
                <a:gd name="T8" fmla="*/ 1 w 8"/>
                <a:gd name="T9" fmla="*/ 28 h 34"/>
                <a:gd name="T10" fmla="*/ 3 w 8"/>
                <a:gd name="T11" fmla="*/ 32 h 34"/>
                <a:gd name="T12" fmla="*/ 7 w 8"/>
                <a:gd name="T13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4">
                  <a:moveTo>
                    <a:pt x="7" y="30"/>
                  </a:moveTo>
                  <a:cubicBezTo>
                    <a:pt x="5" y="21"/>
                    <a:pt x="6" y="12"/>
                    <a:pt x="6" y="3"/>
                  </a:cubicBezTo>
                  <a:cubicBezTo>
                    <a:pt x="6" y="0"/>
                    <a:pt x="2" y="0"/>
                    <a:pt x="2" y="3"/>
                  </a:cubicBezTo>
                  <a:cubicBezTo>
                    <a:pt x="1" y="10"/>
                    <a:pt x="1" y="18"/>
                    <a:pt x="2" y="25"/>
                  </a:cubicBezTo>
                  <a:cubicBezTo>
                    <a:pt x="1" y="25"/>
                    <a:pt x="0" y="26"/>
                    <a:pt x="1" y="28"/>
                  </a:cubicBezTo>
                  <a:cubicBezTo>
                    <a:pt x="2" y="29"/>
                    <a:pt x="2" y="31"/>
                    <a:pt x="3" y="32"/>
                  </a:cubicBezTo>
                  <a:cubicBezTo>
                    <a:pt x="5" y="34"/>
                    <a:pt x="8" y="32"/>
                    <a:pt x="7" y="3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58" name="Freeform 17"/>
            <p:cNvSpPr/>
            <p:nvPr/>
          </p:nvSpPr>
          <p:spPr bwMode="auto">
            <a:xfrm>
              <a:off x="213" y="1323"/>
              <a:ext cx="21" cy="59"/>
            </a:xfrm>
            <a:custGeom>
              <a:avLst/>
              <a:gdLst>
                <a:gd name="T0" fmla="*/ 2 w 6"/>
                <a:gd name="T1" fmla="*/ 3 h 20"/>
                <a:gd name="T2" fmla="*/ 0 w 6"/>
                <a:gd name="T3" fmla="*/ 17 h 20"/>
                <a:gd name="T4" fmla="*/ 5 w 6"/>
                <a:gd name="T5" fmla="*/ 17 h 20"/>
                <a:gd name="T6" fmla="*/ 6 w 6"/>
                <a:gd name="T7" fmla="*/ 3 h 20"/>
                <a:gd name="T8" fmla="*/ 2 w 6"/>
                <a:gd name="T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0">
                  <a:moveTo>
                    <a:pt x="2" y="3"/>
                  </a:moveTo>
                  <a:cubicBezTo>
                    <a:pt x="1" y="8"/>
                    <a:pt x="1" y="12"/>
                    <a:pt x="0" y="17"/>
                  </a:cubicBezTo>
                  <a:cubicBezTo>
                    <a:pt x="0" y="20"/>
                    <a:pt x="5" y="20"/>
                    <a:pt x="5" y="17"/>
                  </a:cubicBezTo>
                  <a:cubicBezTo>
                    <a:pt x="5" y="12"/>
                    <a:pt x="6" y="8"/>
                    <a:pt x="6" y="3"/>
                  </a:cubicBezTo>
                  <a:cubicBezTo>
                    <a:pt x="6" y="0"/>
                    <a:pt x="2" y="0"/>
                    <a:pt x="2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60" name="Freeform 18"/>
            <p:cNvSpPr/>
            <p:nvPr/>
          </p:nvSpPr>
          <p:spPr bwMode="auto">
            <a:xfrm>
              <a:off x="210" y="1415"/>
              <a:ext cx="24" cy="83"/>
            </a:xfrm>
            <a:custGeom>
              <a:avLst/>
              <a:gdLst>
                <a:gd name="T0" fmla="*/ 5 w 7"/>
                <a:gd name="T1" fmla="*/ 3 h 28"/>
                <a:gd name="T2" fmla="*/ 0 w 7"/>
                <a:gd name="T3" fmla="*/ 3 h 28"/>
                <a:gd name="T4" fmla="*/ 3 w 7"/>
                <a:gd name="T5" fmla="*/ 25 h 28"/>
                <a:gd name="T6" fmla="*/ 7 w 7"/>
                <a:gd name="T7" fmla="*/ 25 h 28"/>
                <a:gd name="T8" fmla="*/ 5 w 7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8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1" y="11"/>
                    <a:pt x="2" y="18"/>
                    <a:pt x="3" y="25"/>
                  </a:cubicBezTo>
                  <a:cubicBezTo>
                    <a:pt x="3" y="28"/>
                    <a:pt x="7" y="28"/>
                    <a:pt x="7" y="25"/>
                  </a:cubicBezTo>
                  <a:cubicBezTo>
                    <a:pt x="6" y="18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61" name="Freeform 19"/>
            <p:cNvSpPr/>
            <p:nvPr/>
          </p:nvSpPr>
          <p:spPr bwMode="auto">
            <a:xfrm>
              <a:off x="224" y="1530"/>
              <a:ext cx="21" cy="92"/>
            </a:xfrm>
            <a:custGeom>
              <a:avLst/>
              <a:gdLst>
                <a:gd name="T0" fmla="*/ 4 w 6"/>
                <a:gd name="T1" fmla="*/ 3 h 31"/>
                <a:gd name="T2" fmla="*/ 0 w 6"/>
                <a:gd name="T3" fmla="*/ 3 h 31"/>
                <a:gd name="T4" fmla="*/ 1 w 6"/>
                <a:gd name="T5" fmla="*/ 29 h 31"/>
                <a:gd name="T6" fmla="*/ 5 w 6"/>
                <a:gd name="T7" fmla="*/ 29 h 31"/>
                <a:gd name="T8" fmla="*/ 4 w 6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1">
                  <a:moveTo>
                    <a:pt x="4" y="3"/>
                  </a:moveTo>
                  <a:cubicBezTo>
                    <a:pt x="4" y="0"/>
                    <a:pt x="0" y="0"/>
                    <a:pt x="0" y="3"/>
                  </a:cubicBezTo>
                  <a:cubicBezTo>
                    <a:pt x="0" y="12"/>
                    <a:pt x="0" y="20"/>
                    <a:pt x="1" y="29"/>
                  </a:cubicBezTo>
                  <a:cubicBezTo>
                    <a:pt x="1" y="31"/>
                    <a:pt x="6" y="31"/>
                    <a:pt x="5" y="29"/>
                  </a:cubicBezTo>
                  <a:cubicBezTo>
                    <a:pt x="4" y="20"/>
                    <a:pt x="4" y="12"/>
                    <a:pt x="4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62" name="Freeform 20"/>
            <p:cNvSpPr/>
            <p:nvPr/>
          </p:nvSpPr>
          <p:spPr bwMode="auto">
            <a:xfrm>
              <a:off x="220" y="1664"/>
              <a:ext cx="18" cy="80"/>
            </a:xfrm>
            <a:custGeom>
              <a:avLst/>
              <a:gdLst>
                <a:gd name="T0" fmla="*/ 4 w 5"/>
                <a:gd name="T1" fmla="*/ 24 h 27"/>
                <a:gd name="T2" fmla="*/ 4 w 5"/>
                <a:gd name="T3" fmla="*/ 24 h 27"/>
                <a:gd name="T4" fmla="*/ 5 w 5"/>
                <a:gd name="T5" fmla="*/ 3 h 27"/>
                <a:gd name="T6" fmla="*/ 1 w 5"/>
                <a:gd name="T7" fmla="*/ 3 h 27"/>
                <a:gd name="T8" fmla="*/ 0 w 5"/>
                <a:gd name="T9" fmla="*/ 14 h 27"/>
                <a:gd name="T10" fmla="*/ 0 w 5"/>
                <a:gd name="T11" fmla="*/ 20 h 27"/>
                <a:gd name="T12" fmla="*/ 0 w 5"/>
                <a:gd name="T13" fmla="*/ 23 h 27"/>
                <a:gd name="T14" fmla="*/ 0 w 5"/>
                <a:gd name="T15" fmla="*/ 24 h 27"/>
                <a:gd name="T16" fmla="*/ 0 w 5"/>
                <a:gd name="T17" fmla="*/ 24 h 27"/>
                <a:gd name="T18" fmla="*/ 4 w 5"/>
                <a:gd name="T19" fmla="*/ 24 h 27"/>
                <a:gd name="T20" fmla="*/ 4 w 5"/>
                <a:gd name="T21" fmla="*/ 24 h 27"/>
                <a:gd name="T22" fmla="*/ 4 w 5"/>
                <a:gd name="T23" fmla="*/ 24 h 27"/>
                <a:gd name="T24" fmla="*/ 4 w 5"/>
                <a:gd name="T25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27"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5" y="17"/>
                    <a:pt x="5" y="9"/>
                    <a:pt x="5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1" y="6"/>
                    <a:pt x="0" y="10"/>
                    <a:pt x="0" y="14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1"/>
                    <a:pt x="0" y="23"/>
                    <a:pt x="0" y="23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4" y="27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63" name="Freeform 21"/>
            <p:cNvSpPr/>
            <p:nvPr/>
          </p:nvSpPr>
          <p:spPr bwMode="auto">
            <a:xfrm>
              <a:off x="206" y="1762"/>
              <a:ext cx="21" cy="101"/>
            </a:xfrm>
            <a:custGeom>
              <a:avLst/>
              <a:gdLst>
                <a:gd name="T0" fmla="*/ 1 w 6"/>
                <a:gd name="T1" fmla="*/ 3 h 34"/>
                <a:gd name="T2" fmla="*/ 1 w 6"/>
                <a:gd name="T3" fmla="*/ 23 h 34"/>
                <a:gd name="T4" fmla="*/ 0 w 6"/>
                <a:gd name="T5" fmla="*/ 25 h 34"/>
                <a:gd name="T6" fmla="*/ 1 w 6"/>
                <a:gd name="T7" fmla="*/ 31 h 34"/>
                <a:gd name="T8" fmla="*/ 6 w 6"/>
                <a:gd name="T9" fmla="*/ 31 h 34"/>
                <a:gd name="T10" fmla="*/ 6 w 6"/>
                <a:gd name="T11" fmla="*/ 3 h 34"/>
                <a:gd name="T12" fmla="*/ 1 w 6"/>
                <a:gd name="T13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4">
                  <a:moveTo>
                    <a:pt x="1" y="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0" y="24"/>
                    <a:pt x="0" y="25"/>
                  </a:cubicBezTo>
                  <a:cubicBezTo>
                    <a:pt x="1" y="27"/>
                    <a:pt x="1" y="29"/>
                    <a:pt x="1" y="31"/>
                  </a:cubicBezTo>
                  <a:cubicBezTo>
                    <a:pt x="2" y="34"/>
                    <a:pt x="6" y="34"/>
                    <a:pt x="6" y="3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72" name="Freeform 22"/>
            <p:cNvSpPr/>
            <p:nvPr/>
          </p:nvSpPr>
          <p:spPr bwMode="auto">
            <a:xfrm>
              <a:off x="213" y="1893"/>
              <a:ext cx="25" cy="86"/>
            </a:xfrm>
            <a:custGeom>
              <a:avLst/>
              <a:gdLst>
                <a:gd name="T0" fmla="*/ 6 w 7"/>
                <a:gd name="T1" fmla="*/ 25 h 29"/>
                <a:gd name="T2" fmla="*/ 5 w 7"/>
                <a:gd name="T3" fmla="*/ 3 h 29"/>
                <a:gd name="T4" fmla="*/ 0 w 7"/>
                <a:gd name="T5" fmla="*/ 3 h 29"/>
                <a:gd name="T6" fmla="*/ 2 w 7"/>
                <a:gd name="T7" fmla="*/ 26 h 29"/>
                <a:gd name="T8" fmla="*/ 6 w 7"/>
                <a:gd name="T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25"/>
                  </a:moveTo>
                  <a:cubicBezTo>
                    <a:pt x="4" y="18"/>
                    <a:pt x="5" y="10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0"/>
                    <a:pt x="0" y="19"/>
                    <a:pt x="2" y="26"/>
                  </a:cubicBezTo>
                  <a:cubicBezTo>
                    <a:pt x="2" y="29"/>
                    <a:pt x="7" y="28"/>
                    <a:pt x="6" y="2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73" name="Freeform 23"/>
            <p:cNvSpPr/>
            <p:nvPr/>
          </p:nvSpPr>
          <p:spPr bwMode="auto">
            <a:xfrm>
              <a:off x="213" y="2008"/>
              <a:ext cx="18" cy="89"/>
            </a:xfrm>
            <a:custGeom>
              <a:avLst/>
              <a:gdLst>
                <a:gd name="T0" fmla="*/ 0 w 5"/>
                <a:gd name="T1" fmla="*/ 3 h 30"/>
                <a:gd name="T2" fmla="*/ 0 w 5"/>
                <a:gd name="T3" fmla="*/ 27 h 30"/>
                <a:gd name="T4" fmla="*/ 5 w 5"/>
                <a:gd name="T5" fmla="*/ 27 h 30"/>
                <a:gd name="T6" fmla="*/ 5 w 5"/>
                <a:gd name="T7" fmla="*/ 3 h 30"/>
                <a:gd name="T8" fmla="*/ 0 w 5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0" y="3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5" y="30"/>
                    <a:pt x="5" y="27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74" name="Freeform 24"/>
            <p:cNvSpPr/>
            <p:nvPr/>
          </p:nvSpPr>
          <p:spPr bwMode="auto">
            <a:xfrm>
              <a:off x="217" y="2127"/>
              <a:ext cx="24" cy="89"/>
            </a:xfrm>
            <a:custGeom>
              <a:avLst/>
              <a:gdLst>
                <a:gd name="T0" fmla="*/ 6 w 7"/>
                <a:gd name="T1" fmla="*/ 26 h 30"/>
                <a:gd name="T2" fmla="*/ 5 w 7"/>
                <a:gd name="T3" fmla="*/ 3 h 30"/>
                <a:gd name="T4" fmla="*/ 1 w 7"/>
                <a:gd name="T5" fmla="*/ 3 h 30"/>
                <a:gd name="T6" fmla="*/ 2 w 7"/>
                <a:gd name="T7" fmla="*/ 27 h 30"/>
                <a:gd name="T8" fmla="*/ 6 w 7"/>
                <a:gd name="T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0">
                  <a:moveTo>
                    <a:pt x="6" y="26"/>
                  </a:moveTo>
                  <a:cubicBezTo>
                    <a:pt x="4" y="19"/>
                    <a:pt x="5" y="10"/>
                    <a:pt x="5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1" y="11"/>
                    <a:pt x="0" y="20"/>
                    <a:pt x="2" y="27"/>
                  </a:cubicBezTo>
                  <a:cubicBezTo>
                    <a:pt x="2" y="30"/>
                    <a:pt x="7" y="29"/>
                    <a:pt x="6" y="2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75" name="Freeform 25"/>
            <p:cNvSpPr/>
            <p:nvPr/>
          </p:nvSpPr>
          <p:spPr bwMode="auto">
            <a:xfrm>
              <a:off x="224" y="2246"/>
              <a:ext cx="14" cy="109"/>
            </a:xfrm>
            <a:custGeom>
              <a:avLst/>
              <a:gdLst>
                <a:gd name="T0" fmla="*/ 0 w 4"/>
                <a:gd name="T1" fmla="*/ 3 h 37"/>
                <a:gd name="T2" fmla="*/ 0 w 4"/>
                <a:gd name="T3" fmla="*/ 34 h 37"/>
                <a:gd name="T4" fmla="*/ 4 w 4"/>
                <a:gd name="T5" fmla="*/ 34 h 37"/>
                <a:gd name="T6" fmla="*/ 4 w 4"/>
                <a:gd name="T7" fmla="*/ 3 h 37"/>
                <a:gd name="T8" fmla="*/ 0 w 4"/>
                <a:gd name="T9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7">
                  <a:moveTo>
                    <a:pt x="0" y="3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4" y="37"/>
                    <a:pt x="4" y="3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76" name="Freeform 26"/>
            <p:cNvSpPr/>
            <p:nvPr/>
          </p:nvSpPr>
          <p:spPr bwMode="auto">
            <a:xfrm>
              <a:off x="210" y="2370"/>
              <a:ext cx="28" cy="107"/>
            </a:xfrm>
            <a:custGeom>
              <a:avLst/>
              <a:gdLst>
                <a:gd name="T0" fmla="*/ 7 w 8"/>
                <a:gd name="T1" fmla="*/ 3 h 36"/>
                <a:gd name="T2" fmla="*/ 3 w 8"/>
                <a:gd name="T3" fmla="*/ 3 h 36"/>
                <a:gd name="T4" fmla="*/ 0 w 8"/>
                <a:gd name="T5" fmla="*/ 32 h 36"/>
                <a:gd name="T6" fmla="*/ 5 w 8"/>
                <a:gd name="T7" fmla="*/ 33 h 36"/>
                <a:gd name="T8" fmla="*/ 7 w 8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7" y="3"/>
                  </a:moveTo>
                  <a:cubicBezTo>
                    <a:pt x="7" y="0"/>
                    <a:pt x="3" y="0"/>
                    <a:pt x="3" y="3"/>
                  </a:cubicBezTo>
                  <a:cubicBezTo>
                    <a:pt x="3" y="12"/>
                    <a:pt x="4" y="23"/>
                    <a:pt x="0" y="32"/>
                  </a:cubicBezTo>
                  <a:cubicBezTo>
                    <a:pt x="0" y="35"/>
                    <a:pt x="4" y="36"/>
                    <a:pt x="5" y="33"/>
                  </a:cubicBezTo>
                  <a:cubicBezTo>
                    <a:pt x="8" y="24"/>
                    <a:pt x="7" y="12"/>
                    <a:pt x="7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77" name="Freeform 27"/>
            <p:cNvSpPr/>
            <p:nvPr/>
          </p:nvSpPr>
          <p:spPr bwMode="auto">
            <a:xfrm>
              <a:off x="213" y="2492"/>
              <a:ext cx="28" cy="83"/>
            </a:xfrm>
            <a:custGeom>
              <a:avLst/>
              <a:gdLst>
                <a:gd name="T0" fmla="*/ 5 w 8"/>
                <a:gd name="T1" fmla="*/ 23 h 28"/>
                <a:gd name="T2" fmla="*/ 5 w 8"/>
                <a:gd name="T3" fmla="*/ 3 h 28"/>
                <a:gd name="T4" fmla="*/ 0 w 8"/>
                <a:gd name="T5" fmla="*/ 3 h 28"/>
                <a:gd name="T6" fmla="*/ 0 w 8"/>
                <a:gd name="T7" fmla="*/ 19 h 28"/>
                <a:gd name="T8" fmla="*/ 4 w 8"/>
                <a:gd name="T9" fmla="*/ 27 h 28"/>
                <a:gd name="T10" fmla="*/ 5 w 8"/>
                <a:gd name="T11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8">
                  <a:moveTo>
                    <a:pt x="5" y="23"/>
                  </a:moveTo>
                  <a:cubicBezTo>
                    <a:pt x="4" y="23"/>
                    <a:pt x="5" y="5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8"/>
                    <a:pt x="0" y="14"/>
                    <a:pt x="0" y="19"/>
                  </a:cubicBezTo>
                  <a:cubicBezTo>
                    <a:pt x="1" y="22"/>
                    <a:pt x="1" y="27"/>
                    <a:pt x="4" y="27"/>
                  </a:cubicBezTo>
                  <a:cubicBezTo>
                    <a:pt x="7" y="28"/>
                    <a:pt x="8" y="23"/>
                    <a:pt x="5" y="2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78" name="Freeform 28"/>
            <p:cNvSpPr/>
            <p:nvPr/>
          </p:nvSpPr>
          <p:spPr bwMode="auto">
            <a:xfrm>
              <a:off x="213" y="2614"/>
              <a:ext cx="28" cy="89"/>
            </a:xfrm>
            <a:custGeom>
              <a:avLst/>
              <a:gdLst>
                <a:gd name="T0" fmla="*/ 3 w 8"/>
                <a:gd name="T1" fmla="*/ 2 h 30"/>
                <a:gd name="T2" fmla="*/ 2 w 8"/>
                <a:gd name="T3" fmla="*/ 27 h 30"/>
                <a:gd name="T4" fmla="*/ 6 w 8"/>
                <a:gd name="T5" fmla="*/ 27 h 30"/>
                <a:gd name="T6" fmla="*/ 7 w 8"/>
                <a:gd name="T7" fmla="*/ 4 h 30"/>
                <a:gd name="T8" fmla="*/ 3 w 8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0">
                  <a:moveTo>
                    <a:pt x="3" y="2"/>
                  </a:moveTo>
                  <a:cubicBezTo>
                    <a:pt x="0" y="10"/>
                    <a:pt x="1" y="19"/>
                    <a:pt x="2" y="27"/>
                  </a:cubicBezTo>
                  <a:cubicBezTo>
                    <a:pt x="2" y="30"/>
                    <a:pt x="6" y="30"/>
                    <a:pt x="6" y="27"/>
                  </a:cubicBezTo>
                  <a:cubicBezTo>
                    <a:pt x="6" y="20"/>
                    <a:pt x="4" y="11"/>
                    <a:pt x="7" y="4"/>
                  </a:cubicBezTo>
                  <a:cubicBezTo>
                    <a:pt x="8" y="1"/>
                    <a:pt x="4" y="0"/>
                    <a:pt x="3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79" name="Freeform 29"/>
            <p:cNvSpPr/>
            <p:nvPr/>
          </p:nvSpPr>
          <p:spPr bwMode="auto">
            <a:xfrm>
              <a:off x="217" y="2735"/>
              <a:ext cx="21" cy="107"/>
            </a:xfrm>
            <a:custGeom>
              <a:avLst/>
              <a:gdLst>
                <a:gd name="T0" fmla="*/ 6 w 6"/>
                <a:gd name="T1" fmla="*/ 3 h 36"/>
                <a:gd name="T2" fmla="*/ 2 w 6"/>
                <a:gd name="T3" fmla="*/ 3 h 36"/>
                <a:gd name="T4" fmla="*/ 1 w 6"/>
                <a:gd name="T5" fmla="*/ 33 h 36"/>
                <a:gd name="T6" fmla="*/ 5 w 6"/>
                <a:gd name="T7" fmla="*/ 33 h 36"/>
                <a:gd name="T8" fmla="*/ 6 w 6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6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1" y="13"/>
                    <a:pt x="0" y="23"/>
                    <a:pt x="1" y="33"/>
                  </a:cubicBezTo>
                  <a:cubicBezTo>
                    <a:pt x="1" y="36"/>
                    <a:pt x="5" y="36"/>
                    <a:pt x="5" y="33"/>
                  </a:cubicBezTo>
                  <a:cubicBezTo>
                    <a:pt x="4" y="23"/>
                    <a:pt x="6" y="13"/>
                    <a:pt x="6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80" name="Freeform 30"/>
            <p:cNvSpPr/>
            <p:nvPr/>
          </p:nvSpPr>
          <p:spPr bwMode="auto">
            <a:xfrm>
              <a:off x="210" y="2860"/>
              <a:ext cx="28" cy="104"/>
            </a:xfrm>
            <a:custGeom>
              <a:avLst/>
              <a:gdLst>
                <a:gd name="T0" fmla="*/ 8 w 8"/>
                <a:gd name="T1" fmla="*/ 3 h 35"/>
                <a:gd name="T2" fmla="*/ 4 w 8"/>
                <a:gd name="T3" fmla="*/ 3 h 35"/>
                <a:gd name="T4" fmla="*/ 3 w 8"/>
                <a:gd name="T5" fmla="*/ 32 h 35"/>
                <a:gd name="T6" fmla="*/ 7 w 8"/>
                <a:gd name="T7" fmla="*/ 31 h 35"/>
                <a:gd name="T8" fmla="*/ 8 w 8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5">
                  <a:moveTo>
                    <a:pt x="8" y="3"/>
                  </a:moveTo>
                  <a:cubicBezTo>
                    <a:pt x="8" y="0"/>
                    <a:pt x="4" y="0"/>
                    <a:pt x="4" y="3"/>
                  </a:cubicBezTo>
                  <a:cubicBezTo>
                    <a:pt x="3" y="13"/>
                    <a:pt x="0" y="23"/>
                    <a:pt x="3" y="32"/>
                  </a:cubicBezTo>
                  <a:cubicBezTo>
                    <a:pt x="3" y="35"/>
                    <a:pt x="8" y="34"/>
                    <a:pt x="7" y="31"/>
                  </a:cubicBezTo>
                  <a:cubicBezTo>
                    <a:pt x="5" y="22"/>
                    <a:pt x="8" y="12"/>
                    <a:pt x="8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81" name="Freeform 31"/>
            <p:cNvSpPr/>
            <p:nvPr/>
          </p:nvSpPr>
          <p:spPr bwMode="auto">
            <a:xfrm>
              <a:off x="206" y="3014"/>
              <a:ext cx="25" cy="98"/>
            </a:xfrm>
            <a:custGeom>
              <a:avLst/>
              <a:gdLst>
                <a:gd name="T0" fmla="*/ 6 w 7"/>
                <a:gd name="T1" fmla="*/ 24 h 33"/>
                <a:gd name="T2" fmla="*/ 5 w 7"/>
                <a:gd name="T3" fmla="*/ 3 h 33"/>
                <a:gd name="T4" fmla="*/ 0 w 7"/>
                <a:gd name="T5" fmla="*/ 3 h 33"/>
                <a:gd name="T6" fmla="*/ 1 w 7"/>
                <a:gd name="T7" fmla="*/ 30 h 33"/>
                <a:gd name="T8" fmla="*/ 6 w 7"/>
                <a:gd name="T9" fmla="*/ 32 h 33"/>
                <a:gd name="T10" fmla="*/ 7 w 7"/>
                <a:gd name="T11" fmla="*/ 26 h 33"/>
                <a:gd name="T12" fmla="*/ 6 w 7"/>
                <a:gd name="T13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3">
                  <a:moveTo>
                    <a:pt x="6" y="24"/>
                  </a:moveTo>
                  <a:cubicBezTo>
                    <a:pt x="6" y="17"/>
                    <a:pt x="6" y="10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1" y="12"/>
                    <a:pt x="1" y="21"/>
                    <a:pt x="1" y="30"/>
                  </a:cubicBezTo>
                  <a:cubicBezTo>
                    <a:pt x="1" y="33"/>
                    <a:pt x="4" y="33"/>
                    <a:pt x="6" y="32"/>
                  </a:cubicBezTo>
                  <a:cubicBezTo>
                    <a:pt x="7" y="30"/>
                    <a:pt x="7" y="28"/>
                    <a:pt x="7" y="26"/>
                  </a:cubicBezTo>
                  <a:cubicBezTo>
                    <a:pt x="7" y="25"/>
                    <a:pt x="7" y="25"/>
                    <a:pt x="6" y="2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82" name="Freeform 32"/>
            <p:cNvSpPr/>
            <p:nvPr/>
          </p:nvSpPr>
          <p:spPr bwMode="auto">
            <a:xfrm>
              <a:off x="210" y="3166"/>
              <a:ext cx="24" cy="92"/>
            </a:xfrm>
            <a:custGeom>
              <a:avLst/>
              <a:gdLst>
                <a:gd name="T0" fmla="*/ 3 w 7"/>
                <a:gd name="T1" fmla="*/ 3 h 31"/>
                <a:gd name="T2" fmla="*/ 2 w 7"/>
                <a:gd name="T3" fmla="*/ 17 h 31"/>
                <a:gd name="T4" fmla="*/ 1 w 7"/>
                <a:gd name="T5" fmla="*/ 24 h 31"/>
                <a:gd name="T6" fmla="*/ 1 w 7"/>
                <a:gd name="T7" fmla="*/ 27 h 31"/>
                <a:gd name="T8" fmla="*/ 0 w 7"/>
                <a:gd name="T9" fmla="*/ 28 h 31"/>
                <a:gd name="T10" fmla="*/ 1 w 7"/>
                <a:gd name="T11" fmla="*/ 29 h 31"/>
                <a:gd name="T12" fmla="*/ 4 w 7"/>
                <a:gd name="T13" fmla="*/ 30 h 31"/>
                <a:gd name="T14" fmla="*/ 6 w 7"/>
                <a:gd name="T15" fmla="*/ 20 h 31"/>
                <a:gd name="T16" fmla="*/ 7 w 7"/>
                <a:gd name="T17" fmla="*/ 3 h 31"/>
                <a:gd name="T18" fmla="*/ 3 w 7"/>
                <a:gd name="T1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1">
                  <a:moveTo>
                    <a:pt x="3" y="3"/>
                  </a:moveTo>
                  <a:cubicBezTo>
                    <a:pt x="2" y="7"/>
                    <a:pt x="2" y="12"/>
                    <a:pt x="2" y="17"/>
                  </a:cubicBezTo>
                  <a:cubicBezTo>
                    <a:pt x="1" y="19"/>
                    <a:pt x="1" y="22"/>
                    <a:pt x="1" y="24"/>
                  </a:cubicBezTo>
                  <a:cubicBezTo>
                    <a:pt x="1" y="25"/>
                    <a:pt x="0" y="27"/>
                    <a:pt x="1" y="27"/>
                  </a:cubicBezTo>
                  <a:cubicBezTo>
                    <a:pt x="0" y="27"/>
                    <a:pt x="0" y="28"/>
                    <a:pt x="0" y="28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1" y="30"/>
                    <a:pt x="3" y="31"/>
                    <a:pt x="4" y="30"/>
                  </a:cubicBezTo>
                  <a:cubicBezTo>
                    <a:pt x="6" y="28"/>
                    <a:pt x="6" y="23"/>
                    <a:pt x="6" y="20"/>
                  </a:cubicBezTo>
                  <a:cubicBezTo>
                    <a:pt x="6" y="14"/>
                    <a:pt x="7" y="9"/>
                    <a:pt x="7" y="3"/>
                  </a:cubicBezTo>
                  <a:cubicBezTo>
                    <a:pt x="7" y="0"/>
                    <a:pt x="3" y="0"/>
                    <a:pt x="3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83" name="Freeform 33"/>
            <p:cNvSpPr/>
            <p:nvPr/>
          </p:nvSpPr>
          <p:spPr bwMode="auto">
            <a:xfrm>
              <a:off x="213" y="3290"/>
              <a:ext cx="28" cy="101"/>
            </a:xfrm>
            <a:custGeom>
              <a:avLst/>
              <a:gdLst>
                <a:gd name="T0" fmla="*/ 7 w 8"/>
                <a:gd name="T1" fmla="*/ 25 h 34"/>
                <a:gd name="T2" fmla="*/ 5 w 8"/>
                <a:gd name="T3" fmla="*/ 3 h 34"/>
                <a:gd name="T4" fmla="*/ 0 w 8"/>
                <a:gd name="T5" fmla="*/ 3 h 34"/>
                <a:gd name="T6" fmla="*/ 2 w 8"/>
                <a:gd name="T7" fmla="*/ 17 h 34"/>
                <a:gd name="T8" fmla="*/ 3 w 8"/>
                <a:gd name="T9" fmla="*/ 25 h 34"/>
                <a:gd name="T10" fmla="*/ 3 w 8"/>
                <a:gd name="T11" fmla="*/ 29 h 34"/>
                <a:gd name="T12" fmla="*/ 3 w 8"/>
                <a:gd name="T13" fmla="*/ 29 h 34"/>
                <a:gd name="T14" fmla="*/ 3 w 8"/>
                <a:gd name="T15" fmla="*/ 31 h 34"/>
                <a:gd name="T16" fmla="*/ 7 w 8"/>
                <a:gd name="T17" fmla="*/ 32 h 34"/>
                <a:gd name="T18" fmla="*/ 7 w 8"/>
                <a:gd name="T1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4">
                  <a:moveTo>
                    <a:pt x="7" y="25"/>
                  </a:moveTo>
                  <a:cubicBezTo>
                    <a:pt x="7" y="18"/>
                    <a:pt x="5" y="10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1" y="8"/>
                    <a:pt x="1" y="12"/>
                    <a:pt x="2" y="17"/>
                  </a:cubicBezTo>
                  <a:cubicBezTo>
                    <a:pt x="2" y="20"/>
                    <a:pt x="3" y="23"/>
                    <a:pt x="3" y="25"/>
                  </a:cubicBezTo>
                  <a:cubicBezTo>
                    <a:pt x="3" y="27"/>
                    <a:pt x="3" y="28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2" y="31"/>
                    <a:pt x="3" y="31"/>
                  </a:cubicBezTo>
                  <a:cubicBezTo>
                    <a:pt x="4" y="33"/>
                    <a:pt x="6" y="34"/>
                    <a:pt x="7" y="32"/>
                  </a:cubicBezTo>
                  <a:cubicBezTo>
                    <a:pt x="8" y="30"/>
                    <a:pt x="8" y="28"/>
                    <a:pt x="7" y="2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84" name="Freeform 34"/>
            <p:cNvSpPr/>
            <p:nvPr/>
          </p:nvSpPr>
          <p:spPr bwMode="auto">
            <a:xfrm>
              <a:off x="217" y="3427"/>
              <a:ext cx="28" cy="110"/>
            </a:xfrm>
            <a:custGeom>
              <a:avLst/>
              <a:gdLst>
                <a:gd name="T0" fmla="*/ 6 w 8"/>
                <a:gd name="T1" fmla="*/ 30 h 37"/>
                <a:gd name="T2" fmla="*/ 6 w 8"/>
                <a:gd name="T3" fmla="*/ 29 h 37"/>
                <a:gd name="T4" fmla="*/ 6 w 8"/>
                <a:gd name="T5" fmla="*/ 20 h 37"/>
                <a:gd name="T6" fmla="*/ 7 w 8"/>
                <a:gd name="T7" fmla="*/ 4 h 37"/>
                <a:gd name="T8" fmla="*/ 3 w 8"/>
                <a:gd name="T9" fmla="*/ 3 h 37"/>
                <a:gd name="T10" fmla="*/ 1 w 8"/>
                <a:gd name="T11" fmla="*/ 20 h 37"/>
                <a:gd name="T12" fmla="*/ 3 w 8"/>
                <a:gd name="T13" fmla="*/ 35 h 37"/>
                <a:gd name="T14" fmla="*/ 7 w 8"/>
                <a:gd name="T15" fmla="*/ 33 h 37"/>
                <a:gd name="T16" fmla="*/ 6 w 8"/>
                <a:gd name="T17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7">
                  <a:moveTo>
                    <a:pt x="6" y="30"/>
                  </a:moveTo>
                  <a:cubicBezTo>
                    <a:pt x="6" y="30"/>
                    <a:pt x="6" y="29"/>
                    <a:pt x="6" y="29"/>
                  </a:cubicBezTo>
                  <a:cubicBezTo>
                    <a:pt x="5" y="26"/>
                    <a:pt x="6" y="22"/>
                    <a:pt x="6" y="20"/>
                  </a:cubicBezTo>
                  <a:cubicBezTo>
                    <a:pt x="6" y="15"/>
                    <a:pt x="6" y="9"/>
                    <a:pt x="7" y="4"/>
                  </a:cubicBezTo>
                  <a:cubicBezTo>
                    <a:pt x="8" y="1"/>
                    <a:pt x="3" y="0"/>
                    <a:pt x="3" y="3"/>
                  </a:cubicBezTo>
                  <a:cubicBezTo>
                    <a:pt x="2" y="8"/>
                    <a:pt x="1" y="14"/>
                    <a:pt x="1" y="20"/>
                  </a:cubicBezTo>
                  <a:cubicBezTo>
                    <a:pt x="1" y="24"/>
                    <a:pt x="0" y="32"/>
                    <a:pt x="3" y="35"/>
                  </a:cubicBezTo>
                  <a:cubicBezTo>
                    <a:pt x="5" y="37"/>
                    <a:pt x="8" y="35"/>
                    <a:pt x="7" y="33"/>
                  </a:cubicBezTo>
                  <a:cubicBezTo>
                    <a:pt x="7" y="32"/>
                    <a:pt x="6" y="31"/>
                    <a:pt x="6" y="3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85" name="Freeform 35"/>
            <p:cNvSpPr/>
            <p:nvPr/>
          </p:nvSpPr>
          <p:spPr bwMode="auto">
            <a:xfrm>
              <a:off x="217" y="3590"/>
              <a:ext cx="24" cy="92"/>
            </a:xfrm>
            <a:custGeom>
              <a:avLst/>
              <a:gdLst>
                <a:gd name="T0" fmla="*/ 6 w 7"/>
                <a:gd name="T1" fmla="*/ 27 h 31"/>
                <a:gd name="T2" fmla="*/ 5 w 7"/>
                <a:gd name="T3" fmla="*/ 3 h 31"/>
                <a:gd name="T4" fmla="*/ 1 w 7"/>
                <a:gd name="T5" fmla="*/ 3 h 31"/>
                <a:gd name="T6" fmla="*/ 2 w 7"/>
                <a:gd name="T7" fmla="*/ 28 h 31"/>
                <a:gd name="T8" fmla="*/ 6 w 7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1">
                  <a:moveTo>
                    <a:pt x="6" y="27"/>
                  </a:moveTo>
                  <a:cubicBezTo>
                    <a:pt x="4" y="19"/>
                    <a:pt x="5" y="11"/>
                    <a:pt x="5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1" y="11"/>
                    <a:pt x="0" y="20"/>
                    <a:pt x="2" y="28"/>
                  </a:cubicBezTo>
                  <a:cubicBezTo>
                    <a:pt x="2" y="31"/>
                    <a:pt x="7" y="30"/>
                    <a:pt x="6" y="2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86" name="Freeform 36"/>
            <p:cNvSpPr/>
            <p:nvPr/>
          </p:nvSpPr>
          <p:spPr bwMode="auto">
            <a:xfrm>
              <a:off x="217" y="3721"/>
              <a:ext cx="24" cy="95"/>
            </a:xfrm>
            <a:custGeom>
              <a:avLst/>
              <a:gdLst>
                <a:gd name="T0" fmla="*/ 2 w 7"/>
                <a:gd name="T1" fmla="*/ 3 h 32"/>
                <a:gd name="T2" fmla="*/ 1 w 7"/>
                <a:gd name="T3" fmla="*/ 29 h 32"/>
                <a:gd name="T4" fmla="*/ 5 w 7"/>
                <a:gd name="T5" fmla="*/ 29 h 32"/>
                <a:gd name="T6" fmla="*/ 6 w 7"/>
                <a:gd name="T7" fmla="*/ 3 h 32"/>
                <a:gd name="T8" fmla="*/ 2 w 7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2">
                  <a:moveTo>
                    <a:pt x="2" y="3"/>
                  </a:moveTo>
                  <a:cubicBezTo>
                    <a:pt x="0" y="12"/>
                    <a:pt x="1" y="20"/>
                    <a:pt x="1" y="29"/>
                  </a:cubicBezTo>
                  <a:cubicBezTo>
                    <a:pt x="1" y="32"/>
                    <a:pt x="5" y="32"/>
                    <a:pt x="5" y="29"/>
                  </a:cubicBezTo>
                  <a:cubicBezTo>
                    <a:pt x="5" y="20"/>
                    <a:pt x="5" y="12"/>
                    <a:pt x="6" y="3"/>
                  </a:cubicBezTo>
                  <a:cubicBezTo>
                    <a:pt x="7" y="0"/>
                    <a:pt x="2" y="0"/>
                    <a:pt x="2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87" name="Freeform 37"/>
            <p:cNvSpPr/>
            <p:nvPr/>
          </p:nvSpPr>
          <p:spPr bwMode="auto">
            <a:xfrm>
              <a:off x="210" y="3842"/>
              <a:ext cx="28" cy="95"/>
            </a:xfrm>
            <a:custGeom>
              <a:avLst/>
              <a:gdLst>
                <a:gd name="T0" fmla="*/ 7 w 8"/>
                <a:gd name="T1" fmla="*/ 28 h 32"/>
                <a:gd name="T2" fmla="*/ 6 w 8"/>
                <a:gd name="T3" fmla="*/ 3 h 32"/>
                <a:gd name="T4" fmla="*/ 1 w 8"/>
                <a:gd name="T5" fmla="*/ 3 h 32"/>
                <a:gd name="T6" fmla="*/ 3 w 8"/>
                <a:gd name="T7" fmla="*/ 29 h 32"/>
                <a:gd name="T8" fmla="*/ 7 w 8"/>
                <a:gd name="T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7" y="28"/>
                  </a:moveTo>
                  <a:cubicBezTo>
                    <a:pt x="5" y="21"/>
                    <a:pt x="6" y="11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3" y="29"/>
                  </a:cubicBezTo>
                  <a:cubicBezTo>
                    <a:pt x="3" y="32"/>
                    <a:pt x="8" y="31"/>
                    <a:pt x="7" y="2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88" name="Freeform 38"/>
            <p:cNvSpPr/>
            <p:nvPr/>
          </p:nvSpPr>
          <p:spPr bwMode="auto">
            <a:xfrm>
              <a:off x="217" y="3967"/>
              <a:ext cx="24" cy="56"/>
            </a:xfrm>
            <a:custGeom>
              <a:avLst/>
              <a:gdLst>
                <a:gd name="T0" fmla="*/ 6 w 7"/>
                <a:gd name="T1" fmla="*/ 15 h 19"/>
                <a:gd name="T2" fmla="*/ 5 w 7"/>
                <a:gd name="T3" fmla="*/ 3 h 19"/>
                <a:gd name="T4" fmla="*/ 1 w 7"/>
                <a:gd name="T5" fmla="*/ 3 h 19"/>
                <a:gd name="T6" fmla="*/ 2 w 7"/>
                <a:gd name="T7" fmla="*/ 16 h 19"/>
                <a:gd name="T8" fmla="*/ 6 w 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9">
                  <a:moveTo>
                    <a:pt x="6" y="15"/>
                  </a:moveTo>
                  <a:cubicBezTo>
                    <a:pt x="5" y="11"/>
                    <a:pt x="5" y="7"/>
                    <a:pt x="5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1" y="7"/>
                    <a:pt x="0" y="12"/>
                    <a:pt x="2" y="16"/>
                  </a:cubicBezTo>
                  <a:cubicBezTo>
                    <a:pt x="2" y="19"/>
                    <a:pt x="7" y="17"/>
                    <a:pt x="6" y="1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89" name="Freeform 39"/>
            <p:cNvSpPr/>
            <p:nvPr/>
          </p:nvSpPr>
          <p:spPr bwMode="auto">
            <a:xfrm>
              <a:off x="213" y="4050"/>
              <a:ext cx="28" cy="62"/>
            </a:xfrm>
            <a:custGeom>
              <a:avLst/>
              <a:gdLst>
                <a:gd name="T0" fmla="*/ 7 w 8"/>
                <a:gd name="T1" fmla="*/ 17 h 21"/>
                <a:gd name="T2" fmla="*/ 6 w 8"/>
                <a:gd name="T3" fmla="*/ 4 h 21"/>
                <a:gd name="T4" fmla="*/ 2 w 8"/>
                <a:gd name="T5" fmla="*/ 2 h 21"/>
                <a:gd name="T6" fmla="*/ 3 w 8"/>
                <a:gd name="T7" fmla="*/ 18 h 21"/>
                <a:gd name="T8" fmla="*/ 7 w 8"/>
                <a:gd name="T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7" y="17"/>
                  </a:moveTo>
                  <a:cubicBezTo>
                    <a:pt x="6" y="13"/>
                    <a:pt x="5" y="8"/>
                    <a:pt x="6" y="4"/>
                  </a:cubicBezTo>
                  <a:cubicBezTo>
                    <a:pt x="7" y="1"/>
                    <a:pt x="2" y="0"/>
                    <a:pt x="2" y="2"/>
                  </a:cubicBezTo>
                  <a:cubicBezTo>
                    <a:pt x="0" y="7"/>
                    <a:pt x="1" y="13"/>
                    <a:pt x="3" y="18"/>
                  </a:cubicBezTo>
                  <a:cubicBezTo>
                    <a:pt x="3" y="21"/>
                    <a:pt x="8" y="20"/>
                    <a:pt x="7" y="1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90" name="Freeform 40"/>
            <p:cNvSpPr/>
            <p:nvPr/>
          </p:nvSpPr>
          <p:spPr bwMode="auto">
            <a:xfrm>
              <a:off x="259" y="4100"/>
              <a:ext cx="92" cy="30"/>
            </a:xfrm>
            <a:custGeom>
              <a:avLst/>
              <a:gdLst>
                <a:gd name="T0" fmla="*/ 23 w 26"/>
                <a:gd name="T1" fmla="*/ 5 h 10"/>
                <a:gd name="T2" fmla="*/ 14 w 26"/>
                <a:gd name="T3" fmla="*/ 4 h 10"/>
                <a:gd name="T4" fmla="*/ 5 w 26"/>
                <a:gd name="T5" fmla="*/ 3 h 10"/>
                <a:gd name="T6" fmla="*/ 1 w 26"/>
                <a:gd name="T7" fmla="*/ 5 h 10"/>
                <a:gd name="T8" fmla="*/ 8 w 26"/>
                <a:gd name="T9" fmla="*/ 8 h 10"/>
                <a:gd name="T10" fmla="*/ 22 w 26"/>
                <a:gd name="T11" fmla="*/ 9 h 10"/>
                <a:gd name="T12" fmla="*/ 23 w 26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0">
                  <a:moveTo>
                    <a:pt x="23" y="5"/>
                  </a:moveTo>
                  <a:cubicBezTo>
                    <a:pt x="20" y="4"/>
                    <a:pt x="17" y="4"/>
                    <a:pt x="14" y="4"/>
                  </a:cubicBezTo>
                  <a:cubicBezTo>
                    <a:pt x="12" y="4"/>
                    <a:pt x="6" y="5"/>
                    <a:pt x="5" y="3"/>
                  </a:cubicBezTo>
                  <a:cubicBezTo>
                    <a:pt x="4" y="0"/>
                    <a:pt x="0" y="2"/>
                    <a:pt x="1" y="5"/>
                  </a:cubicBezTo>
                  <a:cubicBezTo>
                    <a:pt x="3" y="8"/>
                    <a:pt x="6" y="8"/>
                    <a:pt x="8" y="8"/>
                  </a:cubicBezTo>
                  <a:cubicBezTo>
                    <a:pt x="13" y="9"/>
                    <a:pt x="17" y="9"/>
                    <a:pt x="22" y="9"/>
                  </a:cubicBezTo>
                  <a:cubicBezTo>
                    <a:pt x="25" y="10"/>
                    <a:pt x="26" y="5"/>
                    <a:pt x="2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91" name="Freeform 41"/>
            <p:cNvSpPr/>
            <p:nvPr/>
          </p:nvSpPr>
          <p:spPr bwMode="auto">
            <a:xfrm>
              <a:off x="397" y="4112"/>
              <a:ext cx="84" cy="21"/>
            </a:xfrm>
            <a:custGeom>
              <a:avLst/>
              <a:gdLst>
                <a:gd name="T0" fmla="*/ 21 w 24"/>
                <a:gd name="T1" fmla="*/ 0 h 7"/>
                <a:gd name="T2" fmla="*/ 3 w 24"/>
                <a:gd name="T3" fmla="*/ 2 h 7"/>
                <a:gd name="T4" fmla="*/ 4 w 24"/>
                <a:gd name="T5" fmla="*/ 6 h 7"/>
                <a:gd name="T6" fmla="*/ 21 w 24"/>
                <a:gd name="T7" fmla="*/ 4 h 7"/>
                <a:gd name="T8" fmla="*/ 21 w 2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">
                  <a:moveTo>
                    <a:pt x="21" y="0"/>
                  </a:moveTo>
                  <a:cubicBezTo>
                    <a:pt x="15" y="0"/>
                    <a:pt x="9" y="0"/>
                    <a:pt x="3" y="2"/>
                  </a:cubicBezTo>
                  <a:cubicBezTo>
                    <a:pt x="0" y="3"/>
                    <a:pt x="1" y="7"/>
                    <a:pt x="4" y="6"/>
                  </a:cubicBezTo>
                  <a:cubicBezTo>
                    <a:pt x="10" y="4"/>
                    <a:pt x="16" y="4"/>
                    <a:pt x="21" y="4"/>
                  </a:cubicBezTo>
                  <a:cubicBezTo>
                    <a:pt x="24" y="4"/>
                    <a:pt x="24" y="0"/>
                    <a:pt x="21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92" name="Freeform 42"/>
            <p:cNvSpPr/>
            <p:nvPr/>
          </p:nvSpPr>
          <p:spPr bwMode="auto">
            <a:xfrm>
              <a:off x="520" y="4100"/>
              <a:ext cx="99" cy="24"/>
            </a:xfrm>
            <a:custGeom>
              <a:avLst/>
              <a:gdLst>
                <a:gd name="T0" fmla="*/ 24 w 28"/>
                <a:gd name="T1" fmla="*/ 1 h 8"/>
                <a:gd name="T2" fmla="*/ 4 w 28"/>
                <a:gd name="T3" fmla="*/ 2 h 8"/>
                <a:gd name="T4" fmla="*/ 3 w 28"/>
                <a:gd name="T5" fmla="*/ 6 h 8"/>
                <a:gd name="T6" fmla="*/ 25 w 28"/>
                <a:gd name="T7" fmla="*/ 5 h 8"/>
                <a:gd name="T8" fmla="*/ 24 w 2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24" y="1"/>
                  </a:moveTo>
                  <a:cubicBezTo>
                    <a:pt x="18" y="3"/>
                    <a:pt x="10" y="3"/>
                    <a:pt x="4" y="2"/>
                  </a:cubicBezTo>
                  <a:cubicBezTo>
                    <a:pt x="1" y="1"/>
                    <a:pt x="0" y="6"/>
                    <a:pt x="3" y="6"/>
                  </a:cubicBezTo>
                  <a:cubicBezTo>
                    <a:pt x="10" y="7"/>
                    <a:pt x="18" y="8"/>
                    <a:pt x="25" y="5"/>
                  </a:cubicBezTo>
                  <a:cubicBezTo>
                    <a:pt x="28" y="4"/>
                    <a:pt x="27" y="0"/>
                    <a:pt x="24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93" name="Freeform 43"/>
            <p:cNvSpPr/>
            <p:nvPr/>
          </p:nvSpPr>
          <p:spPr bwMode="auto">
            <a:xfrm>
              <a:off x="654" y="4106"/>
              <a:ext cx="81" cy="24"/>
            </a:xfrm>
            <a:custGeom>
              <a:avLst/>
              <a:gdLst>
                <a:gd name="T0" fmla="*/ 20 w 23"/>
                <a:gd name="T1" fmla="*/ 0 h 8"/>
                <a:gd name="T2" fmla="*/ 3 w 23"/>
                <a:gd name="T3" fmla="*/ 3 h 8"/>
                <a:gd name="T4" fmla="*/ 5 w 23"/>
                <a:gd name="T5" fmla="*/ 7 h 8"/>
                <a:gd name="T6" fmla="*/ 20 w 23"/>
                <a:gd name="T7" fmla="*/ 4 h 8"/>
                <a:gd name="T8" fmla="*/ 20 w 2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20" y="0"/>
                  </a:moveTo>
                  <a:cubicBezTo>
                    <a:pt x="14" y="0"/>
                    <a:pt x="8" y="1"/>
                    <a:pt x="3" y="3"/>
                  </a:cubicBezTo>
                  <a:cubicBezTo>
                    <a:pt x="0" y="4"/>
                    <a:pt x="3" y="8"/>
                    <a:pt x="5" y="7"/>
                  </a:cubicBezTo>
                  <a:cubicBezTo>
                    <a:pt x="10" y="5"/>
                    <a:pt x="15" y="4"/>
                    <a:pt x="20" y="4"/>
                  </a:cubicBezTo>
                  <a:cubicBezTo>
                    <a:pt x="23" y="4"/>
                    <a:pt x="23" y="0"/>
                    <a:pt x="20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94" name="Freeform 44"/>
            <p:cNvSpPr/>
            <p:nvPr/>
          </p:nvSpPr>
          <p:spPr bwMode="auto">
            <a:xfrm>
              <a:off x="774" y="4106"/>
              <a:ext cx="88" cy="27"/>
            </a:xfrm>
            <a:custGeom>
              <a:avLst/>
              <a:gdLst>
                <a:gd name="T0" fmla="*/ 21 w 25"/>
                <a:gd name="T1" fmla="*/ 2 h 9"/>
                <a:gd name="T2" fmla="*/ 4 w 25"/>
                <a:gd name="T3" fmla="*/ 1 h 9"/>
                <a:gd name="T4" fmla="*/ 2 w 25"/>
                <a:gd name="T5" fmla="*/ 5 h 9"/>
                <a:gd name="T6" fmla="*/ 23 w 25"/>
                <a:gd name="T7" fmla="*/ 6 h 9"/>
                <a:gd name="T8" fmla="*/ 21 w 2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21" y="2"/>
                  </a:moveTo>
                  <a:cubicBezTo>
                    <a:pt x="15" y="4"/>
                    <a:pt x="9" y="3"/>
                    <a:pt x="4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9" y="7"/>
                    <a:pt x="16" y="9"/>
                    <a:pt x="23" y="6"/>
                  </a:cubicBezTo>
                  <a:cubicBezTo>
                    <a:pt x="25" y="5"/>
                    <a:pt x="24" y="1"/>
                    <a:pt x="21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95" name="Freeform 45"/>
            <p:cNvSpPr/>
            <p:nvPr/>
          </p:nvSpPr>
          <p:spPr bwMode="auto">
            <a:xfrm>
              <a:off x="898" y="4109"/>
              <a:ext cx="95" cy="27"/>
            </a:xfrm>
            <a:custGeom>
              <a:avLst/>
              <a:gdLst>
                <a:gd name="T0" fmla="*/ 24 w 27"/>
                <a:gd name="T1" fmla="*/ 2 h 9"/>
                <a:gd name="T2" fmla="*/ 3 w 27"/>
                <a:gd name="T3" fmla="*/ 3 h 9"/>
                <a:gd name="T4" fmla="*/ 5 w 27"/>
                <a:gd name="T5" fmla="*/ 7 h 9"/>
                <a:gd name="T6" fmla="*/ 23 w 27"/>
                <a:gd name="T7" fmla="*/ 6 h 9"/>
                <a:gd name="T8" fmla="*/ 24 w 2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24" y="2"/>
                  </a:moveTo>
                  <a:cubicBezTo>
                    <a:pt x="17" y="1"/>
                    <a:pt x="9" y="0"/>
                    <a:pt x="3" y="3"/>
                  </a:cubicBezTo>
                  <a:cubicBezTo>
                    <a:pt x="0" y="5"/>
                    <a:pt x="2" y="9"/>
                    <a:pt x="5" y="7"/>
                  </a:cubicBezTo>
                  <a:cubicBezTo>
                    <a:pt x="10" y="4"/>
                    <a:pt x="17" y="5"/>
                    <a:pt x="23" y="6"/>
                  </a:cubicBezTo>
                  <a:cubicBezTo>
                    <a:pt x="26" y="7"/>
                    <a:pt x="27" y="2"/>
                    <a:pt x="24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96" name="Freeform 46"/>
            <p:cNvSpPr/>
            <p:nvPr/>
          </p:nvSpPr>
          <p:spPr bwMode="auto">
            <a:xfrm>
              <a:off x="1035" y="4100"/>
              <a:ext cx="95" cy="33"/>
            </a:xfrm>
            <a:custGeom>
              <a:avLst/>
              <a:gdLst>
                <a:gd name="T0" fmla="*/ 21 w 27"/>
                <a:gd name="T1" fmla="*/ 2 h 11"/>
                <a:gd name="T2" fmla="*/ 4 w 27"/>
                <a:gd name="T3" fmla="*/ 3 h 11"/>
                <a:gd name="T4" fmla="*/ 3 w 27"/>
                <a:gd name="T5" fmla="*/ 7 h 11"/>
                <a:gd name="T6" fmla="*/ 24 w 27"/>
                <a:gd name="T7" fmla="*/ 6 h 11"/>
                <a:gd name="T8" fmla="*/ 21 w 2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21" y="2"/>
                  </a:moveTo>
                  <a:cubicBezTo>
                    <a:pt x="17" y="6"/>
                    <a:pt x="9" y="4"/>
                    <a:pt x="4" y="3"/>
                  </a:cubicBezTo>
                  <a:cubicBezTo>
                    <a:pt x="2" y="2"/>
                    <a:pt x="0" y="7"/>
                    <a:pt x="3" y="7"/>
                  </a:cubicBezTo>
                  <a:cubicBezTo>
                    <a:pt x="10" y="8"/>
                    <a:pt x="18" y="11"/>
                    <a:pt x="24" y="6"/>
                  </a:cubicBezTo>
                  <a:cubicBezTo>
                    <a:pt x="27" y="4"/>
                    <a:pt x="23" y="0"/>
                    <a:pt x="21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97" name="Freeform 47"/>
            <p:cNvSpPr/>
            <p:nvPr/>
          </p:nvSpPr>
          <p:spPr bwMode="auto">
            <a:xfrm>
              <a:off x="1155" y="4097"/>
              <a:ext cx="81" cy="24"/>
            </a:xfrm>
            <a:custGeom>
              <a:avLst/>
              <a:gdLst>
                <a:gd name="T0" fmla="*/ 20 w 23"/>
                <a:gd name="T1" fmla="*/ 1 h 8"/>
                <a:gd name="T2" fmla="*/ 3 w 23"/>
                <a:gd name="T3" fmla="*/ 3 h 8"/>
                <a:gd name="T4" fmla="*/ 4 w 23"/>
                <a:gd name="T5" fmla="*/ 7 h 8"/>
                <a:gd name="T6" fmla="*/ 20 w 23"/>
                <a:gd name="T7" fmla="*/ 5 h 8"/>
                <a:gd name="T8" fmla="*/ 20 w 2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20" y="1"/>
                  </a:moveTo>
                  <a:cubicBezTo>
                    <a:pt x="15" y="1"/>
                    <a:pt x="9" y="1"/>
                    <a:pt x="3" y="3"/>
                  </a:cubicBezTo>
                  <a:cubicBezTo>
                    <a:pt x="0" y="3"/>
                    <a:pt x="1" y="8"/>
                    <a:pt x="4" y="7"/>
                  </a:cubicBezTo>
                  <a:cubicBezTo>
                    <a:pt x="9" y="6"/>
                    <a:pt x="15" y="5"/>
                    <a:pt x="20" y="5"/>
                  </a:cubicBezTo>
                  <a:cubicBezTo>
                    <a:pt x="23" y="5"/>
                    <a:pt x="23" y="0"/>
                    <a:pt x="20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98" name="Freeform 48"/>
            <p:cNvSpPr/>
            <p:nvPr/>
          </p:nvSpPr>
          <p:spPr bwMode="auto">
            <a:xfrm>
              <a:off x="1275" y="4100"/>
              <a:ext cx="99" cy="18"/>
            </a:xfrm>
            <a:custGeom>
              <a:avLst/>
              <a:gdLst>
                <a:gd name="T0" fmla="*/ 24 w 28"/>
                <a:gd name="T1" fmla="*/ 1 h 6"/>
                <a:gd name="T2" fmla="*/ 3 w 28"/>
                <a:gd name="T3" fmla="*/ 2 h 6"/>
                <a:gd name="T4" fmla="*/ 3 w 28"/>
                <a:gd name="T5" fmla="*/ 6 h 6"/>
                <a:gd name="T6" fmla="*/ 25 w 28"/>
                <a:gd name="T7" fmla="*/ 5 h 6"/>
                <a:gd name="T8" fmla="*/ 24 w 2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24" y="1"/>
                  </a:moveTo>
                  <a:cubicBezTo>
                    <a:pt x="17" y="2"/>
                    <a:pt x="10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8" y="6"/>
                    <a:pt x="25" y="5"/>
                  </a:cubicBezTo>
                  <a:cubicBezTo>
                    <a:pt x="28" y="5"/>
                    <a:pt x="27" y="0"/>
                    <a:pt x="24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99" name="Freeform 49"/>
            <p:cNvSpPr/>
            <p:nvPr/>
          </p:nvSpPr>
          <p:spPr bwMode="auto">
            <a:xfrm>
              <a:off x="1420" y="4106"/>
              <a:ext cx="95" cy="18"/>
            </a:xfrm>
            <a:custGeom>
              <a:avLst/>
              <a:gdLst>
                <a:gd name="T0" fmla="*/ 24 w 27"/>
                <a:gd name="T1" fmla="*/ 0 h 6"/>
                <a:gd name="T2" fmla="*/ 3 w 27"/>
                <a:gd name="T3" fmla="*/ 1 h 6"/>
                <a:gd name="T4" fmla="*/ 3 w 27"/>
                <a:gd name="T5" fmla="*/ 5 h 6"/>
                <a:gd name="T6" fmla="*/ 24 w 27"/>
                <a:gd name="T7" fmla="*/ 4 h 6"/>
                <a:gd name="T8" fmla="*/ 24 w 2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24" y="0"/>
                  </a:moveTo>
                  <a:cubicBezTo>
                    <a:pt x="17" y="0"/>
                    <a:pt x="10" y="0"/>
                    <a:pt x="3" y="1"/>
                  </a:cubicBezTo>
                  <a:cubicBezTo>
                    <a:pt x="1" y="1"/>
                    <a:pt x="0" y="6"/>
                    <a:pt x="3" y="5"/>
                  </a:cubicBezTo>
                  <a:cubicBezTo>
                    <a:pt x="10" y="4"/>
                    <a:pt x="17" y="4"/>
                    <a:pt x="24" y="4"/>
                  </a:cubicBezTo>
                  <a:cubicBezTo>
                    <a:pt x="27" y="4"/>
                    <a:pt x="27" y="0"/>
                    <a:pt x="24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00" name="Freeform 50"/>
            <p:cNvSpPr/>
            <p:nvPr/>
          </p:nvSpPr>
          <p:spPr bwMode="auto">
            <a:xfrm>
              <a:off x="1554" y="4103"/>
              <a:ext cx="88" cy="18"/>
            </a:xfrm>
            <a:custGeom>
              <a:avLst/>
              <a:gdLst>
                <a:gd name="T0" fmla="*/ 22 w 25"/>
                <a:gd name="T1" fmla="*/ 0 h 6"/>
                <a:gd name="T2" fmla="*/ 3 w 25"/>
                <a:gd name="T3" fmla="*/ 1 h 6"/>
                <a:gd name="T4" fmla="*/ 4 w 25"/>
                <a:gd name="T5" fmla="*/ 5 h 6"/>
                <a:gd name="T6" fmla="*/ 22 w 25"/>
                <a:gd name="T7" fmla="*/ 4 h 6"/>
                <a:gd name="T8" fmla="*/ 22 w 2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">
                  <a:moveTo>
                    <a:pt x="22" y="0"/>
                  </a:moveTo>
                  <a:cubicBezTo>
                    <a:pt x="16" y="0"/>
                    <a:pt x="9" y="0"/>
                    <a:pt x="3" y="1"/>
                  </a:cubicBezTo>
                  <a:cubicBezTo>
                    <a:pt x="0" y="1"/>
                    <a:pt x="1" y="6"/>
                    <a:pt x="4" y="5"/>
                  </a:cubicBezTo>
                  <a:cubicBezTo>
                    <a:pt x="10" y="4"/>
                    <a:pt x="16" y="4"/>
                    <a:pt x="22" y="4"/>
                  </a:cubicBezTo>
                  <a:cubicBezTo>
                    <a:pt x="25" y="4"/>
                    <a:pt x="25" y="0"/>
                    <a:pt x="22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01" name="Freeform 51"/>
            <p:cNvSpPr/>
            <p:nvPr/>
          </p:nvSpPr>
          <p:spPr bwMode="auto">
            <a:xfrm>
              <a:off x="1681" y="4106"/>
              <a:ext cx="91" cy="21"/>
            </a:xfrm>
            <a:custGeom>
              <a:avLst/>
              <a:gdLst>
                <a:gd name="T0" fmla="*/ 23 w 26"/>
                <a:gd name="T1" fmla="*/ 0 h 7"/>
                <a:gd name="T2" fmla="*/ 3 w 26"/>
                <a:gd name="T3" fmla="*/ 2 h 7"/>
                <a:gd name="T4" fmla="*/ 4 w 26"/>
                <a:gd name="T5" fmla="*/ 6 h 7"/>
                <a:gd name="T6" fmla="*/ 23 w 26"/>
                <a:gd name="T7" fmla="*/ 4 h 7"/>
                <a:gd name="T8" fmla="*/ 23 w 2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23" y="0"/>
                  </a:moveTo>
                  <a:cubicBezTo>
                    <a:pt x="16" y="0"/>
                    <a:pt x="9" y="1"/>
                    <a:pt x="3" y="2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10" y="5"/>
                    <a:pt x="17" y="4"/>
                    <a:pt x="23" y="4"/>
                  </a:cubicBezTo>
                  <a:cubicBezTo>
                    <a:pt x="26" y="4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02" name="Freeform 52"/>
            <p:cNvSpPr/>
            <p:nvPr/>
          </p:nvSpPr>
          <p:spPr bwMode="auto">
            <a:xfrm>
              <a:off x="1829" y="4103"/>
              <a:ext cx="99" cy="18"/>
            </a:xfrm>
            <a:custGeom>
              <a:avLst/>
              <a:gdLst>
                <a:gd name="T0" fmla="*/ 26 w 28"/>
                <a:gd name="T1" fmla="*/ 1 h 6"/>
                <a:gd name="T2" fmla="*/ 3 w 28"/>
                <a:gd name="T3" fmla="*/ 2 h 6"/>
                <a:gd name="T4" fmla="*/ 3 w 28"/>
                <a:gd name="T5" fmla="*/ 6 h 6"/>
                <a:gd name="T6" fmla="*/ 26 w 28"/>
                <a:gd name="T7" fmla="*/ 5 h 6"/>
                <a:gd name="T8" fmla="*/ 26 w 2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26" y="1"/>
                  </a:moveTo>
                  <a:cubicBezTo>
                    <a:pt x="18" y="0"/>
                    <a:pt x="11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8" y="4"/>
                    <a:pt x="26" y="5"/>
                  </a:cubicBezTo>
                  <a:cubicBezTo>
                    <a:pt x="28" y="6"/>
                    <a:pt x="28" y="1"/>
                    <a:pt x="26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03" name="Freeform 53"/>
            <p:cNvSpPr/>
            <p:nvPr/>
          </p:nvSpPr>
          <p:spPr bwMode="auto">
            <a:xfrm>
              <a:off x="1952" y="4094"/>
              <a:ext cx="106" cy="24"/>
            </a:xfrm>
            <a:custGeom>
              <a:avLst/>
              <a:gdLst>
                <a:gd name="T0" fmla="*/ 26 w 30"/>
                <a:gd name="T1" fmla="*/ 2 h 8"/>
                <a:gd name="T2" fmla="*/ 15 w 30"/>
                <a:gd name="T3" fmla="*/ 2 h 8"/>
                <a:gd name="T4" fmla="*/ 5 w 30"/>
                <a:gd name="T5" fmla="*/ 1 h 8"/>
                <a:gd name="T6" fmla="*/ 3 w 30"/>
                <a:gd name="T7" fmla="*/ 5 h 8"/>
                <a:gd name="T8" fmla="*/ 13 w 30"/>
                <a:gd name="T9" fmla="*/ 7 h 8"/>
                <a:gd name="T10" fmla="*/ 27 w 30"/>
                <a:gd name="T11" fmla="*/ 6 h 8"/>
                <a:gd name="T12" fmla="*/ 26 w 30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26" y="2"/>
                  </a:moveTo>
                  <a:cubicBezTo>
                    <a:pt x="22" y="3"/>
                    <a:pt x="19" y="3"/>
                    <a:pt x="15" y="2"/>
                  </a:cubicBezTo>
                  <a:cubicBezTo>
                    <a:pt x="12" y="2"/>
                    <a:pt x="8" y="2"/>
                    <a:pt x="5" y="1"/>
                  </a:cubicBezTo>
                  <a:cubicBezTo>
                    <a:pt x="3" y="0"/>
                    <a:pt x="0" y="4"/>
                    <a:pt x="3" y="5"/>
                  </a:cubicBezTo>
                  <a:cubicBezTo>
                    <a:pt x="6" y="6"/>
                    <a:pt x="10" y="6"/>
                    <a:pt x="13" y="7"/>
                  </a:cubicBezTo>
                  <a:cubicBezTo>
                    <a:pt x="18" y="7"/>
                    <a:pt x="23" y="8"/>
                    <a:pt x="27" y="6"/>
                  </a:cubicBezTo>
                  <a:cubicBezTo>
                    <a:pt x="30" y="5"/>
                    <a:pt x="29" y="1"/>
                    <a:pt x="26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04" name="Freeform 54"/>
            <p:cNvSpPr/>
            <p:nvPr/>
          </p:nvSpPr>
          <p:spPr bwMode="auto">
            <a:xfrm>
              <a:off x="2104" y="4100"/>
              <a:ext cx="127" cy="24"/>
            </a:xfrm>
            <a:custGeom>
              <a:avLst/>
              <a:gdLst>
                <a:gd name="T0" fmla="*/ 34 w 36"/>
                <a:gd name="T1" fmla="*/ 3 h 8"/>
                <a:gd name="T2" fmla="*/ 3 w 36"/>
                <a:gd name="T3" fmla="*/ 2 h 8"/>
                <a:gd name="T4" fmla="*/ 3 w 36"/>
                <a:gd name="T5" fmla="*/ 6 h 8"/>
                <a:gd name="T6" fmla="*/ 32 w 36"/>
                <a:gd name="T7" fmla="*/ 7 h 8"/>
                <a:gd name="T8" fmla="*/ 34 w 3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">
                  <a:moveTo>
                    <a:pt x="34" y="3"/>
                  </a:moveTo>
                  <a:cubicBezTo>
                    <a:pt x="24" y="0"/>
                    <a:pt x="14" y="1"/>
                    <a:pt x="3" y="2"/>
                  </a:cubicBezTo>
                  <a:cubicBezTo>
                    <a:pt x="1" y="2"/>
                    <a:pt x="0" y="7"/>
                    <a:pt x="3" y="6"/>
                  </a:cubicBezTo>
                  <a:cubicBezTo>
                    <a:pt x="13" y="5"/>
                    <a:pt x="23" y="4"/>
                    <a:pt x="32" y="7"/>
                  </a:cubicBezTo>
                  <a:cubicBezTo>
                    <a:pt x="35" y="8"/>
                    <a:pt x="36" y="4"/>
                    <a:pt x="34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05" name="Freeform 55"/>
            <p:cNvSpPr/>
            <p:nvPr/>
          </p:nvSpPr>
          <p:spPr bwMode="auto">
            <a:xfrm>
              <a:off x="2280" y="4100"/>
              <a:ext cx="106" cy="15"/>
            </a:xfrm>
            <a:custGeom>
              <a:avLst/>
              <a:gdLst>
                <a:gd name="T0" fmla="*/ 27 w 30"/>
                <a:gd name="T1" fmla="*/ 1 h 5"/>
                <a:gd name="T2" fmla="*/ 3 w 30"/>
                <a:gd name="T3" fmla="*/ 0 h 5"/>
                <a:gd name="T4" fmla="*/ 3 w 30"/>
                <a:gd name="T5" fmla="*/ 4 h 5"/>
                <a:gd name="T6" fmla="*/ 27 w 30"/>
                <a:gd name="T7" fmla="*/ 5 h 5"/>
                <a:gd name="T8" fmla="*/ 27 w 30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">
                  <a:moveTo>
                    <a:pt x="27" y="1"/>
                  </a:moveTo>
                  <a:cubicBezTo>
                    <a:pt x="19" y="1"/>
                    <a:pt x="11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11" y="4"/>
                    <a:pt x="19" y="5"/>
                    <a:pt x="27" y="5"/>
                  </a:cubicBezTo>
                  <a:cubicBezTo>
                    <a:pt x="30" y="5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06" name="Freeform 56"/>
            <p:cNvSpPr/>
            <p:nvPr/>
          </p:nvSpPr>
          <p:spPr bwMode="auto">
            <a:xfrm>
              <a:off x="2414" y="4097"/>
              <a:ext cx="103" cy="30"/>
            </a:xfrm>
            <a:custGeom>
              <a:avLst/>
              <a:gdLst>
                <a:gd name="T0" fmla="*/ 24 w 29"/>
                <a:gd name="T1" fmla="*/ 1 h 10"/>
                <a:gd name="T2" fmla="*/ 4 w 29"/>
                <a:gd name="T3" fmla="*/ 3 h 10"/>
                <a:gd name="T4" fmla="*/ 2 w 29"/>
                <a:gd name="T5" fmla="*/ 7 h 10"/>
                <a:gd name="T6" fmla="*/ 26 w 29"/>
                <a:gd name="T7" fmla="*/ 5 h 10"/>
                <a:gd name="T8" fmla="*/ 24 w 2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">
                  <a:moveTo>
                    <a:pt x="24" y="1"/>
                  </a:moveTo>
                  <a:cubicBezTo>
                    <a:pt x="18" y="2"/>
                    <a:pt x="10" y="5"/>
                    <a:pt x="4" y="3"/>
                  </a:cubicBezTo>
                  <a:cubicBezTo>
                    <a:pt x="1" y="2"/>
                    <a:pt x="0" y="6"/>
                    <a:pt x="2" y="7"/>
                  </a:cubicBezTo>
                  <a:cubicBezTo>
                    <a:pt x="10" y="10"/>
                    <a:pt x="18" y="6"/>
                    <a:pt x="26" y="5"/>
                  </a:cubicBezTo>
                  <a:cubicBezTo>
                    <a:pt x="29" y="5"/>
                    <a:pt x="27" y="0"/>
                    <a:pt x="24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07" name="Freeform 57"/>
            <p:cNvSpPr/>
            <p:nvPr/>
          </p:nvSpPr>
          <p:spPr bwMode="auto">
            <a:xfrm>
              <a:off x="2534" y="4097"/>
              <a:ext cx="120" cy="21"/>
            </a:xfrm>
            <a:custGeom>
              <a:avLst/>
              <a:gdLst>
                <a:gd name="T0" fmla="*/ 31 w 34"/>
                <a:gd name="T1" fmla="*/ 2 h 7"/>
                <a:gd name="T2" fmla="*/ 3 w 34"/>
                <a:gd name="T3" fmla="*/ 2 h 7"/>
                <a:gd name="T4" fmla="*/ 3 w 34"/>
                <a:gd name="T5" fmla="*/ 6 h 7"/>
                <a:gd name="T6" fmla="*/ 29 w 34"/>
                <a:gd name="T7" fmla="*/ 6 h 7"/>
                <a:gd name="T8" fmla="*/ 31 w 34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7">
                  <a:moveTo>
                    <a:pt x="31" y="2"/>
                  </a:moveTo>
                  <a:cubicBezTo>
                    <a:pt x="21" y="0"/>
                    <a:pt x="12" y="0"/>
                    <a:pt x="3" y="2"/>
                  </a:cubicBezTo>
                  <a:cubicBezTo>
                    <a:pt x="0" y="2"/>
                    <a:pt x="0" y="7"/>
                    <a:pt x="3" y="6"/>
                  </a:cubicBezTo>
                  <a:cubicBezTo>
                    <a:pt x="12" y="5"/>
                    <a:pt x="21" y="4"/>
                    <a:pt x="29" y="6"/>
                  </a:cubicBezTo>
                  <a:cubicBezTo>
                    <a:pt x="32" y="7"/>
                    <a:pt x="34" y="2"/>
                    <a:pt x="31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08" name="Freeform 58"/>
            <p:cNvSpPr/>
            <p:nvPr/>
          </p:nvSpPr>
          <p:spPr bwMode="auto">
            <a:xfrm>
              <a:off x="2682" y="4103"/>
              <a:ext cx="110" cy="21"/>
            </a:xfrm>
            <a:custGeom>
              <a:avLst/>
              <a:gdLst>
                <a:gd name="T0" fmla="*/ 26 w 31"/>
                <a:gd name="T1" fmla="*/ 1 h 7"/>
                <a:gd name="T2" fmla="*/ 4 w 31"/>
                <a:gd name="T3" fmla="*/ 1 h 7"/>
                <a:gd name="T4" fmla="*/ 3 w 31"/>
                <a:gd name="T5" fmla="*/ 5 h 7"/>
                <a:gd name="T6" fmla="*/ 28 w 31"/>
                <a:gd name="T7" fmla="*/ 5 h 7"/>
                <a:gd name="T8" fmla="*/ 26 w 3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26" y="1"/>
                  </a:moveTo>
                  <a:cubicBezTo>
                    <a:pt x="19" y="2"/>
                    <a:pt x="12" y="3"/>
                    <a:pt x="4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11" y="7"/>
                    <a:pt x="20" y="6"/>
                    <a:pt x="28" y="5"/>
                  </a:cubicBezTo>
                  <a:cubicBezTo>
                    <a:pt x="31" y="5"/>
                    <a:pt x="29" y="0"/>
                    <a:pt x="26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09" name="Freeform 59"/>
            <p:cNvSpPr/>
            <p:nvPr/>
          </p:nvSpPr>
          <p:spPr bwMode="auto">
            <a:xfrm>
              <a:off x="2848" y="4094"/>
              <a:ext cx="102" cy="24"/>
            </a:xfrm>
            <a:custGeom>
              <a:avLst/>
              <a:gdLst>
                <a:gd name="T0" fmla="*/ 26 w 29"/>
                <a:gd name="T1" fmla="*/ 3 h 8"/>
                <a:gd name="T2" fmla="*/ 3 w 29"/>
                <a:gd name="T3" fmla="*/ 3 h 8"/>
                <a:gd name="T4" fmla="*/ 3 w 29"/>
                <a:gd name="T5" fmla="*/ 7 h 8"/>
                <a:gd name="T6" fmla="*/ 25 w 29"/>
                <a:gd name="T7" fmla="*/ 7 h 8"/>
                <a:gd name="T8" fmla="*/ 26 w 29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8">
                  <a:moveTo>
                    <a:pt x="26" y="3"/>
                  </a:moveTo>
                  <a:cubicBezTo>
                    <a:pt x="18" y="0"/>
                    <a:pt x="11" y="2"/>
                    <a:pt x="3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11" y="7"/>
                    <a:pt x="18" y="4"/>
                    <a:pt x="25" y="7"/>
                  </a:cubicBezTo>
                  <a:cubicBezTo>
                    <a:pt x="28" y="8"/>
                    <a:pt x="29" y="4"/>
                    <a:pt x="26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10" name="Freeform 60"/>
            <p:cNvSpPr/>
            <p:nvPr/>
          </p:nvSpPr>
          <p:spPr bwMode="auto">
            <a:xfrm>
              <a:off x="2993" y="4103"/>
              <a:ext cx="81" cy="12"/>
            </a:xfrm>
            <a:custGeom>
              <a:avLst/>
              <a:gdLst>
                <a:gd name="T0" fmla="*/ 20 w 23"/>
                <a:gd name="T1" fmla="*/ 0 h 4"/>
                <a:gd name="T2" fmla="*/ 3 w 23"/>
                <a:gd name="T3" fmla="*/ 0 h 4"/>
                <a:gd name="T4" fmla="*/ 3 w 23"/>
                <a:gd name="T5" fmla="*/ 4 h 4"/>
                <a:gd name="T6" fmla="*/ 20 w 23"/>
                <a:gd name="T7" fmla="*/ 4 h 4"/>
                <a:gd name="T8" fmla="*/ 20 w 2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">
                  <a:moveTo>
                    <a:pt x="2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3" y="4"/>
                    <a:pt x="23" y="0"/>
                    <a:pt x="20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11" name="Freeform 61"/>
            <p:cNvSpPr/>
            <p:nvPr/>
          </p:nvSpPr>
          <p:spPr bwMode="auto">
            <a:xfrm>
              <a:off x="3155" y="4100"/>
              <a:ext cx="88" cy="24"/>
            </a:xfrm>
            <a:custGeom>
              <a:avLst/>
              <a:gdLst>
                <a:gd name="T0" fmla="*/ 22 w 25"/>
                <a:gd name="T1" fmla="*/ 3 h 8"/>
                <a:gd name="T2" fmla="*/ 3 w 25"/>
                <a:gd name="T3" fmla="*/ 3 h 8"/>
                <a:gd name="T4" fmla="*/ 5 w 25"/>
                <a:gd name="T5" fmla="*/ 7 h 8"/>
                <a:gd name="T6" fmla="*/ 21 w 25"/>
                <a:gd name="T7" fmla="*/ 7 h 8"/>
                <a:gd name="T8" fmla="*/ 22 w 2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22" y="3"/>
                  </a:moveTo>
                  <a:cubicBezTo>
                    <a:pt x="16" y="2"/>
                    <a:pt x="9" y="0"/>
                    <a:pt x="3" y="3"/>
                  </a:cubicBezTo>
                  <a:cubicBezTo>
                    <a:pt x="0" y="4"/>
                    <a:pt x="2" y="8"/>
                    <a:pt x="5" y="7"/>
                  </a:cubicBezTo>
                  <a:cubicBezTo>
                    <a:pt x="10" y="5"/>
                    <a:pt x="16" y="6"/>
                    <a:pt x="21" y="7"/>
                  </a:cubicBezTo>
                  <a:cubicBezTo>
                    <a:pt x="24" y="8"/>
                    <a:pt x="25" y="3"/>
                    <a:pt x="22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12" name="Freeform 62"/>
            <p:cNvSpPr/>
            <p:nvPr/>
          </p:nvSpPr>
          <p:spPr bwMode="auto">
            <a:xfrm>
              <a:off x="3300" y="4106"/>
              <a:ext cx="109" cy="18"/>
            </a:xfrm>
            <a:custGeom>
              <a:avLst/>
              <a:gdLst>
                <a:gd name="T0" fmla="*/ 28 w 31"/>
                <a:gd name="T1" fmla="*/ 0 h 6"/>
                <a:gd name="T2" fmla="*/ 3 w 31"/>
                <a:gd name="T3" fmla="*/ 1 h 6"/>
                <a:gd name="T4" fmla="*/ 3 w 31"/>
                <a:gd name="T5" fmla="*/ 5 h 6"/>
                <a:gd name="T6" fmla="*/ 28 w 31"/>
                <a:gd name="T7" fmla="*/ 4 h 6"/>
                <a:gd name="T8" fmla="*/ 28 w 3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">
                  <a:moveTo>
                    <a:pt x="28" y="0"/>
                  </a:moveTo>
                  <a:cubicBezTo>
                    <a:pt x="20" y="0"/>
                    <a:pt x="11" y="0"/>
                    <a:pt x="3" y="1"/>
                  </a:cubicBezTo>
                  <a:cubicBezTo>
                    <a:pt x="0" y="1"/>
                    <a:pt x="0" y="6"/>
                    <a:pt x="3" y="5"/>
                  </a:cubicBezTo>
                  <a:cubicBezTo>
                    <a:pt x="11" y="4"/>
                    <a:pt x="20" y="4"/>
                    <a:pt x="28" y="4"/>
                  </a:cubicBezTo>
                  <a:cubicBezTo>
                    <a:pt x="31" y="4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13" name="Freeform 63"/>
            <p:cNvSpPr/>
            <p:nvPr/>
          </p:nvSpPr>
          <p:spPr bwMode="auto">
            <a:xfrm>
              <a:off x="3434" y="4100"/>
              <a:ext cx="99" cy="24"/>
            </a:xfrm>
            <a:custGeom>
              <a:avLst/>
              <a:gdLst>
                <a:gd name="T0" fmla="*/ 24 w 28"/>
                <a:gd name="T1" fmla="*/ 1 h 8"/>
                <a:gd name="T2" fmla="*/ 4 w 28"/>
                <a:gd name="T3" fmla="*/ 2 h 8"/>
                <a:gd name="T4" fmla="*/ 3 w 28"/>
                <a:gd name="T5" fmla="*/ 6 h 8"/>
                <a:gd name="T6" fmla="*/ 26 w 28"/>
                <a:gd name="T7" fmla="*/ 5 h 8"/>
                <a:gd name="T8" fmla="*/ 24 w 2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24" y="1"/>
                  </a:moveTo>
                  <a:cubicBezTo>
                    <a:pt x="18" y="2"/>
                    <a:pt x="11" y="4"/>
                    <a:pt x="4" y="2"/>
                  </a:cubicBezTo>
                  <a:cubicBezTo>
                    <a:pt x="2" y="1"/>
                    <a:pt x="0" y="5"/>
                    <a:pt x="3" y="6"/>
                  </a:cubicBezTo>
                  <a:cubicBezTo>
                    <a:pt x="11" y="8"/>
                    <a:pt x="18" y="6"/>
                    <a:pt x="26" y="5"/>
                  </a:cubicBezTo>
                  <a:cubicBezTo>
                    <a:pt x="28" y="5"/>
                    <a:pt x="27" y="0"/>
                    <a:pt x="24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14" name="Freeform 64"/>
            <p:cNvSpPr/>
            <p:nvPr/>
          </p:nvSpPr>
          <p:spPr bwMode="auto">
            <a:xfrm>
              <a:off x="3564" y="4097"/>
              <a:ext cx="103" cy="21"/>
            </a:xfrm>
            <a:custGeom>
              <a:avLst/>
              <a:gdLst>
                <a:gd name="T0" fmla="*/ 26 w 29"/>
                <a:gd name="T1" fmla="*/ 3 h 7"/>
                <a:gd name="T2" fmla="*/ 4 w 29"/>
                <a:gd name="T3" fmla="*/ 1 h 7"/>
                <a:gd name="T4" fmla="*/ 3 w 29"/>
                <a:gd name="T5" fmla="*/ 5 h 7"/>
                <a:gd name="T6" fmla="*/ 26 w 29"/>
                <a:gd name="T7" fmla="*/ 7 h 7"/>
                <a:gd name="T8" fmla="*/ 26 w 2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7">
                  <a:moveTo>
                    <a:pt x="26" y="3"/>
                  </a:moveTo>
                  <a:cubicBezTo>
                    <a:pt x="19" y="3"/>
                    <a:pt x="11" y="3"/>
                    <a:pt x="4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10" y="7"/>
                    <a:pt x="19" y="7"/>
                    <a:pt x="26" y="7"/>
                  </a:cubicBezTo>
                  <a:cubicBezTo>
                    <a:pt x="29" y="7"/>
                    <a:pt x="29" y="3"/>
                    <a:pt x="26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15" name="Freeform 65"/>
            <p:cNvSpPr/>
            <p:nvPr/>
          </p:nvSpPr>
          <p:spPr bwMode="auto">
            <a:xfrm>
              <a:off x="3698" y="4094"/>
              <a:ext cx="106" cy="18"/>
            </a:xfrm>
            <a:custGeom>
              <a:avLst/>
              <a:gdLst>
                <a:gd name="T0" fmla="*/ 27 w 30"/>
                <a:gd name="T1" fmla="*/ 1 h 6"/>
                <a:gd name="T2" fmla="*/ 3 w 30"/>
                <a:gd name="T3" fmla="*/ 2 h 6"/>
                <a:gd name="T4" fmla="*/ 3 w 30"/>
                <a:gd name="T5" fmla="*/ 6 h 6"/>
                <a:gd name="T6" fmla="*/ 27 w 30"/>
                <a:gd name="T7" fmla="*/ 5 h 6"/>
                <a:gd name="T8" fmla="*/ 27 w 3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27" y="1"/>
                  </a:moveTo>
                  <a:cubicBezTo>
                    <a:pt x="19" y="1"/>
                    <a:pt x="11" y="1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9" y="5"/>
                    <a:pt x="27" y="5"/>
                  </a:cubicBezTo>
                  <a:cubicBezTo>
                    <a:pt x="30" y="5"/>
                    <a:pt x="30" y="0"/>
                    <a:pt x="27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16" name="Freeform 66"/>
            <p:cNvSpPr/>
            <p:nvPr/>
          </p:nvSpPr>
          <p:spPr bwMode="auto">
            <a:xfrm>
              <a:off x="3846" y="4103"/>
              <a:ext cx="85" cy="18"/>
            </a:xfrm>
            <a:custGeom>
              <a:avLst/>
              <a:gdLst>
                <a:gd name="T0" fmla="*/ 21 w 24"/>
                <a:gd name="T1" fmla="*/ 1 h 6"/>
                <a:gd name="T2" fmla="*/ 3 w 24"/>
                <a:gd name="T3" fmla="*/ 0 h 6"/>
                <a:gd name="T4" fmla="*/ 3 w 24"/>
                <a:gd name="T5" fmla="*/ 4 h 6"/>
                <a:gd name="T6" fmla="*/ 20 w 24"/>
                <a:gd name="T7" fmla="*/ 5 h 6"/>
                <a:gd name="T8" fmla="*/ 21 w 2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21" y="1"/>
                  </a:moveTo>
                  <a:cubicBezTo>
                    <a:pt x="15" y="0"/>
                    <a:pt x="9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9" y="4"/>
                    <a:pt x="14" y="4"/>
                    <a:pt x="20" y="5"/>
                  </a:cubicBezTo>
                  <a:cubicBezTo>
                    <a:pt x="23" y="6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17" name="Freeform 67"/>
            <p:cNvSpPr/>
            <p:nvPr/>
          </p:nvSpPr>
          <p:spPr bwMode="auto">
            <a:xfrm>
              <a:off x="3977" y="4094"/>
              <a:ext cx="109" cy="24"/>
            </a:xfrm>
            <a:custGeom>
              <a:avLst/>
              <a:gdLst>
                <a:gd name="T0" fmla="*/ 28 w 31"/>
                <a:gd name="T1" fmla="*/ 2 h 8"/>
                <a:gd name="T2" fmla="*/ 3 w 31"/>
                <a:gd name="T3" fmla="*/ 3 h 8"/>
                <a:gd name="T4" fmla="*/ 4 w 31"/>
                <a:gd name="T5" fmla="*/ 7 h 8"/>
                <a:gd name="T6" fmla="*/ 28 w 31"/>
                <a:gd name="T7" fmla="*/ 6 h 8"/>
                <a:gd name="T8" fmla="*/ 28 w 31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8">
                  <a:moveTo>
                    <a:pt x="28" y="2"/>
                  </a:moveTo>
                  <a:cubicBezTo>
                    <a:pt x="20" y="2"/>
                    <a:pt x="11" y="0"/>
                    <a:pt x="3" y="3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12" y="5"/>
                    <a:pt x="20" y="6"/>
                    <a:pt x="28" y="6"/>
                  </a:cubicBezTo>
                  <a:cubicBezTo>
                    <a:pt x="31" y="6"/>
                    <a:pt x="31" y="2"/>
                    <a:pt x="28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18" name="Freeform 68"/>
            <p:cNvSpPr/>
            <p:nvPr/>
          </p:nvSpPr>
          <p:spPr bwMode="auto">
            <a:xfrm>
              <a:off x="4129" y="4092"/>
              <a:ext cx="102" cy="17"/>
            </a:xfrm>
            <a:custGeom>
              <a:avLst/>
              <a:gdLst>
                <a:gd name="T0" fmla="*/ 25 w 29"/>
                <a:gd name="T1" fmla="*/ 1 h 6"/>
                <a:gd name="T2" fmla="*/ 3 w 29"/>
                <a:gd name="T3" fmla="*/ 2 h 6"/>
                <a:gd name="T4" fmla="*/ 3 w 29"/>
                <a:gd name="T5" fmla="*/ 6 h 6"/>
                <a:gd name="T6" fmla="*/ 26 w 29"/>
                <a:gd name="T7" fmla="*/ 5 h 6"/>
                <a:gd name="T8" fmla="*/ 25 w 2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5" y="1"/>
                  </a:moveTo>
                  <a:cubicBezTo>
                    <a:pt x="17" y="2"/>
                    <a:pt x="10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8" y="6"/>
                    <a:pt x="26" y="5"/>
                  </a:cubicBezTo>
                  <a:cubicBezTo>
                    <a:pt x="29" y="4"/>
                    <a:pt x="27" y="0"/>
                    <a:pt x="25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19" name="Freeform 69"/>
            <p:cNvSpPr/>
            <p:nvPr/>
          </p:nvSpPr>
          <p:spPr bwMode="auto">
            <a:xfrm>
              <a:off x="4273" y="4103"/>
              <a:ext cx="110" cy="21"/>
            </a:xfrm>
            <a:custGeom>
              <a:avLst/>
              <a:gdLst>
                <a:gd name="T0" fmla="*/ 28 w 31"/>
                <a:gd name="T1" fmla="*/ 2 h 7"/>
                <a:gd name="T2" fmla="*/ 3 w 31"/>
                <a:gd name="T3" fmla="*/ 2 h 7"/>
                <a:gd name="T4" fmla="*/ 3 w 31"/>
                <a:gd name="T5" fmla="*/ 6 h 7"/>
                <a:gd name="T6" fmla="*/ 27 w 31"/>
                <a:gd name="T7" fmla="*/ 6 h 7"/>
                <a:gd name="T8" fmla="*/ 28 w 31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28" y="2"/>
                  </a:moveTo>
                  <a:cubicBezTo>
                    <a:pt x="20" y="0"/>
                    <a:pt x="11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9" y="4"/>
                    <a:pt x="27" y="6"/>
                  </a:cubicBezTo>
                  <a:cubicBezTo>
                    <a:pt x="30" y="7"/>
                    <a:pt x="31" y="3"/>
                    <a:pt x="28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20" name="Freeform 70"/>
            <p:cNvSpPr/>
            <p:nvPr/>
          </p:nvSpPr>
          <p:spPr bwMode="auto">
            <a:xfrm>
              <a:off x="4432" y="4097"/>
              <a:ext cx="95" cy="24"/>
            </a:xfrm>
            <a:custGeom>
              <a:avLst/>
              <a:gdLst>
                <a:gd name="T0" fmla="*/ 23 w 27"/>
                <a:gd name="T1" fmla="*/ 1 h 8"/>
                <a:gd name="T2" fmla="*/ 4 w 27"/>
                <a:gd name="T3" fmla="*/ 2 h 8"/>
                <a:gd name="T4" fmla="*/ 3 w 27"/>
                <a:gd name="T5" fmla="*/ 6 h 8"/>
                <a:gd name="T6" fmla="*/ 24 w 27"/>
                <a:gd name="T7" fmla="*/ 5 h 8"/>
                <a:gd name="T8" fmla="*/ 23 w 27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23" y="1"/>
                  </a:moveTo>
                  <a:cubicBezTo>
                    <a:pt x="17" y="2"/>
                    <a:pt x="10" y="3"/>
                    <a:pt x="4" y="2"/>
                  </a:cubicBezTo>
                  <a:cubicBezTo>
                    <a:pt x="1" y="1"/>
                    <a:pt x="0" y="6"/>
                    <a:pt x="3" y="6"/>
                  </a:cubicBezTo>
                  <a:cubicBezTo>
                    <a:pt x="10" y="8"/>
                    <a:pt x="17" y="6"/>
                    <a:pt x="24" y="5"/>
                  </a:cubicBezTo>
                  <a:cubicBezTo>
                    <a:pt x="27" y="5"/>
                    <a:pt x="26" y="0"/>
                    <a:pt x="23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21" name="Freeform 71"/>
            <p:cNvSpPr/>
            <p:nvPr/>
          </p:nvSpPr>
          <p:spPr bwMode="auto">
            <a:xfrm>
              <a:off x="4580" y="4094"/>
              <a:ext cx="120" cy="27"/>
            </a:xfrm>
            <a:custGeom>
              <a:avLst/>
              <a:gdLst>
                <a:gd name="T0" fmla="*/ 31 w 34"/>
                <a:gd name="T1" fmla="*/ 1 h 9"/>
                <a:gd name="T2" fmla="*/ 18 w 34"/>
                <a:gd name="T3" fmla="*/ 2 h 9"/>
                <a:gd name="T4" fmla="*/ 5 w 34"/>
                <a:gd name="T5" fmla="*/ 1 h 9"/>
                <a:gd name="T6" fmla="*/ 2 w 34"/>
                <a:gd name="T7" fmla="*/ 5 h 9"/>
                <a:gd name="T8" fmla="*/ 31 w 34"/>
                <a:gd name="T9" fmla="*/ 5 h 9"/>
                <a:gd name="T10" fmla="*/ 31 w 34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9">
                  <a:moveTo>
                    <a:pt x="31" y="1"/>
                  </a:moveTo>
                  <a:cubicBezTo>
                    <a:pt x="27" y="1"/>
                    <a:pt x="22" y="1"/>
                    <a:pt x="18" y="2"/>
                  </a:cubicBezTo>
                  <a:cubicBezTo>
                    <a:pt x="14" y="2"/>
                    <a:pt x="9" y="3"/>
                    <a:pt x="5" y="1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11" y="9"/>
                    <a:pt x="22" y="5"/>
                    <a:pt x="31" y="5"/>
                  </a:cubicBezTo>
                  <a:cubicBezTo>
                    <a:pt x="34" y="5"/>
                    <a:pt x="34" y="0"/>
                    <a:pt x="31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22" name="Freeform 72"/>
            <p:cNvSpPr/>
            <p:nvPr/>
          </p:nvSpPr>
          <p:spPr bwMode="auto">
            <a:xfrm>
              <a:off x="4735" y="4092"/>
              <a:ext cx="110" cy="20"/>
            </a:xfrm>
            <a:custGeom>
              <a:avLst/>
              <a:gdLst>
                <a:gd name="T0" fmla="*/ 28 w 31"/>
                <a:gd name="T1" fmla="*/ 2 h 7"/>
                <a:gd name="T2" fmla="*/ 3 w 31"/>
                <a:gd name="T3" fmla="*/ 3 h 7"/>
                <a:gd name="T4" fmla="*/ 5 w 31"/>
                <a:gd name="T5" fmla="*/ 7 h 7"/>
                <a:gd name="T6" fmla="*/ 27 w 31"/>
                <a:gd name="T7" fmla="*/ 6 h 7"/>
                <a:gd name="T8" fmla="*/ 28 w 31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28" y="2"/>
                  </a:moveTo>
                  <a:cubicBezTo>
                    <a:pt x="20" y="0"/>
                    <a:pt x="11" y="1"/>
                    <a:pt x="3" y="3"/>
                  </a:cubicBezTo>
                  <a:cubicBezTo>
                    <a:pt x="0" y="3"/>
                    <a:pt x="2" y="7"/>
                    <a:pt x="5" y="7"/>
                  </a:cubicBezTo>
                  <a:cubicBezTo>
                    <a:pt x="12" y="6"/>
                    <a:pt x="19" y="4"/>
                    <a:pt x="27" y="6"/>
                  </a:cubicBezTo>
                  <a:cubicBezTo>
                    <a:pt x="29" y="7"/>
                    <a:pt x="31" y="2"/>
                    <a:pt x="28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23" name="Freeform 73"/>
            <p:cNvSpPr/>
            <p:nvPr/>
          </p:nvSpPr>
          <p:spPr bwMode="auto">
            <a:xfrm>
              <a:off x="4912" y="4097"/>
              <a:ext cx="84" cy="18"/>
            </a:xfrm>
            <a:custGeom>
              <a:avLst/>
              <a:gdLst>
                <a:gd name="T0" fmla="*/ 21 w 24"/>
                <a:gd name="T1" fmla="*/ 1 h 6"/>
                <a:gd name="T2" fmla="*/ 4 w 24"/>
                <a:gd name="T3" fmla="*/ 1 h 6"/>
                <a:gd name="T4" fmla="*/ 3 w 24"/>
                <a:gd name="T5" fmla="*/ 5 h 6"/>
                <a:gd name="T6" fmla="*/ 21 w 24"/>
                <a:gd name="T7" fmla="*/ 5 h 6"/>
                <a:gd name="T8" fmla="*/ 21 w 2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21" y="1"/>
                  </a:moveTo>
                  <a:cubicBezTo>
                    <a:pt x="16" y="1"/>
                    <a:pt x="10" y="2"/>
                    <a:pt x="4" y="1"/>
                  </a:cubicBezTo>
                  <a:cubicBezTo>
                    <a:pt x="1" y="0"/>
                    <a:pt x="0" y="5"/>
                    <a:pt x="3" y="5"/>
                  </a:cubicBezTo>
                  <a:cubicBezTo>
                    <a:pt x="9" y="6"/>
                    <a:pt x="15" y="5"/>
                    <a:pt x="21" y="5"/>
                  </a:cubicBezTo>
                  <a:cubicBezTo>
                    <a:pt x="24" y="5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24" name="Freeform 74"/>
            <p:cNvSpPr/>
            <p:nvPr/>
          </p:nvSpPr>
          <p:spPr bwMode="auto">
            <a:xfrm>
              <a:off x="5060" y="4100"/>
              <a:ext cx="92" cy="18"/>
            </a:xfrm>
            <a:custGeom>
              <a:avLst/>
              <a:gdLst>
                <a:gd name="T0" fmla="*/ 23 w 26"/>
                <a:gd name="T1" fmla="*/ 1 h 6"/>
                <a:gd name="T2" fmla="*/ 3 w 26"/>
                <a:gd name="T3" fmla="*/ 0 h 6"/>
                <a:gd name="T4" fmla="*/ 3 w 26"/>
                <a:gd name="T5" fmla="*/ 4 h 6"/>
                <a:gd name="T6" fmla="*/ 22 w 26"/>
                <a:gd name="T7" fmla="*/ 5 h 6"/>
                <a:gd name="T8" fmla="*/ 23 w 2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23" y="1"/>
                  </a:moveTo>
                  <a:cubicBezTo>
                    <a:pt x="16" y="0"/>
                    <a:pt x="9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9" y="4"/>
                    <a:pt x="16" y="4"/>
                    <a:pt x="22" y="5"/>
                  </a:cubicBezTo>
                  <a:cubicBezTo>
                    <a:pt x="25" y="6"/>
                    <a:pt x="26" y="1"/>
                    <a:pt x="23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25" name="Freeform 75"/>
            <p:cNvSpPr/>
            <p:nvPr/>
          </p:nvSpPr>
          <p:spPr bwMode="auto">
            <a:xfrm>
              <a:off x="5190" y="4094"/>
              <a:ext cx="103" cy="18"/>
            </a:xfrm>
            <a:custGeom>
              <a:avLst/>
              <a:gdLst>
                <a:gd name="T0" fmla="*/ 26 w 29"/>
                <a:gd name="T1" fmla="*/ 1 h 6"/>
                <a:gd name="T2" fmla="*/ 2 w 29"/>
                <a:gd name="T3" fmla="*/ 2 h 6"/>
                <a:gd name="T4" fmla="*/ 2 w 29"/>
                <a:gd name="T5" fmla="*/ 6 h 6"/>
                <a:gd name="T6" fmla="*/ 26 w 29"/>
                <a:gd name="T7" fmla="*/ 5 h 6"/>
                <a:gd name="T8" fmla="*/ 26 w 2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6" y="1"/>
                  </a:moveTo>
                  <a:cubicBezTo>
                    <a:pt x="18" y="2"/>
                    <a:pt x="10" y="2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10" y="6"/>
                    <a:pt x="18" y="6"/>
                    <a:pt x="26" y="5"/>
                  </a:cubicBezTo>
                  <a:cubicBezTo>
                    <a:pt x="29" y="5"/>
                    <a:pt x="29" y="0"/>
                    <a:pt x="26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26" name="Freeform 76"/>
            <p:cNvSpPr/>
            <p:nvPr/>
          </p:nvSpPr>
          <p:spPr bwMode="auto">
            <a:xfrm>
              <a:off x="5339" y="4092"/>
              <a:ext cx="116" cy="20"/>
            </a:xfrm>
            <a:custGeom>
              <a:avLst/>
              <a:gdLst>
                <a:gd name="T0" fmla="*/ 30 w 33"/>
                <a:gd name="T1" fmla="*/ 2 h 7"/>
                <a:gd name="T2" fmla="*/ 3 w 33"/>
                <a:gd name="T3" fmla="*/ 0 h 7"/>
                <a:gd name="T4" fmla="*/ 3 w 33"/>
                <a:gd name="T5" fmla="*/ 0 h 7"/>
                <a:gd name="T6" fmla="*/ 3 w 33"/>
                <a:gd name="T7" fmla="*/ 0 h 7"/>
                <a:gd name="T8" fmla="*/ 3 w 33"/>
                <a:gd name="T9" fmla="*/ 5 h 7"/>
                <a:gd name="T10" fmla="*/ 28 w 33"/>
                <a:gd name="T11" fmla="*/ 6 h 7"/>
                <a:gd name="T12" fmla="*/ 30 w 33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7">
                  <a:moveTo>
                    <a:pt x="30" y="2"/>
                  </a:moveTo>
                  <a:cubicBezTo>
                    <a:pt x="21" y="0"/>
                    <a:pt x="1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11" y="6"/>
                    <a:pt x="20" y="4"/>
                    <a:pt x="28" y="6"/>
                  </a:cubicBezTo>
                  <a:cubicBezTo>
                    <a:pt x="31" y="7"/>
                    <a:pt x="33" y="2"/>
                    <a:pt x="30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27" name="Freeform 77"/>
            <p:cNvSpPr/>
            <p:nvPr/>
          </p:nvSpPr>
          <p:spPr bwMode="auto">
            <a:xfrm>
              <a:off x="5480" y="4089"/>
              <a:ext cx="102" cy="14"/>
            </a:xfrm>
            <a:custGeom>
              <a:avLst/>
              <a:gdLst>
                <a:gd name="T0" fmla="*/ 26 w 29"/>
                <a:gd name="T1" fmla="*/ 0 h 5"/>
                <a:gd name="T2" fmla="*/ 3 w 29"/>
                <a:gd name="T3" fmla="*/ 0 h 5"/>
                <a:gd name="T4" fmla="*/ 3 w 29"/>
                <a:gd name="T5" fmla="*/ 5 h 5"/>
                <a:gd name="T6" fmla="*/ 26 w 29"/>
                <a:gd name="T7" fmla="*/ 5 h 5"/>
                <a:gd name="T8" fmla="*/ 26 w 2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">
                  <a:moveTo>
                    <a:pt x="2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9" y="5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28" name="Freeform 78"/>
            <p:cNvSpPr/>
            <p:nvPr/>
          </p:nvSpPr>
          <p:spPr bwMode="auto">
            <a:xfrm>
              <a:off x="5600" y="4089"/>
              <a:ext cx="98" cy="23"/>
            </a:xfrm>
            <a:custGeom>
              <a:avLst/>
              <a:gdLst>
                <a:gd name="T0" fmla="*/ 24 w 28"/>
                <a:gd name="T1" fmla="*/ 2 h 8"/>
                <a:gd name="T2" fmla="*/ 4 w 28"/>
                <a:gd name="T3" fmla="*/ 0 h 8"/>
                <a:gd name="T4" fmla="*/ 3 w 28"/>
                <a:gd name="T5" fmla="*/ 5 h 8"/>
                <a:gd name="T6" fmla="*/ 25 w 28"/>
                <a:gd name="T7" fmla="*/ 6 h 8"/>
                <a:gd name="T8" fmla="*/ 24 w 2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24" y="2"/>
                  </a:moveTo>
                  <a:cubicBezTo>
                    <a:pt x="17" y="3"/>
                    <a:pt x="11" y="3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ubicBezTo>
                    <a:pt x="10" y="7"/>
                    <a:pt x="18" y="8"/>
                    <a:pt x="25" y="6"/>
                  </a:cubicBezTo>
                  <a:cubicBezTo>
                    <a:pt x="28" y="5"/>
                    <a:pt x="27" y="1"/>
                    <a:pt x="24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29" name="Freeform 79"/>
            <p:cNvSpPr/>
            <p:nvPr/>
          </p:nvSpPr>
          <p:spPr bwMode="auto">
            <a:xfrm>
              <a:off x="5727" y="4103"/>
              <a:ext cx="98" cy="18"/>
            </a:xfrm>
            <a:custGeom>
              <a:avLst/>
              <a:gdLst>
                <a:gd name="T0" fmla="*/ 26 w 28"/>
                <a:gd name="T1" fmla="*/ 1 h 6"/>
                <a:gd name="T2" fmla="*/ 3 w 28"/>
                <a:gd name="T3" fmla="*/ 0 h 6"/>
                <a:gd name="T4" fmla="*/ 3 w 28"/>
                <a:gd name="T5" fmla="*/ 4 h 6"/>
                <a:gd name="T6" fmla="*/ 26 w 28"/>
                <a:gd name="T7" fmla="*/ 5 h 6"/>
                <a:gd name="T8" fmla="*/ 26 w 2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26" y="1"/>
                  </a:moveTo>
                  <a:cubicBezTo>
                    <a:pt x="18" y="0"/>
                    <a:pt x="11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11" y="4"/>
                    <a:pt x="18" y="4"/>
                    <a:pt x="26" y="5"/>
                  </a:cubicBezTo>
                  <a:cubicBezTo>
                    <a:pt x="28" y="6"/>
                    <a:pt x="28" y="1"/>
                    <a:pt x="26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30" name="Freeform 80"/>
            <p:cNvSpPr/>
            <p:nvPr/>
          </p:nvSpPr>
          <p:spPr bwMode="auto">
            <a:xfrm>
              <a:off x="5850" y="4092"/>
              <a:ext cx="109" cy="20"/>
            </a:xfrm>
            <a:custGeom>
              <a:avLst/>
              <a:gdLst>
                <a:gd name="T0" fmla="*/ 27 w 31"/>
                <a:gd name="T1" fmla="*/ 1 h 7"/>
                <a:gd name="T2" fmla="*/ 3 w 31"/>
                <a:gd name="T3" fmla="*/ 3 h 7"/>
                <a:gd name="T4" fmla="*/ 3 w 31"/>
                <a:gd name="T5" fmla="*/ 7 h 7"/>
                <a:gd name="T6" fmla="*/ 28 w 31"/>
                <a:gd name="T7" fmla="*/ 5 h 7"/>
                <a:gd name="T8" fmla="*/ 27 w 3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27" y="1"/>
                  </a:moveTo>
                  <a:cubicBezTo>
                    <a:pt x="19" y="2"/>
                    <a:pt x="11" y="3"/>
                    <a:pt x="3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11" y="7"/>
                    <a:pt x="20" y="6"/>
                    <a:pt x="28" y="5"/>
                  </a:cubicBezTo>
                  <a:cubicBezTo>
                    <a:pt x="31" y="4"/>
                    <a:pt x="30" y="0"/>
                    <a:pt x="27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31" name="Freeform 81"/>
            <p:cNvSpPr/>
            <p:nvPr/>
          </p:nvSpPr>
          <p:spPr bwMode="auto">
            <a:xfrm>
              <a:off x="5988" y="4097"/>
              <a:ext cx="102" cy="18"/>
            </a:xfrm>
            <a:custGeom>
              <a:avLst/>
              <a:gdLst>
                <a:gd name="T0" fmla="*/ 26 w 29"/>
                <a:gd name="T1" fmla="*/ 2 h 6"/>
                <a:gd name="T2" fmla="*/ 3 w 29"/>
                <a:gd name="T3" fmla="*/ 1 h 6"/>
                <a:gd name="T4" fmla="*/ 3 w 29"/>
                <a:gd name="T5" fmla="*/ 5 h 6"/>
                <a:gd name="T6" fmla="*/ 26 w 29"/>
                <a:gd name="T7" fmla="*/ 6 h 6"/>
                <a:gd name="T8" fmla="*/ 26 w 29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6" y="2"/>
                  </a:moveTo>
                  <a:cubicBezTo>
                    <a:pt x="19" y="1"/>
                    <a:pt x="11" y="0"/>
                    <a:pt x="3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11" y="4"/>
                    <a:pt x="19" y="6"/>
                    <a:pt x="26" y="6"/>
                  </a:cubicBezTo>
                  <a:cubicBezTo>
                    <a:pt x="29" y="6"/>
                    <a:pt x="29" y="2"/>
                    <a:pt x="26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32" name="Freeform 82"/>
            <p:cNvSpPr/>
            <p:nvPr/>
          </p:nvSpPr>
          <p:spPr bwMode="auto">
            <a:xfrm>
              <a:off x="6136" y="4100"/>
              <a:ext cx="102" cy="18"/>
            </a:xfrm>
            <a:custGeom>
              <a:avLst/>
              <a:gdLst>
                <a:gd name="T0" fmla="*/ 27 w 29"/>
                <a:gd name="T1" fmla="*/ 0 h 6"/>
                <a:gd name="T2" fmla="*/ 3 w 29"/>
                <a:gd name="T3" fmla="*/ 1 h 6"/>
                <a:gd name="T4" fmla="*/ 3 w 29"/>
                <a:gd name="T5" fmla="*/ 5 h 6"/>
                <a:gd name="T6" fmla="*/ 27 w 29"/>
                <a:gd name="T7" fmla="*/ 4 h 6"/>
                <a:gd name="T8" fmla="*/ 27 w 2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7" y="0"/>
                  </a:moveTo>
                  <a:cubicBezTo>
                    <a:pt x="19" y="0"/>
                    <a:pt x="11" y="0"/>
                    <a:pt x="3" y="1"/>
                  </a:cubicBezTo>
                  <a:cubicBezTo>
                    <a:pt x="0" y="1"/>
                    <a:pt x="0" y="6"/>
                    <a:pt x="3" y="5"/>
                  </a:cubicBezTo>
                  <a:cubicBezTo>
                    <a:pt x="11" y="4"/>
                    <a:pt x="19" y="4"/>
                    <a:pt x="27" y="4"/>
                  </a:cubicBezTo>
                  <a:cubicBezTo>
                    <a:pt x="29" y="4"/>
                    <a:pt x="29" y="0"/>
                    <a:pt x="27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33" name="Freeform 83"/>
            <p:cNvSpPr/>
            <p:nvPr/>
          </p:nvSpPr>
          <p:spPr bwMode="auto">
            <a:xfrm>
              <a:off x="6298" y="4100"/>
              <a:ext cx="92" cy="18"/>
            </a:xfrm>
            <a:custGeom>
              <a:avLst/>
              <a:gdLst>
                <a:gd name="T0" fmla="*/ 23 w 26"/>
                <a:gd name="T1" fmla="*/ 2 h 6"/>
                <a:gd name="T2" fmla="*/ 4 w 26"/>
                <a:gd name="T3" fmla="*/ 1 h 6"/>
                <a:gd name="T4" fmla="*/ 3 w 26"/>
                <a:gd name="T5" fmla="*/ 5 h 6"/>
                <a:gd name="T6" fmla="*/ 23 w 26"/>
                <a:gd name="T7" fmla="*/ 6 h 6"/>
                <a:gd name="T8" fmla="*/ 23 w 2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23" y="2"/>
                  </a:moveTo>
                  <a:cubicBezTo>
                    <a:pt x="17" y="2"/>
                    <a:pt x="10" y="2"/>
                    <a:pt x="4" y="1"/>
                  </a:cubicBezTo>
                  <a:cubicBezTo>
                    <a:pt x="1" y="0"/>
                    <a:pt x="0" y="5"/>
                    <a:pt x="3" y="5"/>
                  </a:cubicBezTo>
                  <a:cubicBezTo>
                    <a:pt x="10" y="6"/>
                    <a:pt x="16" y="6"/>
                    <a:pt x="23" y="6"/>
                  </a:cubicBezTo>
                  <a:cubicBezTo>
                    <a:pt x="26" y="6"/>
                    <a:pt x="26" y="2"/>
                    <a:pt x="23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34" name="Freeform 84"/>
            <p:cNvSpPr/>
            <p:nvPr/>
          </p:nvSpPr>
          <p:spPr bwMode="auto">
            <a:xfrm>
              <a:off x="6428" y="4103"/>
              <a:ext cx="99" cy="18"/>
            </a:xfrm>
            <a:custGeom>
              <a:avLst/>
              <a:gdLst>
                <a:gd name="T0" fmla="*/ 25 w 28"/>
                <a:gd name="T1" fmla="*/ 1 h 6"/>
                <a:gd name="T2" fmla="*/ 3 w 28"/>
                <a:gd name="T3" fmla="*/ 1 h 6"/>
                <a:gd name="T4" fmla="*/ 3 w 28"/>
                <a:gd name="T5" fmla="*/ 5 h 6"/>
                <a:gd name="T6" fmla="*/ 25 w 28"/>
                <a:gd name="T7" fmla="*/ 5 h 6"/>
                <a:gd name="T8" fmla="*/ 25 w 2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25" y="1"/>
                  </a:moveTo>
                  <a:cubicBezTo>
                    <a:pt x="17" y="1"/>
                    <a:pt x="10" y="2"/>
                    <a:pt x="3" y="1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10" y="6"/>
                    <a:pt x="17" y="5"/>
                    <a:pt x="25" y="5"/>
                  </a:cubicBezTo>
                  <a:cubicBezTo>
                    <a:pt x="28" y="5"/>
                    <a:pt x="28" y="1"/>
                    <a:pt x="25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35" name="Freeform 85"/>
            <p:cNvSpPr/>
            <p:nvPr/>
          </p:nvSpPr>
          <p:spPr bwMode="auto">
            <a:xfrm>
              <a:off x="6545" y="4103"/>
              <a:ext cx="92" cy="21"/>
            </a:xfrm>
            <a:custGeom>
              <a:avLst/>
              <a:gdLst>
                <a:gd name="T0" fmla="*/ 22 w 26"/>
                <a:gd name="T1" fmla="*/ 1 h 7"/>
                <a:gd name="T2" fmla="*/ 4 w 26"/>
                <a:gd name="T3" fmla="*/ 1 h 7"/>
                <a:gd name="T4" fmla="*/ 3 w 26"/>
                <a:gd name="T5" fmla="*/ 5 h 7"/>
                <a:gd name="T6" fmla="*/ 23 w 26"/>
                <a:gd name="T7" fmla="*/ 5 h 7"/>
                <a:gd name="T8" fmla="*/ 22 w 2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22" y="1"/>
                  </a:moveTo>
                  <a:cubicBezTo>
                    <a:pt x="16" y="2"/>
                    <a:pt x="10" y="3"/>
                    <a:pt x="4" y="1"/>
                  </a:cubicBezTo>
                  <a:cubicBezTo>
                    <a:pt x="1" y="0"/>
                    <a:pt x="0" y="4"/>
                    <a:pt x="3" y="5"/>
                  </a:cubicBezTo>
                  <a:cubicBezTo>
                    <a:pt x="9" y="7"/>
                    <a:pt x="16" y="6"/>
                    <a:pt x="23" y="5"/>
                  </a:cubicBezTo>
                  <a:cubicBezTo>
                    <a:pt x="26" y="5"/>
                    <a:pt x="25" y="0"/>
                    <a:pt x="22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36" name="Freeform 86"/>
            <p:cNvSpPr/>
            <p:nvPr/>
          </p:nvSpPr>
          <p:spPr bwMode="auto">
            <a:xfrm>
              <a:off x="6682" y="4103"/>
              <a:ext cx="110" cy="18"/>
            </a:xfrm>
            <a:custGeom>
              <a:avLst/>
              <a:gdLst>
                <a:gd name="T0" fmla="*/ 28 w 31"/>
                <a:gd name="T1" fmla="*/ 2 h 6"/>
                <a:gd name="T2" fmla="*/ 3 w 31"/>
                <a:gd name="T3" fmla="*/ 1 h 6"/>
                <a:gd name="T4" fmla="*/ 3 w 31"/>
                <a:gd name="T5" fmla="*/ 5 h 6"/>
                <a:gd name="T6" fmla="*/ 28 w 31"/>
                <a:gd name="T7" fmla="*/ 6 h 6"/>
                <a:gd name="T8" fmla="*/ 28 w 31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">
                  <a:moveTo>
                    <a:pt x="28" y="2"/>
                  </a:moveTo>
                  <a:cubicBezTo>
                    <a:pt x="19" y="2"/>
                    <a:pt x="11" y="2"/>
                    <a:pt x="3" y="1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11" y="6"/>
                    <a:pt x="19" y="6"/>
                    <a:pt x="28" y="6"/>
                  </a:cubicBezTo>
                  <a:cubicBezTo>
                    <a:pt x="31" y="6"/>
                    <a:pt x="31" y="2"/>
                    <a:pt x="28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37" name="Freeform 87"/>
            <p:cNvSpPr/>
            <p:nvPr/>
          </p:nvSpPr>
          <p:spPr bwMode="auto">
            <a:xfrm>
              <a:off x="6820" y="4103"/>
              <a:ext cx="106" cy="21"/>
            </a:xfrm>
            <a:custGeom>
              <a:avLst/>
              <a:gdLst>
                <a:gd name="T0" fmla="*/ 27 w 30"/>
                <a:gd name="T1" fmla="*/ 2 h 7"/>
                <a:gd name="T2" fmla="*/ 3 w 30"/>
                <a:gd name="T3" fmla="*/ 1 h 7"/>
                <a:gd name="T4" fmla="*/ 3 w 30"/>
                <a:gd name="T5" fmla="*/ 5 h 7"/>
                <a:gd name="T6" fmla="*/ 26 w 30"/>
                <a:gd name="T7" fmla="*/ 6 h 7"/>
                <a:gd name="T8" fmla="*/ 27 w 30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27" y="2"/>
                  </a:moveTo>
                  <a:cubicBezTo>
                    <a:pt x="19" y="0"/>
                    <a:pt x="11" y="1"/>
                    <a:pt x="3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11" y="5"/>
                    <a:pt x="19" y="4"/>
                    <a:pt x="26" y="6"/>
                  </a:cubicBezTo>
                  <a:cubicBezTo>
                    <a:pt x="29" y="7"/>
                    <a:pt x="30" y="3"/>
                    <a:pt x="27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38" name="Freeform 88"/>
            <p:cNvSpPr/>
            <p:nvPr/>
          </p:nvSpPr>
          <p:spPr bwMode="auto">
            <a:xfrm>
              <a:off x="6961" y="4106"/>
              <a:ext cx="92" cy="18"/>
            </a:xfrm>
            <a:custGeom>
              <a:avLst/>
              <a:gdLst>
                <a:gd name="T0" fmla="*/ 23 w 26"/>
                <a:gd name="T1" fmla="*/ 2 h 6"/>
                <a:gd name="T2" fmla="*/ 4 w 26"/>
                <a:gd name="T3" fmla="*/ 1 h 6"/>
                <a:gd name="T4" fmla="*/ 3 w 26"/>
                <a:gd name="T5" fmla="*/ 5 h 6"/>
                <a:gd name="T6" fmla="*/ 23 w 26"/>
                <a:gd name="T7" fmla="*/ 6 h 6"/>
                <a:gd name="T8" fmla="*/ 23 w 2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23" y="2"/>
                  </a:moveTo>
                  <a:cubicBezTo>
                    <a:pt x="17" y="2"/>
                    <a:pt x="10" y="2"/>
                    <a:pt x="4" y="1"/>
                  </a:cubicBezTo>
                  <a:cubicBezTo>
                    <a:pt x="1" y="0"/>
                    <a:pt x="0" y="5"/>
                    <a:pt x="3" y="5"/>
                  </a:cubicBezTo>
                  <a:cubicBezTo>
                    <a:pt x="10" y="6"/>
                    <a:pt x="17" y="6"/>
                    <a:pt x="23" y="6"/>
                  </a:cubicBezTo>
                  <a:cubicBezTo>
                    <a:pt x="26" y="6"/>
                    <a:pt x="26" y="2"/>
                    <a:pt x="23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39" name="Freeform 89"/>
            <p:cNvSpPr/>
            <p:nvPr/>
          </p:nvSpPr>
          <p:spPr bwMode="auto">
            <a:xfrm>
              <a:off x="7081" y="4106"/>
              <a:ext cx="113" cy="24"/>
            </a:xfrm>
            <a:custGeom>
              <a:avLst/>
              <a:gdLst>
                <a:gd name="T0" fmla="*/ 28 w 32"/>
                <a:gd name="T1" fmla="*/ 1 h 8"/>
                <a:gd name="T2" fmla="*/ 3 w 32"/>
                <a:gd name="T3" fmla="*/ 2 h 8"/>
                <a:gd name="T4" fmla="*/ 3 w 32"/>
                <a:gd name="T5" fmla="*/ 6 h 8"/>
                <a:gd name="T6" fmla="*/ 29 w 32"/>
                <a:gd name="T7" fmla="*/ 5 h 8"/>
                <a:gd name="T8" fmla="*/ 28 w 3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1"/>
                  </a:moveTo>
                  <a:cubicBezTo>
                    <a:pt x="20" y="3"/>
                    <a:pt x="11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2" y="6"/>
                    <a:pt x="21" y="8"/>
                    <a:pt x="29" y="5"/>
                  </a:cubicBezTo>
                  <a:cubicBezTo>
                    <a:pt x="32" y="4"/>
                    <a:pt x="31" y="0"/>
                    <a:pt x="28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40" name="Freeform 90"/>
            <p:cNvSpPr/>
            <p:nvPr/>
          </p:nvSpPr>
          <p:spPr bwMode="auto">
            <a:xfrm>
              <a:off x="7219" y="4103"/>
              <a:ext cx="95" cy="18"/>
            </a:xfrm>
            <a:custGeom>
              <a:avLst/>
              <a:gdLst>
                <a:gd name="T0" fmla="*/ 23 w 27"/>
                <a:gd name="T1" fmla="*/ 1 h 6"/>
                <a:gd name="T2" fmla="*/ 3 w 27"/>
                <a:gd name="T3" fmla="*/ 2 h 6"/>
                <a:gd name="T4" fmla="*/ 3 w 27"/>
                <a:gd name="T5" fmla="*/ 6 h 6"/>
                <a:gd name="T6" fmla="*/ 24 w 27"/>
                <a:gd name="T7" fmla="*/ 5 h 6"/>
                <a:gd name="T8" fmla="*/ 23 w 2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23" y="1"/>
                  </a:moveTo>
                  <a:cubicBezTo>
                    <a:pt x="16" y="2"/>
                    <a:pt x="10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0" y="6"/>
                    <a:pt x="17" y="6"/>
                    <a:pt x="24" y="5"/>
                  </a:cubicBezTo>
                  <a:cubicBezTo>
                    <a:pt x="27" y="5"/>
                    <a:pt x="25" y="0"/>
                    <a:pt x="23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41" name="Freeform 91"/>
            <p:cNvSpPr/>
            <p:nvPr/>
          </p:nvSpPr>
          <p:spPr bwMode="auto">
            <a:xfrm>
              <a:off x="7321" y="4109"/>
              <a:ext cx="106" cy="15"/>
            </a:xfrm>
            <a:custGeom>
              <a:avLst/>
              <a:gdLst>
                <a:gd name="T0" fmla="*/ 27 w 30"/>
                <a:gd name="T1" fmla="*/ 0 h 5"/>
                <a:gd name="T2" fmla="*/ 3 w 30"/>
                <a:gd name="T3" fmla="*/ 1 h 5"/>
                <a:gd name="T4" fmla="*/ 3 w 30"/>
                <a:gd name="T5" fmla="*/ 5 h 5"/>
                <a:gd name="T6" fmla="*/ 27 w 30"/>
                <a:gd name="T7" fmla="*/ 4 h 5"/>
                <a:gd name="T8" fmla="*/ 27 w 3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">
                  <a:moveTo>
                    <a:pt x="27" y="0"/>
                  </a:moveTo>
                  <a:cubicBezTo>
                    <a:pt x="19" y="0"/>
                    <a:pt x="11" y="1"/>
                    <a:pt x="3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11" y="5"/>
                    <a:pt x="19" y="4"/>
                    <a:pt x="27" y="4"/>
                  </a:cubicBezTo>
                  <a:cubicBezTo>
                    <a:pt x="30" y="4"/>
                    <a:pt x="30" y="0"/>
                    <a:pt x="27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42" name="Freeform 92"/>
            <p:cNvSpPr/>
            <p:nvPr/>
          </p:nvSpPr>
          <p:spPr bwMode="auto">
            <a:xfrm>
              <a:off x="7448" y="4077"/>
              <a:ext cx="25" cy="59"/>
            </a:xfrm>
            <a:custGeom>
              <a:avLst/>
              <a:gdLst>
                <a:gd name="T0" fmla="*/ 1 w 7"/>
                <a:gd name="T1" fmla="*/ 7 h 20"/>
                <a:gd name="T2" fmla="*/ 1 w 7"/>
                <a:gd name="T3" fmla="*/ 7 h 20"/>
                <a:gd name="T4" fmla="*/ 2 w 7"/>
                <a:gd name="T5" fmla="*/ 17 h 20"/>
                <a:gd name="T6" fmla="*/ 7 w 7"/>
                <a:gd name="T7" fmla="*/ 17 h 20"/>
                <a:gd name="T8" fmla="*/ 6 w 7"/>
                <a:gd name="T9" fmla="*/ 3 h 20"/>
                <a:gd name="T10" fmla="*/ 2 w 7"/>
                <a:gd name="T11" fmla="*/ 1 h 20"/>
                <a:gd name="T12" fmla="*/ 0 w 7"/>
                <a:gd name="T13" fmla="*/ 3 h 20"/>
                <a:gd name="T14" fmla="*/ 1 w 7"/>
                <a:gd name="T15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2" y="10"/>
                    <a:pt x="2" y="14"/>
                    <a:pt x="2" y="17"/>
                  </a:cubicBezTo>
                  <a:cubicBezTo>
                    <a:pt x="2" y="20"/>
                    <a:pt x="7" y="20"/>
                    <a:pt x="7" y="17"/>
                  </a:cubicBezTo>
                  <a:cubicBezTo>
                    <a:pt x="7" y="13"/>
                    <a:pt x="6" y="8"/>
                    <a:pt x="6" y="3"/>
                  </a:cubicBezTo>
                  <a:cubicBezTo>
                    <a:pt x="6" y="1"/>
                    <a:pt x="4" y="0"/>
                    <a:pt x="2" y="1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4"/>
                    <a:pt x="1" y="5"/>
                    <a:pt x="1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43" name="Freeform 93"/>
            <p:cNvSpPr/>
            <p:nvPr/>
          </p:nvSpPr>
          <p:spPr bwMode="auto">
            <a:xfrm>
              <a:off x="7444" y="3994"/>
              <a:ext cx="22" cy="65"/>
            </a:xfrm>
            <a:custGeom>
              <a:avLst/>
              <a:gdLst>
                <a:gd name="T0" fmla="*/ 1 w 6"/>
                <a:gd name="T1" fmla="*/ 19 h 22"/>
                <a:gd name="T2" fmla="*/ 6 w 6"/>
                <a:gd name="T3" fmla="*/ 19 h 22"/>
                <a:gd name="T4" fmla="*/ 5 w 6"/>
                <a:gd name="T5" fmla="*/ 3 h 22"/>
                <a:gd name="T6" fmla="*/ 0 w 6"/>
                <a:gd name="T7" fmla="*/ 3 h 22"/>
                <a:gd name="T8" fmla="*/ 1 w 6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2">
                  <a:moveTo>
                    <a:pt x="1" y="19"/>
                  </a:moveTo>
                  <a:cubicBezTo>
                    <a:pt x="1" y="22"/>
                    <a:pt x="6" y="22"/>
                    <a:pt x="6" y="19"/>
                  </a:cubicBezTo>
                  <a:cubicBezTo>
                    <a:pt x="6" y="14"/>
                    <a:pt x="5" y="9"/>
                    <a:pt x="5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1" y="9"/>
                    <a:pt x="1" y="14"/>
                    <a:pt x="1" y="1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44" name="Freeform 94"/>
            <p:cNvSpPr/>
            <p:nvPr/>
          </p:nvSpPr>
          <p:spPr bwMode="auto">
            <a:xfrm>
              <a:off x="7444" y="3910"/>
              <a:ext cx="18" cy="63"/>
            </a:xfrm>
            <a:custGeom>
              <a:avLst/>
              <a:gdLst>
                <a:gd name="T0" fmla="*/ 0 w 5"/>
                <a:gd name="T1" fmla="*/ 5 h 21"/>
                <a:gd name="T2" fmla="*/ 1 w 5"/>
                <a:gd name="T3" fmla="*/ 6 h 21"/>
                <a:gd name="T4" fmla="*/ 0 w 5"/>
                <a:gd name="T5" fmla="*/ 11 h 21"/>
                <a:gd name="T6" fmla="*/ 0 w 5"/>
                <a:gd name="T7" fmla="*/ 15 h 21"/>
                <a:gd name="T8" fmla="*/ 0 w 5"/>
                <a:gd name="T9" fmla="*/ 17 h 21"/>
                <a:gd name="T10" fmla="*/ 0 w 5"/>
                <a:gd name="T11" fmla="*/ 17 h 21"/>
                <a:gd name="T12" fmla="*/ 0 w 5"/>
                <a:gd name="T13" fmla="*/ 18 h 21"/>
                <a:gd name="T14" fmla="*/ 0 w 5"/>
                <a:gd name="T15" fmla="*/ 19 h 21"/>
                <a:gd name="T16" fmla="*/ 5 w 5"/>
                <a:gd name="T17" fmla="*/ 18 h 21"/>
                <a:gd name="T18" fmla="*/ 5 w 5"/>
                <a:gd name="T19" fmla="*/ 7 h 21"/>
                <a:gd name="T20" fmla="*/ 5 w 5"/>
                <a:gd name="T21" fmla="*/ 2 h 21"/>
                <a:gd name="T22" fmla="*/ 0 w 5"/>
                <a:gd name="T23" fmla="*/ 3 h 21"/>
                <a:gd name="T24" fmla="*/ 0 w 5"/>
                <a:gd name="T25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21">
                  <a:moveTo>
                    <a:pt x="0" y="5"/>
                  </a:moveTo>
                  <a:cubicBezTo>
                    <a:pt x="0" y="5"/>
                    <a:pt x="1" y="6"/>
                    <a:pt x="1" y="6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7"/>
                    <a:pt x="0" y="18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1" y="21"/>
                    <a:pt x="4" y="20"/>
                    <a:pt x="5" y="18"/>
                  </a:cubicBezTo>
                  <a:cubicBezTo>
                    <a:pt x="5" y="15"/>
                    <a:pt x="5" y="11"/>
                    <a:pt x="5" y="7"/>
                  </a:cubicBezTo>
                  <a:cubicBezTo>
                    <a:pt x="5" y="6"/>
                    <a:pt x="5" y="3"/>
                    <a:pt x="5" y="2"/>
                  </a:cubicBezTo>
                  <a:cubicBezTo>
                    <a:pt x="3" y="0"/>
                    <a:pt x="1" y="1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45" name="Freeform 95"/>
            <p:cNvSpPr/>
            <p:nvPr/>
          </p:nvSpPr>
          <p:spPr bwMode="auto">
            <a:xfrm>
              <a:off x="7444" y="3827"/>
              <a:ext cx="18" cy="69"/>
            </a:xfrm>
            <a:custGeom>
              <a:avLst/>
              <a:gdLst>
                <a:gd name="T0" fmla="*/ 5 w 5"/>
                <a:gd name="T1" fmla="*/ 20 h 23"/>
                <a:gd name="T2" fmla="*/ 5 w 5"/>
                <a:gd name="T3" fmla="*/ 3 h 23"/>
                <a:gd name="T4" fmla="*/ 0 w 5"/>
                <a:gd name="T5" fmla="*/ 3 h 23"/>
                <a:gd name="T6" fmla="*/ 0 w 5"/>
                <a:gd name="T7" fmla="*/ 20 h 23"/>
                <a:gd name="T8" fmla="*/ 5 w 5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3">
                  <a:moveTo>
                    <a:pt x="5" y="20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5" y="23"/>
                    <a:pt x="5" y="2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46" name="Freeform 96"/>
            <p:cNvSpPr/>
            <p:nvPr/>
          </p:nvSpPr>
          <p:spPr bwMode="auto">
            <a:xfrm>
              <a:off x="7448" y="3747"/>
              <a:ext cx="18" cy="57"/>
            </a:xfrm>
            <a:custGeom>
              <a:avLst/>
              <a:gdLst>
                <a:gd name="T0" fmla="*/ 5 w 5"/>
                <a:gd name="T1" fmla="*/ 16 h 19"/>
                <a:gd name="T2" fmla="*/ 5 w 5"/>
                <a:gd name="T3" fmla="*/ 3 h 19"/>
                <a:gd name="T4" fmla="*/ 0 w 5"/>
                <a:gd name="T5" fmla="*/ 3 h 19"/>
                <a:gd name="T6" fmla="*/ 0 w 5"/>
                <a:gd name="T7" fmla="*/ 16 h 19"/>
                <a:gd name="T8" fmla="*/ 5 w 5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9">
                  <a:moveTo>
                    <a:pt x="5" y="16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5" y="19"/>
                    <a:pt x="5" y="1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47" name="Freeform 97"/>
            <p:cNvSpPr/>
            <p:nvPr/>
          </p:nvSpPr>
          <p:spPr bwMode="auto">
            <a:xfrm>
              <a:off x="7448" y="3658"/>
              <a:ext cx="18" cy="63"/>
            </a:xfrm>
            <a:custGeom>
              <a:avLst/>
              <a:gdLst>
                <a:gd name="T0" fmla="*/ 5 w 5"/>
                <a:gd name="T1" fmla="*/ 18 h 21"/>
                <a:gd name="T2" fmla="*/ 5 w 5"/>
                <a:gd name="T3" fmla="*/ 2 h 21"/>
                <a:gd name="T4" fmla="*/ 0 w 5"/>
                <a:gd name="T5" fmla="*/ 2 h 21"/>
                <a:gd name="T6" fmla="*/ 0 w 5"/>
                <a:gd name="T7" fmla="*/ 18 h 21"/>
                <a:gd name="T8" fmla="*/ 5 w 5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1">
                  <a:moveTo>
                    <a:pt x="5" y="18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0"/>
                    <a:pt x="0" y="0"/>
                    <a:pt x="0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5" y="21"/>
                    <a:pt x="5" y="1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48" name="Freeform 98"/>
            <p:cNvSpPr/>
            <p:nvPr/>
          </p:nvSpPr>
          <p:spPr bwMode="auto">
            <a:xfrm>
              <a:off x="7444" y="3557"/>
              <a:ext cx="25" cy="80"/>
            </a:xfrm>
            <a:custGeom>
              <a:avLst/>
              <a:gdLst>
                <a:gd name="T0" fmla="*/ 2 w 7"/>
                <a:gd name="T1" fmla="*/ 24 h 27"/>
                <a:gd name="T2" fmla="*/ 7 w 7"/>
                <a:gd name="T3" fmla="*/ 23 h 27"/>
                <a:gd name="T4" fmla="*/ 5 w 7"/>
                <a:gd name="T5" fmla="*/ 3 h 27"/>
                <a:gd name="T6" fmla="*/ 0 w 7"/>
                <a:gd name="T7" fmla="*/ 4 h 27"/>
                <a:gd name="T8" fmla="*/ 2 w 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7">
                  <a:moveTo>
                    <a:pt x="2" y="24"/>
                  </a:moveTo>
                  <a:cubicBezTo>
                    <a:pt x="3" y="27"/>
                    <a:pt x="7" y="26"/>
                    <a:pt x="7" y="23"/>
                  </a:cubicBezTo>
                  <a:cubicBezTo>
                    <a:pt x="6" y="17"/>
                    <a:pt x="6" y="10"/>
                    <a:pt x="5" y="3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1" y="11"/>
                    <a:pt x="1" y="18"/>
                    <a:pt x="2" y="2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49" name="Freeform 99"/>
            <p:cNvSpPr/>
            <p:nvPr/>
          </p:nvSpPr>
          <p:spPr bwMode="auto">
            <a:xfrm>
              <a:off x="7444" y="3462"/>
              <a:ext cx="25" cy="75"/>
            </a:xfrm>
            <a:custGeom>
              <a:avLst/>
              <a:gdLst>
                <a:gd name="T0" fmla="*/ 5 w 7"/>
                <a:gd name="T1" fmla="*/ 22 h 25"/>
                <a:gd name="T2" fmla="*/ 7 w 7"/>
                <a:gd name="T3" fmla="*/ 4 h 25"/>
                <a:gd name="T4" fmla="*/ 2 w 7"/>
                <a:gd name="T5" fmla="*/ 2 h 25"/>
                <a:gd name="T6" fmla="*/ 0 w 7"/>
                <a:gd name="T7" fmla="*/ 20 h 25"/>
                <a:gd name="T8" fmla="*/ 5 w 7"/>
                <a:gd name="T9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5">
                  <a:moveTo>
                    <a:pt x="5" y="22"/>
                  </a:moveTo>
                  <a:cubicBezTo>
                    <a:pt x="6" y="16"/>
                    <a:pt x="5" y="10"/>
                    <a:pt x="7" y="4"/>
                  </a:cubicBezTo>
                  <a:cubicBezTo>
                    <a:pt x="7" y="1"/>
                    <a:pt x="3" y="0"/>
                    <a:pt x="2" y="2"/>
                  </a:cubicBezTo>
                  <a:cubicBezTo>
                    <a:pt x="1" y="8"/>
                    <a:pt x="1" y="14"/>
                    <a:pt x="0" y="20"/>
                  </a:cubicBezTo>
                  <a:cubicBezTo>
                    <a:pt x="0" y="23"/>
                    <a:pt x="4" y="25"/>
                    <a:pt x="5" y="2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50" name="Freeform 100"/>
            <p:cNvSpPr/>
            <p:nvPr/>
          </p:nvSpPr>
          <p:spPr bwMode="auto">
            <a:xfrm>
              <a:off x="7448" y="3364"/>
              <a:ext cx="21" cy="75"/>
            </a:xfrm>
            <a:custGeom>
              <a:avLst/>
              <a:gdLst>
                <a:gd name="T0" fmla="*/ 5 w 6"/>
                <a:gd name="T1" fmla="*/ 22 h 25"/>
                <a:gd name="T2" fmla="*/ 6 w 6"/>
                <a:gd name="T3" fmla="*/ 3 h 25"/>
                <a:gd name="T4" fmla="*/ 1 w 6"/>
                <a:gd name="T5" fmla="*/ 3 h 25"/>
                <a:gd name="T6" fmla="*/ 0 w 6"/>
                <a:gd name="T7" fmla="*/ 22 h 25"/>
                <a:gd name="T8" fmla="*/ 5 w 6"/>
                <a:gd name="T9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5">
                  <a:moveTo>
                    <a:pt x="5" y="22"/>
                  </a:moveTo>
                  <a:cubicBezTo>
                    <a:pt x="5" y="16"/>
                    <a:pt x="6" y="10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ubicBezTo>
                    <a:pt x="1" y="10"/>
                    <a:pt x="0" y="16"/>
                    <a:pt x="0" y="22"/>
                  </a:cubicBezTo>
                  <a:cubicBezTo>
                    <a:pt x="0" y="25"/>
                    <a:pt x="5" y="25"/>
                    <a:pt x="5" y="2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51" name="Freeform 101"/>
            <p:cNvSpPr/>
            <p:nvPr/>
          </p:nvSpPr>
          <p:spPr bwMode="auto">
            <a:xfrm>
              <a:off x="7444" y="3272"/>
              <a:ext cx="25" cy="75"/>
            </a:xfrm>
            <a:custGeom>
              <a:avLst/>
              <a:gdLst>
                <a:gd name="T0" fmla="*/ 5 w 7"/>
                <a:gd name="T1" fmla="*/ 22 h 25"/>
                <a:gd name="T2" fmla="*/ 5 w 7"/>
                <a:gd name="T3" fmla="*/ 12 h 25"/>
                <a:gd name="T4" fmla="*/ 5 w 7"/>
                <a:gd name="T5" fmla="*/ 7 h 25"/>
                <a:gd name="T6" fmla="*/ 5 w 7"/>
                <a:gd name="T7" fmla="*/ 5 h 25"/>
                <a:gd name="T8" fmla="*/ 5 w 7"/>
                <a:gd name="T9" fmla="*/ 4 h 25"/>
                <a:gd name="T10" fmla="*/ 2 w 7"/>
                <a:gd name="T11" fmla="*/ 1 h 25"/>
                <a:gd name="T12" fmla="*/ 0 w 7"/>
                <a:gd name="T13" fmla="*/ 8 h 25"/>
                <a:gd name="T14" fmla="*/ 0 w 7"/>
                <a:gd name="T15" fmla="*/ 22 h 25"/>
                <a:gd name="T16" fmla="*/ 5 w 7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5">
                  <a:moveTo>
                    <a:pt x="5" y="22"/>
                  </a:moveTo>
                  <a:cubicBezTo>
                    <a:pt x="5" y="18"/>
                    <a:pt x="5" y="15"/>
                    <a:pt x="5" y="12"/>
                  </a:cubicBezTo>
                  <a:cubicBezTo>
                    <a:pt x="5" y="10"/>
                    <a:pt x="5" y="8"/>
                    <a:pt x="5" y="7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3"/>
                    <a:pt x="5" y="0"/>
                    <a:pt x="2" y="1"/>
                  </a:cubicBezTo>
                  <a:cubicBezTo>
                    <a:pt x="0" y="2"/>
                    <a:pt x="0" y="6"/>
                    <a:pt x="0" y="8"/>
                  </a:cubicBezTo>
                  <a:cubicBezTo>
                    <a:pt x="0" y="13"/>
                    <a:pt x="0" y="17"/>
                    <a:pt x="0" y="22"/>
                  </a:cubicBezTo>
                  <a:cubicBezTo>
                    <a:pt x="0" y="25"/>
                    <a:pt x="5" y="25"/>
                    <a:pt x="5" y="2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52" name="Freeform 102"/>
            <p:cNvSpPr/>
            <p:nvPr/>
          </p:nvSpPr>
          <p:spPr bwMode="auto">
            <a:xfrm>
              <a:off x="7451" y="3172"/>
              <a:ext cx="25" cy="77"/>
            </a:xfrm>
            <a:custGeom>
              <a:avLst/>
              <a:gdLst>
                <a:gd name="T0" fmla="*/ 0 w 7"/>
                <a:gd name="T1" fmla="*/ 7 h 26"/>
                <a:gd name="T2" fmla="*/ 1 w 7"/>
                <a:gd name="T3" fmla="*/ 16 h 26"/>
                <a:gd name="T4" fmla="*/ 1 w 7"/>
                <a:gd name="T5" fmla="*/ 19 h 26"/>
                <a:gd name="T6" fmla="*/ 2 w 7"/>
                <a:gd name="T7" fmla="*/ 21 h 26"/>
                <a:gd name="T8" fmla="*/ 5 w 7"/>
                <a:gd name="T9" fmla="*/ 23 h 26"/>
                <a:gd name="T10" fmla="*/ 5 w 7"/>
                <a:gd name="T11" fmla="*/ 14 h 26"/>
                <a:gd name="T12" fmla="*/ 5 w 7"/>
                <a:gd name="T13" fmla="*/ 8 h 26"/>
                <a:gd name="T14" fmla="*/ 5 w 7"/>
                <a:gd name="T15" fmla="*/ 6 h 26"/>
                <a:gd name="T16" fmla="*/ 5 w 7"/>
                <a:gd name="T17" fmla="*/ 3 h 26"/>
                <a:gd name="T18" fmla="*/ 1 w 7"/>
                <a:gd name="T19" fmla="*/ 2 h 26"/>
                <a:gd name="T20" fmla="*/ 0 w 7"/>
                <a:gd name="T21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6">
                  <a:moveTo>
                    <a:pt x="0" y="7"/>
                  </a:moveTo>
                  <a:cubicBezTo>
                    <a:pt x="0" y="10"/>
                    <a:pt x="1" y="13"/>
                    <a:pt x="1" y="16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1" y="20"/>
                    <a:pt x="1" y="22"/>
                    <a:pt x="2" y="21"/>
                  </a:cubicBezTo>
                  <a:cubicBezTo>
                    <a:pt x="0" y="23"/>
                    <a:pt x="4" y="26"/>
                    <a:pt x="5" y="23"/>
                  </a:cubicBezTo>
                  <a:cubicBezTo>
                    <a:pt x="7" y="21"/>
                    <a:pt x="6" y="16"/>
                    <a:pt x="5" y="14"/>
                  </a:cubicBezTo>
                  <a:cubicBezTo>
                    <a:pt x="5" y="12"/>
                    <a:pt x="5" y="10"/>
                    <a:pt x="5" y="8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6" y="5"/>
                    <a:pt x="6" y="4"/>
                    <a:pt x="5" y="3"/>
                  </a:cubicBezTo>
                  <a:cubicBezTo>
                    <a:pt x="4" y="1"/>
                    <a:pt x="3" y="0"/>
                    <a:pt x="1" y="2"/>
                  </a:cubicBezTo>
                  <a:cubicBezTo>
                    <a:pt x="0" y="3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53" name="Freeform 103"/>
            <p:cNvSpPr/>
            <p:nvPr/>
          </p:nvSpPr>
          <p:spPr bwMode="auto">
            <a:xfrm>
              <a:off x="7444" y="3035"/>
              <a:ext cx="25" cy="101"/>
            </a:xfrm>
            <a:custGeom>
              <a:avLst/>
              <a:gdLst>
                <a:gd name="T0" fmla="*/ 0 w 7"/>
                <a:gd name="T1" fmla="*/ 4 h 34"/>
                <a:gd name="T2" fmla="*/ 1 w 7"/>
                <a:gd name="T3" fmla="*/ 31 h 34"/>
                <a:gd name="T4" fmla="*/ 6 w 7"/>
                <a:gd name="T5" fmla="*/ 31 h 34"/>
                <a:gd name="T6" fmla="*/ 6 w 7"/>
                <a:gd name="T7" fmla="*/ 10 h 34"/>
                <a:gd name="T8" fmla="*/ 6 w 7"/>
                <a:gd name="T9" fmla="*/ 7 h 34"/>
                <a:gd name="T10" fmla="*/ 4 w 7"/>
                <a:gd name="T11" fmla="*/ 2 h 34"/>
                <a:gd name="T12" fmla="*/ 0 w 7"/>
                <a:gd name="T1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4">
                  <a:moveTo>
                    <a:pt x="0" y="4"/>
                  </a:moveTo>
                  <a:cubicBezTo>
                    <a:pt x="2" y="13"/>
                    <a:pt x="1" y="22"/>
                    <a:pt x="1" y="31"/>
                  </a:cubicBezTo>
                  <a:cubicBezTo>
                    <a:pt x="1" y="34"/>
                    <a:pt x="6" y="34"/>
                    <a:pt x="6" y="31"/>
                  </a:cubicBezTo>
                  <a:cubicBezTo>
                    <a:pt x="6" y="24"/>
                    <a:pt x="6" y="17"/>
                    <a:pt x="6" y="10"/>
                  </a:cubicBezTo>
                  <a:cubicBezTo>
                    <a:pt x="6" y="9"/>
                    <a:pt x="7" y="8"/>
                    <a:pt x="6" y="7"/>
                  </a:cubicBezTo>
                  <a:cubicBezTo>
                    <a:pt x="6" y="5"/>
                    <a:pt x="5" y="4"/>
                    <a:pt x="4" y="2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54" name="Freeform 104"/>
            <p:cNvSpPr/>
            <p:nvPr/>
          </p:nvSpPr>
          <p:spPr bwMode="auto">
            <a:xfrm>
              <a:off x="7448" y="2943"/>
              <a:ext cx="21" cy="62"/>
            </a:xfrm>
            <a:custGeom>
              <a:avLst/>
              <a:gdLst>
                <a:gd name="T0" fmla="*/ 5 w 6"/>
                <a:gd name="T1" fmla="*/ 18 h 21"/>
                <a:gd name="T2" fmla="*/ 6 w 6"/>
                <a:gd name="T3" fmla="*/ 3 h 21"/>
                <a:gd name="T4" fmla="*/ 1 w 6"/>
                <a:gd name="T5" fmla="*/ 3 h 21"/>
                <a:gd name="T6" fmla="*/ 0 w 6"/>
                <a:gd name="T7" fmla="*/ 18 h 21"/>
                <a:gd name="T8" fmla="*/ 5 w 6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1">
                  <a:moveTo>
                    <a:pt x="5" y="18"/>
                  </a:moveTo>
                  <a:cubicBezTo>
                    <a:pt x="5" y="13"/>
                    <a:pt x="6" y="8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ubicBezTo>
                    <a:pt x="1" y="8"/>
                    <a:pt x="1" y="13"/>
                    <a:pt x="0" y="18"/>
                  </a:cubicBezTo>
                  <a:cubicBezTo>
                    <a:pt x="0" y="21"/>
                    <a:pt x="4" y="21"/>
                    <a:pt x="5" y="1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55" name="Freeform 105"/>
            <p:cNvSpPr/>
            <p:nvPr/>
          </p:nvSpPr>
          <p:spPr bwMode="auto">
            <a:xfrm>
              <a:off x="7448" y="2827"/>
              <a:ext cx="25" cy="83"/>
            </a:xfrm>
            <a:custGeom>
              <a:avLst/>
              <a:gdLst>
                <a:gd name="T0" fmla="*/ 2 w 7"/>
                <a:gd name="T1" fmla="*/ 25 h 28"/>
                <a:gd name="T2" fmla="*/ 7 w 7"/>
                <a:gd name="T3" fmla="*/ 25 h 28"/>
                <a:gd name="T4" fmla="*/ 5 w 7"/>
                <a:gd name="T5" fmla="*/ 3 h 28"/>
                <a:gd name="T6" fmla="*/ 0 w 7"/>
                <a:gd name="T7" fmla="*/ 3 h 28"/>
                <a:gd name="T8" fmla="*/ 2 w 7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8">
                  <a:moveTo>
                    <a:pt x="2" y="25"/>
                  </a:moveTo>
                  <a:cubicBezTo>
                    <a:pt x="3" y="28"/>
                    <a:pt x="7" y="28"/>
                    <a:pt x="7" y="25"/>
                  </a:cubicBezTo>
                  <a:cubicBezTo>
                    <a:pt x="6" y="18"/>
                    <a:pt x="6" y="10"/>
                    <a:pt x="5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1" y="10"/>
                    <a:pt x="1" y="18"/>
                    <a:pt x="2" y="2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56" name="Freeform 106"/>
            <p:cNvSpPr/>
            <p:nvPr/>
          </p:nvSpPr>
          <p:spPr bwMode="auto">
            <a:xfrm>
              <a:off x="7441" y="2703"/>
              <a:ext cx="21" cy="92"/>
            </a:xfrm>
            <a:custGeom>
              <a:avLst/>
              <a:gdLst>
                <a:gd name="T0" fmla="*/ 1 w 6"/>
                <a:gd name="T1" fmla="*/ 28 h 31"/>
                <a:gd name="T2" fmla="*/ 6 w 6"/>
                <a:gd name="T3" fmla="*/ 28 h 31"/>
                <a:gd name="T4" fmla="*/ 5 w 6"/>
                <a:gd name="T5" fmla="*/ 3 h 31"/>
                <a:gd name="T6" fmla="*/ 0 w 6"/>
                <a:gd name="T7" fmla="*/ 3 h 31"/>
                <a:gd name="T8" fmla="*/ 1 w 6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1">
                  <a:moveTo>
                    <a:pt x="1" y="28"/>
                  </a:moveTo>
                  <a:cubicBezTo>
                    <a:pt x="1" y="31"/>
                    <a:pt x="6" y="31"/>
                    <a:pt x="6" y="28"/>
                  </a:cubicBezTo>
                  <a:cubicBezTo>
                    <a:pt x="6" y="20"/>
                    <a:pt x="6" y="11"/>
                    <a:pt x="5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1" y="11"/>
                    <a:pt x="1" y="20"/>
                    <a:pt x="1" y="2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57" name="Freeform 107"/>
            <p:cNvSpPr/>
            <p:nvPr/>
          </p:nvSpPr>
          <p:spPr bwMode="auto">
            <a:xfrm>
              <a:off x="7444" y="2581"/>
              <a:ext cx="22" cy="83"/>
            </a:xfrm>
            <a:custGeom>
              <a:avLst/>
              <a:gdLst>
                <a:gd name="T0" fmla="*/ 1 w 6"/>
                <a:gd name="T1" fmla="*/ 4 h 28"/>
                <a:gd name="T2" fmla="*/ 1 w 6"/>
                <a:gd name="T3" fmla="*/ 4 h 28"/>
                <a:gd name="T4" fmla="*/ 0 w 6"/>
                <a:gd name="T5" fmla="*/ 25 h 28"/>
                <a:gd name="T6" fmla="*/ 5 w 6"/>
                <a:gd name="T7" fmla="*/ 25 h 28"/>
                <a:gd name="T8" fmla="*/ 5 w 6"/>
                <a:gd name="T9" fmla="*/ 13 h 28"/>
                <a:gd name="T10" fmla="*/ 5 w 6"/>
                <a:gd name="T11" fmla="*/ 7 h 28"/>
                <a:gd name="T12" fmla="*/ 6 w 6"/>
                <a:gd name="T13" fmla="*/ 4 h 28"/>
                <a:gd name="T14" fmla="*/ 6 w 6"/>
                <a:gd name="T15" fmla="*/ 4 h 28"/>
                <a:gd name="T16" fmla="*/ 6 w 6"/>
                <a:gd name="T17" fmla="*/ 4 h 28"/>
                <a:gd name="T18" fmla="*/ 1 w 6"/>
                <a:gd name="T19" fmla="*/ 3 h 28"/>
                <a:gd name="T20" fmla="*/ 1 w 6"/>
                <a:gd name="T21" fmla="*/ 4 h 28"/>
                <a:gd name="T22" fmla="*/ 1 w 6"/>
                <a:gd name="T23" fmla="*/ 4 h 28"/>
                <a:gd name="T24" fmla="*/ 1 w 6"/>
                <a:gd name="T25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28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11"/>
                    <a:pt x="0" y="18"/>
                    <a:pt x="0" y="25"/>
                  </a:cubicBezTo>
                  <a:cubicBezTo>
                    <a:pt x="0" y="28"/>
                    <a:pt x="5" y="28"/>
                    <a:pt x="5" y="25"/>
                  </a:cubicBezTo>
                  <a:cubicBezTo>
                    <a:pt x="5" y="21"/>
                    <a:pt x="5" y="17"/>
                    <a:pt x="5" y="13"/>
                  </a:cubicBezTo>
                  <a:cubicBezTo>
                    <a:pt x="5" y="11"/>
                    <a:pt x="5" y="9"/>
                    <a:pt x="5" y="7"/>
                  </a:cubicBezTo>
                  <a:cubicBezTo>
                    <a:pt x="5" y="7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58" name="Freeform 108"/>
            <p:cNvSpPr/>
            <p:nvPr/>
          </p:nvSpPr>
          <p:spPr bwMode="auto">
            <a:xfrm>
              <a:off x="7455" y="2465"/>
              <a:ext cx="21" cy="98"/>
            </a:xfrm>
            <a:custGeom>
              <a:avLst/>
              <a:gdLst>
                <a:gd name="T0" fmla="*/ 5 w 6"/>
                <a:gd name="T1" fmla="*/ 30 h 33"/>
                <a:gd name="T2" fmla="*/ 5 w 6"/>
                <a:gd name="T3" fmla="*/ 10 h 33"/>
                <a:gd name="T4" fmla="*/ 6 w 6"/>
                <a:gd name="T5" fmla="*/ 8 h 33"/>
                <a:gd name="T6" fmla="*/ 5 w 6"/>
                <a:gd name="T7" fmla="*/ 3 h 33"/>
                <a:gd name="T8" fmla="*/ 0 w 6"/>
                <a:gd name="T9" fmla="*/ 3 h 33"/>
                <a:gd name="T10" fmla="*/ 0 w 6"/>
                <a:gd name="T11" fmla="*/ 30 h 33"/>
                <a:gd name="T12" fmla="*/ 5 w 6"/>
                <a:gd name="T13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3">
                  <a:moveTo>
                    <a:pt x="5" y="3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6" y="9"/>
                    <a:pt x="6" y="8"/>
                  </a:cubicBezTo>
                  <a:cubicBezTo>
                    <a:pt x="6" y="6"/>
                    <a:pt x="5" y="5"/>
                    <a:pt x="5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59" name="Freeform 109"/>
            <p:cNvSpPr/>
            <p:nvPr/>
          </p:nvSpPr>
          <p:spPr bwMode="auto">
            <a:xfrm>
              <a:off x="7444" y="2347"/>
              <a:ext cx="29" cy="89"/>
            </a:xfrm>
            <a:custGeom>
              <a:avLst/>
              <a:gdLst>
                <a:gd name="T0" fmla="*/ 1 w 8"/>
                <a:gd name="T1" fmla="*/ 4 h 30"/>
                <a:gd name="T2" fmla="*/ 2 w 8"/>
                <a:gd name="T3" fmla="*/ 27 h 30"/>
                <a:gd name="T4" fmla="*/ 7 w 8"/>
                <a:gd name="T5" fmla="*/ 27 h 30"/>
                <a:gd name="T6" fmla="*/ 6 w 8"/>
                <a:gd name="T7" fmla="*/ 3 h 30"/>
                <a:gd name="T8" fmla="*/ 1 w 8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0">
                  <a:moveTo>
                    <a:pt x="1" y="4"/>
                  </a:moveTo>
                  <a:cubicBezTo>
                    <a:pt x="3" y="11"/>
                    <a:pt x="2" y="20"/>
                    <a:pt x="2" y="27"/>
                  </a:cubicBezTo>
                  <a:cubicBezTo>
                    <a:pt x="2" y="30"/>
                    <a:pt x="7" y="30"/>
                    <a:pt x="7" y="27"/>
                  </a:cubicBezTo>
                  <a:cubicBezTo>
                    <a:pt x="7" y="19"/>
                    <a:pt x="8" y="11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60" name="Freeform 110"/>
            <p:cNvSpPr/>
            <p:nvPr/>
          </p:nvSpPr>
          <p:spPr bwMode="auto">
            <a:xfrm>
              <a:off x="7451" y="2231"/>
              <a:ext cx="18" cy="89"/>
            </a:xfrm>
            <a:custGeom>
              <a:avLst/>
              <a:gdLst>
                <a:gd name="T0" fmla="*/ 5 w 5"/>
                <a:gd name="T1" fmla="*/ 27 h 30"/>
                <a:gd name="T2" fmla="*/ 5 w 5"/>
                <a:gd name="T3" fmla="*/ 3 h 30"/>
                <a:gd name="T4" fmla="*/ 0 w 5"/>
                <a:gd name="T5" fmla="*/ 3 h 30"/>
                <a:gd name="T6" fmla="*/ 0 w 5"/>
                <a:gd name="T7" fmla="*/ 27 h 30"/>
                <a:gd name="T8" fmla="*/ 5 w 5"/>
                <a:gd name="T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7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5" y="30"/>
                    <a:pt x="5" y="2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61" name="Freeform 111"/>
            <p:cNvSpPr/>
            <p:nvPr/>
          </p:nvSpPr>
          <p:spPr bwMode="auto">
            <a:xfrm>
              <a:off x="7441" y="2109"/>
              <a:ext cx="28" cy="92"/>
            </a:xfrm>
            <a:custGeom>
              <a:avLst/>
              <a:gdLst>
                <a:gd name="T0" fmla="*/ 1 w 8"/>
                <a:gd name="T1" fmla="*/ 4 h 31"/>
                <a:gd name="T2" fmla="*/ 2 w 8"/>
                <a:gd name="T3" fmla="*/ 28 h 31"/>
                <a:gd name="T4" fmla="*/ 7 w 8"/>
                <a:gd name="T5" fmla="*/ 28 h 31"/>
                <a:gd name="T6" fmla="*/ 6 w 8"/>
                <a:gd name="T7" fmla="*/ 3 h 31"/>
                <a:gd name="T8" fmla="*/ 1 w 8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4"/>
                  </a:moveTo>
                  <a:cubicBezTo>
                    <a:pt x="3" y="11"/>
                    <a:pt x="2" y="20"/>
                    <a:pt x="2" y="28"/>
                  </a:cubicBezTo>
                  <a:cubicBezTo>
                    <a:pt x="2" y="31"/>
                    <a:pt x="7" y="31"/>
                    <a:pt x="7" y="28"/>
                  </a:cubicBezTo>
                  <a:cubicBezTo>
                    <a:pt x="7" y="20"/>
                    <a:pt x="8" y="11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62" name="Freeform 112"/>
            <p:cNvSpPr/>
            <p:nvPr/>
          </p:nvSpPr>
          <p:spPr bwMode="auto">
            <a:xfrm>
              <a:off x="7444" y="1970"/>
              <a:ext cx="18" cy="112"/>
            </a:xfrm>
            <a:custGeom>
              <a:avLst/>
              <a:gdLst>
                <a:gd name="T0" fmla="*/ 5 w 5"/>
                <a:gd name="T1" fmla="*/ 35 h 38"/>
                <a:gd name="T2" fmla="*/ 5 w 5"/>
                <a:gd name="T3" fmla="*/ 3 h 38"/>
                <a:gd name="T4" fmla="*/ 0 w 5"/>
                <a:gd name="T5" fmla="*/ 3 h 38"/>
                <a:gd name="T6" fmla="*/ 0 w 5"/>
                <a:gd name="T7" fmla="*/ 35 h 38"/>
                <a:gd name="T8" fmla="*/ 5 w 5"/>
                <a:gd name="T9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8">
                  <a:moveTo>
                    <a:pt x="5" y="35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5" y="38"/>
                    <a:pt x="5" y="3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63" name="Freeform 113"/>
            <p:cNvSpPr/>
            <p:nvPr/>
          </p:nvSpPr>
          <p:spPr bwMode="auto">
            <a:xfrm>
              <a:off x="7444" y="1851"/>
              <a:ext cx="32" cy="107"/>
            </a:xfrm>
            <a:custGeom>
              <a:avLst/>
              <a:gdLst>
                <a:gd name="T0" fmla="*/ 1 w 9"/>
                <a:gd name="T1" fmla="*/ 33 h 36"/>
                <a:gd name="T2" fmla="*/ 6 w 9"/>
                <a:gd name="T3" fmla="*/ 33 h 36"/>
                <a:gd name="T4" fmla="*/ 8 w 9"/>
                <a:gd name="T5" fmla="*/ 4 h 36"/>
                <a:gd name="T6" fmla="*/ 3 w 9"/>
                <a:gd name="T7" fmla="*/ 2 h 36"/>
                <a:gd name="T8" fmla="*/ 1 w 9"/>
                <a:gd name="T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6">
                  <a:moveTo>
                    <a:pt x="1" y="33"/>
                  </a:moveTo>
                  <a:cubicBezTo>
                    <a:pt x="1" y="36"/>
                    <a:pt x="6" y="36"/>
                    <a:pt x="6" y="33"/>
                  </a:cubicBezTo>
                  <a:cubicBezTo>
                    <a:pt x="6" y="23"/>
                    <a:pt x="5" y="13"/>
                    <a:pt x="8" y="4"/>
                  </a:cubicBezTo>
                  <a:cubicBezTo>
                    <a:pt x="9" y="1"/>
                    <a:pt x="4" y="0"/>
                    <a:pt x="3" y="2"/>
                  </a:cubicBezTo>
                  <a:cubicBezTo>
                    <a:pt x="0" y="12"/>
                    <a:pt x="1" y="23"/>
                    <a:pt x="1" y="3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64" name="Freeform 114"/>
            <p:cNvSpPr/>
            <p:nvPr/>
          </p:nvSpPr>
          <p:spPr bwMode="auto">
            <a:xfrm>
              <a:off x="7441" y="1753"/>
              <a:ext cx="28" cy="80"/>
            </a:xfrm>
            <a:custGeom>
              <a:avLst/>
              <a:gdLst>
                <a:gd name="T0" fmla="*/ 3 w 8"/>
                <a:gd name="T1" fmla="*/ 5 h 27"/>
                <a:gd name="T2" fmla="*/ 3 w 8"/>
                <a:gd name="T3" fmla="*/ 24 h 27"/>
                <a:gd name="T4" fmla="*/ 8 w 8"/>
                <a:gd name="T5" fmla="*/ 24 h 27"/>
                <a:gd name="T6" fmla="*/ 8 w 8"/>
                <a:gd name="T7" fmla="*/ 9 h 27"/>
                <a:gd name="T8" fmla="*/ 4 w 8"/>
                <a:gd name="T9" fmla="*/ 0 h 27"/>
                <a:gd name="T10" fmla="*/ 3 w 8"/>
                <a:gd name="T11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7">
                  <a:moveTo>
                    <a:pt x="3" y="5"/>
                  </a:moveTo>
                  <a:cubicBezTo>
                    <a:pt x="4" y="5"/>
                    <a:pt x="3" y="22"/>
                    <a:pt x="3" y="24"/>
                  </a:cubicBezTo>
                  <a:cubicBezTo>
                    <a:pt x="3" y="27"/>
                    <a:pt x="8" y="27"/>
                    <a:pt x="8" y="24"/>
                  </a:cubicBezTo>
                  <a:cubicBezTo>
                    <a:pt x="8" y="19"/>
                    <a:pt x="8" y="14"/>
                    <a:pt x="8" y="9"/>
                  </a:cubicBezTo>
                  <a:cubicBezTo>
                    <a:pt x="8" y="6"/>
                    <a:pt x="7" y="1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65" name="Freeform 115"/>
            <p:cNvSpPr/>
            <p:nvPr/>
          </p:nvSpPr>
          <p:spPr bwMode="auto">
            <a:xfrm>
              <a:off x="7441" y="1622"/>
              <a:ext cx="28" cy="92"/>
            </a:xfrm>
            <a:custGeom>
              <a:avLst/>
              <a:gdLst>
                <a:gd name="T0" fmla="*/ 6 w 8"/>
                <a:gd name="T1" fmla="*/ 28 h 31"/>
                <a:gd name="T2" fmla="*/ 7 w 8"/>
                <a:gd name="T3" fmla="*/ 3 h 31"/>
                <a:gd name="T4" fmla="*/ 2 w 8"/>
                <a:gd name="T5" fmla="*/ 3 h 31"/>
                <a:gd name="T6" fmla="*/ 1 w 8"/>
                <a:gd name="T7" fmla="*/ 27 h 31"/>
                <a:gd name="T8" fmla="*/ 6 w 8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28"/>
                  </a:moveTo>
                  <a:cubicBezTo>
                    <a:pt x="8" y="20"/>
                    <a:pt x="7" y="11"/>
                    <a:pt x="7" y="3"/>
                  </a:cubicBezTo>
                  <a:cubicBezTo>
                    <a:pt x="7" y="0"/>
                    <a:pt x="2" y="0"/>
                    <a:pt x="2" y="3"/>
                  </a:cubicBezTo>
                  <a:cubicBezTo>
                    <a:pt x="2" y="11"/>
                    <a:pt x="4" y="19"/>
                    <a:pt x="1" y="27"/>
                  </a:cubicBezTo>
                  <a:cubicBezTo>
                    <a:pt x="0" y="30"/>
                    <a:pt x="5" y="31"/>
                    <a:pt x="6" y="2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66" name="Freeform 116"/>
            <p:cNvSpPr/>
            <p:nvPr/>
          </p:nvSpPr>
          <p:spPr bwMode="auto">
            <a:xfrm>
              <a:off x="7444" y="1486"/>
              <a:ext cx="25" cy="104"/>
            </a:xfrm>
            <a:custGeom>
              <a:avLst/>
              <a:gdLst>
                <a:gd name="T0" fmla="*/ 0 w 7"/>
                <a:gd name="T1" fmla="*/ 32 h 35"/>
                <a:gd name="T2" fmla="*/ 5 w 7"/>
                <a:gd name="T3" fmla="*/ 32 h 35"/>
                <a:gd name="T4" fmla="*/ 6 w 7"/>
                <a:gd name="T5" fmla="*/ 3 h 35"/>
                <a:gd name="T6" fmla="*/ 1 w 7"/>
                <a:gd name="T7" fmla="*/ 3 h 35"/>
                <a:gd name="T8" fmla="*/ 0 w 7"/>
                <a:gd name="T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5">
                  <a:moveTo>
                    <a:pt x="0" y="32"/>
                  </a:moveTo>
                  <a:cubicBezTo>
                    <a:pt x="0" y="35"/>
                    <a:pt x="5" y="35"/>
                    <a:pt x="5" y="32"/>
                  </a:cubicBezTo>
                  <a:cubicBezTo>
                    <a:pt x="5" y="22"/>
                    <a:pt x="7" y="13"/>
                    <a:pt x="6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2" y="13"/>
                    <a:pt x="0" y="22"/>
                    <a:pt x="0" y="3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67" name="Freeform 117"/>
            <p:cNvSpPr/>
            <p:nvPr/>
          </p:nvSpPr>
          <p:spPr bwMode="auto">
            <a:xfrm>
              <a:off x="7444" y="1361"/>
              <a:ext cx="29" cy="104"/>
            </a:xfrm>
            <a:custGeom>
              <a:avLst/>
              <a:gdLst>
                <a:gd name="T0" fmla="*/ 0 w 8"/>
                <a:gd name="T1" fmla="*/ 32 h 35"/>
                <a:gd name="T2" fmla="*/ 5 w 8"/>
                <a:gd name="T3" fmla="*/ 32 h 35"/>
                <a:gd name="T4" fmla="*/ 6 w 8"/>
                <a:gd name="T5" fmla="*/ 3 h 35"/>
                <a:gd name="T6" fmla="*/ 1 w 8"/>
                <a:gd name="T7" fmla="*/ 4 h 35"/>
                <a:gd name="T8" fmla="*/ 0 w 8"/>
                <a:gd name="T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5">
                  <a:moveTo>
                    <a:pt x="0" y="32"/>
                  </a:moveTo>
                  <a:cubicBezTo>
                    <a:pt x="0" y="35"/>
                    <a:pt x="5" y="35"/>
                    <a:pt x="5" y="32"/>
                  </a:cubicBezTo>
                  <a:cubicBezTo>
                    <a:pt x="5" y="23"/>
                    <a:pt x="8" y="12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ubicBezTo>
                    <a:pt x="4" y="13"/>
                    <a:pt x="0" y="23"/>
                    <a:pt x="0" y="3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68" name="Freeform 118"/>
            <p:cNvSpPr/>
            <p:nvPr/>
          </p:nvSpPr>
          <p:spPr bwMode="auto">
            <a:xfrm>
              <a:off x="7451" y="1213"/>
              <a:ext cx="25" cy="98"/>
            </a:xfrm>
            <a:custGeom>
              <a:avLst/>
              <a:gdLst>
                <a:gd name="T0" fmla="*/ 1 w 7"/>
                <a:gd name="T1" fmla="*/ 9 h 33"/>
                <a:gd name="T2" fmla="*/ 2 w 7"/>
                <a:gd name="T3" fmla="*/ 30 h 33"/>
                <a:gd name="T4" fmla="*/ 7 w 7"/>
                <a:gd name="T5" fmla="*/ 30 h 33"/>
                <a:gd name="T6" fmla="*/ 6 w 7"/>
                <a:gd name="T7" fmla="*/ 3 h 33"/>
                <a:gd name="T8" fmla="*/ 2 w 7"/>
                <a:gd name="T9" fmla="*/ 2 h 33"/>
                <a:gd name="T10" fmla="*/ 0 w 7"/>
                <a:gd name="T11" fmla="*/ 7 h 33"/>
                <a:gd name="T12" fmla="*/ 1 w 7"/>
                <a:gd name="T1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3">
                  <a:moveTo>
                    <a:pt x="1" y="9"/>
                  </a:moveTo>
                  <a:cubicBezTo>
                    <a:pt x="1" y="16"/>
                    <a:pt x="1" y="23"/>
                    <a:pt x="2" y="30"/>
                  </a:cubicBezTo>
                  <a:cubicBezTo>
                    <a:pt x="3" y="33"/>
                    <a:pt x="7" y="33"/>
                    <a:pt x="7" y="30"/>
                  </a:cubicBezTo>
                  <a:cubicBezTo>
                    <a:pt x="6" y="21"/>
                    <a:pt x="6" y="12"/>
                    <a:pt x="6" y="3"/>
                  </a:cubicBezTo>
                  <a:cubicBezTo>
                    <a:pt x="6" y="1"/>
                    <a:pt x="3" y="0"/>
                    <a:pt x="2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8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69" name="Freeform 119"/>
            <p:cNvSpPr/>
            <p:nvPr/>
          </p:nvSpPr>
          <p:spPr bwMode="auto">
            <a:xfrm>
              <a:off x="7448" y="1068"/>
              <a:ext cx="25" cy="94"/>
            </a:xfrm>
            <a:custGeom>
              <a:avLst/>
              <a:gdLst>
                <a:gd name="T0" fmla="*/ 5 w 7"/>
                <a:gd name="T1" fmla="*/ 29 h 32"/>
                <a:gd name="T2" fmla="*/ 6 w 7"/>
                <a:gd name="T3" fmla="*/ 14 h 32"/>
                <a:gd name="T4" fmla="*/ 6 w 7"/>
                <a:gd name="T5" fmla="*/ 7 h 32"/>
                <a:gd name="T6" fmla="*/ 7 w 7"/>
                <a:gd name="T7" fmla="*/ 4 h 32"/>
                <a:gd name="T8" fmla="*/ 7 w 7"/>
                <a:gd name="T9" fmla="*/ 3 h 32"/>
                <a:gd name="T10" fmla="*/ 7 w 7"/>
                <a:gd name="T11" fmla="*/ 3 h 32"/>
                <a:gd name="T12" fmla="*/ 3 w 7"/>
                <a:gd name="T13" fmla="*/ 2 h 32"/>
                <a:gd name="T14" fmla="*/ 1 w 7"/>
                <a:gd name="T15" fmla="*/ 11 h 32"/>
                <a:gd name="T16" fmla="*/ 0 w 7"/>
                <a:gd name="T17" fmla="*/ 29 h 32"/>
                <a:gd name="T18" fmla="*/ 5 w 7"/>
                <a:gd name="T1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2">
                  <a:moveTo>
                    <a:pt x="5" y="29"/>
                  </a:moveTo>
                  <a:cubicBezTo>
                    <a:pt x="5" y="24"/>
                    <a:pt x="5" y="19"/>
                    <a:pt x="6" y="14"/>
                  </a:cubicBezTo>
                  <a:cubicBezTo>
                    <a:pt x="6" y="12"/>
                    <a:pt x="6" y="10"/>
                    <a:pt x="6" y="7"/>
                  </a:cubicBezTo>
                  <a:cubicBezTo>
                    <a:pt x="6" y="6"/>
                    <a:pt x="7" y="5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4" y="0"/>
                    <a:pt x="3" y="2"/>
                  </a:cubicBezTo>
                  <a:cubicBezTo>
                    <a:pt x="1" y="4"/>
                    <a:pt x="2" y="8"/>
                    <a:pt x="1" y="11"/>
                  </a:cubicBezTo>
                  <a:cubicBezTo>
                    <a:pt x="1" y="17"/>
                    <a:pt x="0" y="23"/>
                    <a:pt x="0" y="29"/>
                  </a:cubicBezTo>
                  <a:cubicBezTo>
                    <a:pt x="0" y="32"/>
                    <a:pt x="5" y="32"/>
                    <a:pt x="5" y="2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70" name="Freeform 120"/>
            <p:cNvSpPr/>
            <p:nvPr/>
          </p:nvSpPr>
          <p:spPr bwMode="auto">
            <a:xfrm>
              <a:off x="7441" y="934"/>
              <a:ext cx="28" cy="104"/>
            </a:xfrm>
            <a:custGeom>
              <a:avLst/>
              <a:gdLst>
                <a:gd name="T0" fmla="*/ 1 w 8"/>
                <a:gd name="T1" fmla="*/ 9 h 35"/>
                <a:gd name="T2" fmla="*/ 3 w 8"/>
                <a:gd name="T3" fmla="*/ 32 h 35"/>
                <a:gd name="T4" fmla="*/ 8 w 8"/>
                <a:gd name="T5" fmla="*/ 32 h 35"/>
                <a:gd name="T6" fmla="*/ 6 w 8"/>
                <a:gd name="T7" fmla="*/ 17 h 35"/>
                <a:gd name="T8" fmla="*/ 5 w 8"/>
                <a:gd name="T9" fmla="*/ 9 h 35"/>
                <a:gd name="T10" fmla="*/ 5 w 8"/>
                <a:gd name="T11" fmla="*/ 6 h 35"/>
                <a:gd name="T12" fmla="*/ 5 w 8"/>
                <a:gd name="T13" fmla="*/ 5 h 35"/>
                <a:gd name="T14" fmla="*/ 5 w 8"/>
                <a:gd name="T15" fmla="*/ 3 h 35"/>
                <a:gd name="T16" fmla="*/ 1 w 8"/>
                <a:gd name="T17" fmla="*/ 2 h 35"/>
                <a:gd name="T18" fmla="*/ 1 w 8"/>
                <a:gd name="T1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1" y="9"/>
                  </a:moveTo>
                  <a:cubicBezTo>
                    <a:pt x="1" y="16"/>
                    <a:pt x="3" y="24"/>
                    <a:pt x="3" y="32"/>
                  </a:cubicBezTo>
                  <a:cubicBezTo>
                    <a:pt x="3" y="35"/>
                    <a:pt x="8" y="35"/>
                    <a:pt x="8" y="32"/>
                  </a:cubicBezTo>
                  <a:cubicBezTo>
                    <a:pt x="8" y="27"/>
                    <a:pt x="7" y="22"/>
                    <a:pt x="6" y="17"/>
                  </a:cubicBezTo>
                  <a:cubicBezTo>
                    <a:pt x="6" y="14"/>
                    <a:pt x="6" y="12"/>
                    <a:pt x="5" y="9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6" y="4"/>
                    <a:pt x="5" y="3"/>
                  </a:cubicBezTo>
                  <a:cubicBezTo>
                    <a:pt x="5" y="1"/>
                    <a:pt x="2" y="0"/>
                    <a:pt x="1" y="2"/>
                  </a:cubicBezTo>
                  <a:cubicBezTo>
                    <a:pt x="0" y="4"/>
                    <a:pt x="1" y="7"/>
                    <a:pt x="1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71" name="Freeform 121"/>
            <p:cNvSpPr/>
            <p:nvPr/>
          </p:nvSpPr>
          <p:spPr bwMode="auto">
            <a:xfrm>
              <a:off x="7441" y="792"/>
              <a:ext cx="25" cy="109"/>
            </a:xfrm>
            <a:custGeom>
              <a:avLst/>
              <a:gdLst>
                <a:gd name="T0" fmla="*/ 1 w 7"/>
                <a:gd name="T1" fmla="*/ 6 h 37"/>
                <a:gd name="T2" fmla="*/ 2 w 7"/>
                <a:gd name="T3" fmla="*/ 7 h 37"/>
                <a:gd name="T4" fmla="*/ 1 w 7"/>
                <a:gd name="T5" fmla="*/ 16 h 37"/>
                <a:gd name="T6" fmla="*/ 0 w 7"/>
                <a:gd name="T7" fmla="*/ 33 h 37"/>
                <a:gd name="T8" fmla="*/ 4 w 7"/>
                <a:gd name="T9" fmla="*/ 34 h 37"/>
                <a:gd name="T10" fmla="*/ 6 w 7"/>
                <a:gd name="T11" fmla="*/ 16 h 37"/>
                <a:gd name="T12" fmla="*/ 4 w 7"/>
                <a:gd name="T13" fmla="*/ 1 h 37"/>
                <a:gd name="T14" fmla="*/ 0 w 7"/>
                <a:gd name="T15" fmla="*/ 3 h 37"/>
                <a:gd name="T16" fmla="*/ 1 w 7"/>
                <a:gd name="T17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7">
                  <a:moveTo>
                    <a:pt x="1" y="6"/>
                  </a:moveTo>
                  <a:cubicBezTo>
                    <a:pt x="1" y="7"/>
                    <a:pt x="1" y="7"/>
                    <a:pt x="2" y="7"/>
                  </a:cubicBezTo>
                  <a:cubicBezTo>
                    <a:pt x="2" y="10"/>
                    <a:pt x="1" y="15"/>
                    <a:pt x="1" y="16"/>
                  </a:cubicBezTo>
                  <a:cubicBezTo>
                    <a:pt x="1" y="22"/>
                    <a:pt x="1" y="27"/>
                    <a:pt x="0" y="33"/>
                  </a:cubicBezTo>
                  <a:cubicBezTo>
                    <a:pt x="0" y="35"/>
                    <a:pt x="4" y="37"/>
                    <a:pt x="4" y="34"/>
                  </a:cubicBezTo>
                  <a:cubicBezTo>
                    <a:pt x="6" y="28"/>
                    <a:pt x="6" y="22"/>
                    <a:pt x="6" y="16"/>
                  </a:cubicBezTo>
                  <a:cubicBezTo>
                    <a:pt x="6" y="12"/>
                    <a:pt x="7" y="4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1" y="4"/>
                    <a:pt x="1" y="5"/>
                    <a:pt x="1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72" name="Freeform 122"/>
            <p:cNvSpPr/>
            <p:nvPr/>
          </p:nvSpPr>
          <p:spPr bwMode="auto">
            <a:xfrm>
              <a:off x="7444" y="646"/>
              <a:ext cx="22" cy="89"/>
            </a:xfrm>
            <a:custGeom>
              <a:avLst/>
              <a:gdLst>
                <a:gd name="T0" fmla="*/ 0 w 6"/>
                <a:gd name="T1" fmla="*/ 4 h 30"/>
                <a:gd name="T2" fmla="*/ 1 w 6"/>
                <a:gd name="T3" fmla="*/ 27 h 30"/>
                <a:gd name="T4" fmla="*/ 6 w 6"/>
                <a:gd name="T5" fmla="*/ 27 h 30"/>
                <a:gd name="T6" fmla="*/ 5 w 6"/>
                <a:gd name="T7" fmla="*/ 3 h 30"/>
                <a:gd name="T8" fmla="*/ 0 w 6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0">
                  <a:moveTo>
                    <a:pt x="0" y="4"/>
                  </a:moveTo>
                  <a:cubicBezTo>
                    <a:pt x="2" y="11"/>
                    <a:pt x="1" y="20"/>
                    <a:pt x="1" y="27"/>
                  </a:cubicBezTo>
                  <a:cubicBezTo>
                    <a:pt x="1" y="30"/>
                    <a:pt x="6" y="30"/>
                    <a:pt x="6" y="27"/>
                  </a:cubicBezTo>
                  <a:cubicBezTo>
                    <a:pt x="6" y="19"/>
                    <a:pt x="6" y="11"/>
                    <a:pt x="5" y="3"/>
                  </a:cubicBezTo>
                  <a:cubicBezTo>
                    <a:pt x="4" y="0"/>
                    <a:pt x="0" y="1"/>
                    <a:pt x="0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73" name="Freeform 123"/>
            <p:cNvSpPr/>
            <p:nvPr/>
          </p:nvSpPr>
          <p:spPr bwMode="auto">
            <a:xfrm>
              <a:off x="7444" y="513"/>
              <a:ext cx="22" cy="92"/>
            </a:xfrm>
            <a:custGeom>
              <a:avLst/>
              <a:gdLst>
                <a:gd name="T0" fmla="*/ 5 w 6"/>
                <a:gd name="T1" fmla="*/ 28 h 31"/>
                <a:gd name="T2" fmla="*/ 6 w 6"/>
                <a:gd name="T3" fmla="*/ 3 h 31"/>
                <a:gd name="T4" fmla="*/ 1 w 6"/>
                <a:gd name="T5" fmla="*/ 3 h 31"/>
                <a:gd name="T6" fmla="*/ 0 w 6"/>
                <a:gd name="T7" fmla="*/ 28 h 31"/>
                <a:gd name="T8" fmla="*/ 5 w 6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1">
                  <a:moveTo>
                    <a:pt x="5" y="28"/>
                  </a:moveTo>
                  <a:cubicBezTo>
                    <a:pt x="6" y="20"/>
                    <a:pt x="6" y="11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ubicBezTo>
                    <a:pt x="1" y="11"/>
                    <a:pt x="1" y="20"/>
                    <a:pt x="0" y="28"/>
                  </a:cubicBezTo>
                  <a:cubicBezTo>
                    <a:pt x="0" y="31"/>
                    <a:pt x="4" y="31"/>
                    <a:pt x="5" y="2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74" name="Freeform 124"/>
            <p:cNvSpPr/>
            <p:nvPr/>
          </p:nvSpPr>
          <p:spPr bwMode="auto">
            <a:xfrm>
              <a:off x="7444" y="388"/>
              <a:ext cx="29" cy="95"/>
            </a:xfrm>
            <a:custGeom>
              <a:avLst/>
              <a:gdLst>
                <a:gd name="T0" fmla="*/ 1 w 8"/>
                <a:gd name="T1" fmla="*/ 4 h 32"/>
                <a:gd name="T2" fmla="*/ 2 w 8"/>
                <a:gd name="T3" fmla="*/ 29 h 32"/>
                <a:gd name="T4" fmla="*/ 7 w 8"/>
                <a:gd name="T5" fmla="*/ 29 h 32"/>
                <a:gd name="T6" fmla="*/ 6 w 8"/>
                <a:gd name="T7" fmla="*/ 3 h 32"/>
                <a:gd name="T8" fmla="*/ 1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4"/>
                  </a:moveTo>
                  <a:cubicBezTo>
                    <a:pt x="3" y="12"/>
                    <a:pt x="2" y="21"/>
                    <a:pt x="2" y="29"/>
                  </a:cubicBezTo>
                  <a:cubicBezTo>
                    <a:pt x="2" y="32"/>
                    <a:pt x="7" y="32"/>
                    <a:pt x="7" y="29"/>
                  </a:cubicBezTo>
                  <a:cubicBezTo>
                    <a:pt x="7" y="21"/>
                    <a:pt x="8" y="11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75" name="Freeform 125"/>
            <p:cNvSpPr/>
            <p:nvPr/>
          </p:nvSpPr>
          <p:spPr bwMode="auto">
            <a:xfrm>
              <a:off x="7441" y="305"/>
              <a:ext cx="25" cy="56"/>
            </a:xfrm>
            <a:custGeom>
              <a:avLst/>
              <a:gdLst>
                <a:gd name="T0" fmla="*/ 1 w 7"/>
                <a:gd name="T1" fmla="*/ 4 h 19"/>
                <a:gd name="T2" fmla="*/ 2 w 7"/>
                <a:gd name="T3" fmla="*/ 16 h 19"/>
                <a:gd name="T4" fmla="*/ 7 w 7"/>
                <a:gd name="T5" fmla="*/ 16 h 19"/>
                <a:gd name="T6" fmla="*/ 6 w 7"/>
                <a:gd name="T7" fmla="*/ 3 h 19"/>
                <a:gd name="T8" fmla="*/ 1 w 7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9">
                  <a:moveTo>
                    <a:pt x="1" y="4"/>
                  </a:moveTo>
                  <a:cubicBezTo>
                    <a:pt x="2" y="8"/>
                    <a:pt x="2" y="12"/>
                    <a:pt x="2" y="16"/>
                  </a:cubicBezTo>
                  <a:cubicBezTo>
                    <a:pt x="2" y="19"/>
                    <a:pt x="7" y="19"/>
                    <a:pt x="7" y="16"/>
                  </a:cubicBezTo>
                  <a:cubicBezTo>
                    <a:pt x="7" y="11"/>
                    <a:pt x="7" y="7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76" name="Freeform 126"/>
            <p:cNvSpPr/>
            <p:nvPr/>
          </p:nvSpPr>
          <p:spPr bwMode="auto">
            <a:xfrm>
              <a:off x="7441" y="213"/>
              <a:ext cx="28" cy="65"/>
            </a:xfrm>
            <a:custGeom>
              <a:avLst/>
              <a:gdLst>
                <a:gd name="T0" fmla="*/ 1 w 8"/>
                <a:gd name="T1" fmla="*/ 4 h 22"/>
                <a:gd name="T2" fmla="*/ 2 w 8"/>
                <a:gd name="T3" fmla="*/ 18 h 22"/>
                <a:gd name="T4" fmla="*/ 7 w 8"/>
                <a:gd name="T5" fmla="*/ 19 h 22"/>
                <a:gd name="T6" fmla="*/ 6 w 8"/>
                <a:gd name="T7" fmla="*/ 3 h 22"/>
                <a:gd name="T8" fmla="*/ 1 w 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1" y="4"/>
                  </a:moveTo>
                  <a:cubicBezTo>
                    <a:pt x="2" y="8"/>
                    <a:pt x="3" y="14"/>
                    <a:pt x="2" y="18"/>
                  </a:cubicBezTo>
                  <a:cubicBezTo>
                    <a:pt x="1" y="21"/>
                    <a:pt x="6" y="22"/>
                    <a:pt x="7" y="19"/>
                  </a:cubicBezTo>
                  <a:cubicBezTo>
                    <a:pt x="8" y="14"/>
                    <a:pt x="7" y="8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77" name="Freeform 127"/>
            <p:cNvSpPr/>
            <p:nvPr/>
          </p:nvSpPr>
          <p:spPr bwMode="auto">
            <a:xfrm>
              <a:off x="7331" y="198"/>
              <a:ext cx="92" cy="27"/>
            </a:xfrm>
            <a:custGeom>
              <a:avLst/>
              <a:gdLst>
                <a:gd name="T0" fmla="*/ 3 w 26"/>
                <a:gd name="T1" fmla="*/ 5 h 9"/>
                <a:gd name="T2" fmla="*/ 12 w 26"/>
                <a:gd name="T3" fmla="*/ 5 h 9"/>
                <a:gd name="T4" fmla="*/ 21 w 26"/>
                <a:gd name="T5" fmla="*/ 7 h 9"/>
                <a:gd name="T6" fmla="*/ 25 w 26"/>
                <a:gd name="T7" fmla="*/ 4 h 9"/>
                <a:gd name="T8" fmla="*/ 18 w 26"/>
                <a:gd name="T9" fmla="*/ 1 h 9"/>
                <a:gd name="T10" fmla="*/ 4 w 26"/>
                <a:gd name="T11" fmla="*/ 0 h 9"/>
                <a:gd name="T12" fmla="*/ 3 w 26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9">
                  <a:moveTo>
                    <a:pt x="3" y="5"/>
                  </a:moveTo>
                  <a:cubicBezTo>
                    <a:pt x="6" y="5"/>
                    <a:pt x="9" y="5"/>
                    <a:pt x="12" y="5"/>
                  </a:cubicBezTo>
                  <a:cubicBezTo>
                    <a:pt x="14" y="5"/>
                    <a:pt x="20" y="5"/>
                    <a:pt x="21" y="7"/>
                  </a:cubicBezTo>
                  <a:cubicBezTo>
                    <a:pt x="22" y="9"/>
                    <a:pt x="26" y="7"/>
                    <a:pt x="25" y="4"/>
                  </a:cubicBezTo>
                  <a:cubicBezTo>
                    <a:pt x="23" y="2"/>
                    <a:pt x="20" y="1"/>
                    <a:pt x="18" y="1"/>
                  </a:cubicBezTo>
                  <a:cubicBezTo>
                    <a:pt x="13" y="1"/>
                    <a:pt x="9" y="1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78" name="Freeform 128"/>
            <p:cNvSpPr/>
            <p:nvPr/>
          </p:nvSpPr>
          <p:spPr bwMode="auto">
            <a:xfrm>
              <a:off x="7201" y="192"/>
              <a:ext cx="85" cy="24"/>
            </a:xfrm>
            <a:custGeom>
              <a:avLst/>
              <a:gdLst>
                <a:gd name="T0" fmla="*/ 3 w 24"/>
                <a:gd name="T1" fmla="*/ 8 h 8"/>
                <a:gd name="T2" fmla="*/ 21 w 24"/>
                <a:gd name="T3" fmla="*/ 5 h 8"/>
                <a:gd name="T4" fmla="*/ 20 w 24"/>
                <a:gd name="T5" fmla="*/ 1 h 8"/>
                <a:gd name="T6" fmla="*/ 3 w 24"/>
                <a:gd name="T7" fmla="*/ 3 h 8"/>
                <a:gd name="T8" fmla="*/ 3 w 2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3" y="8"/>
                  </a:moveTo>
                  <a:cubicBezTo>
                    <a:pt x="9" y="8"/>
                    <a:pt x="15" y="8"/>
                    <a:pt x="21" y="5"/>
                  </a:cubicBezTo>
                  <a:cubicBezTo>
                    <a:pt x="24" y="4"/>
                    <a:pt x="23" y="0"/>
                    <a:pt x="20" y="1"/>
                  </a:cubicBezTo>
                  <a:cubicBezTo>
                    <a:pt x="15" y="3"/>
                    <a:pt x="9" y="3"/>
                    <a:pt x="3" y="3"/>
                  </a:cubicBezTo>
                  <a:cubicBezTo>
                    <a:pt x="0" y="3"/>
                    <a:pt x="0" y="8"/>
                    <a:pt x="3" y="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79" name="Freeform 129"/>
            <p:cNvSpPr/>
            <p:nvPr/>
          </p:nvSpPr>
          <p:spPr bwMode="auto">
            <a:xfrm>
              <a:off x="7063" y="204"/>
              <a:ext cx="99" cy="24"/>
            </a:xfrm>
            <a:custGeom>
              <a:avLst/>
              <a:gdLst>
                <a:gd name="T0" fmla="*/ 4 w 28"/>
                <a:gd name="T1" fmla="*/ 7 h 8"/>
                <a:gd name="T2" fmla="*/ 24 w 28"/>
                <a:gd name="T3" fmla="*/ 6 h 8"/>
                <a:gd name="T4" fmla="*/ 26 w 28"/>
                <a:gd name="T5" fmla="*/ 1 h 8"/>
                <a:gd name="T6" fmla="*/ 3 w 28"/>
                <a:gd name="T7" fmla="*/ 2 h 8"/>
                <a:gd name="T8" fmla="*/ 4 w 2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4" y="7"/>
                  </a:moveTo>
                  <a:cubicBezTo>
                    <a:pt x="11" y="4"/>
                    <a:pt x="18" y="5"/>
                    <a:pt x="24" y="6"/>
                  </a:cubicBezTo>
                  <a:cubicBezTo>
                    <a:pt x="27" y="6"/>
                    <a:pt x="28" y="2"/>
                    <a:pt x="26" y="1"/>
                  </a:cubicBezTo>
                  <a:cubicBezTo>
                    <a:pt x="18" y="0"/>
                    <a:pt x="10" y="0"/>
                    <a:pt x="3" y="2"/>
                  </a:cubicBezTo>
                  <a:cubicBezTo>
                    <a:pt x="0" y="3"/>
                    <a:pt x="2" y="8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80" name="Freeform 130"/>
            <p:cNvSpPr/>
            <p:nvPr/>
          </p:nvSpPr>
          <p:spPr bwMode="auto">
            <a:xfrm>
              <a:off x="6947" y="195"/>
              <a:ext cx="81" cy="27"/>
            </a:xfrm>
            <a:custGeom>
              <a:avLst/>
              <a:gdLst>
                <a:gd name="T0" fmla="*/ 3 w 23"/>
                <a:gd name="T1" fmla="*/ 9 h 9"/>
                <a:gd name="T2" fmla="*/ 20 w 23"/>
                <a:gd name="T3" fmla="*/ 5 h 9"/>
                <a:gd name="T4" fmla="*/ 18 w 23"/>
                <a:gd name="T5" fmla="*/ 1 h 9"/>
                <a:gd name="T6" fmla="*/ 3 w 23"/>
                <a:gd name="T7" fmla="*/ 4 h 9"/>
                <a:gd name="T8" fmla="*/ 3 w 2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3" y="9"/>
                  </a:moveTo>
                  <a:cubicBezTo>
                    <a:pt x="9" y="9"/>
                    <a:pt x="15" y="8"/>
                    <a:pt x="20" y="5"/>
                  </a:cubicBezTo>
                  <a:cubicBezTo>
                    <a:pt x="23" y="4"/>
                    <a:pt x="20" y="0"/>
                    <a:pt x="18" y="1"/>
                  </a:cubicBezTo>
                  <a:cubicBezTo>
                    <a:pt x="13" y="3"/>
                    <a:pt x="8" y="4"/>
                    <a:pt x="3" y="4"/>
                  </a:cubicBezTo>
                  <a:cubicBezTo>
                    <a:pt x="0" y="4"/>
                    <a:pt x="0" y="9"/>
                    <a:pt x="3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81" name="Freeform 131"/>
            <p:cNvSpPr/>
            <p:nvPr/>
          </p:nvSpPr>
          <p:spPr bwMode="auto">
            <a:xfrm>
              <a:off x="6820" y="195"/>
              <a:ext cx="92" cy="27"/>
            </a:xfrm>
            <a:custGeom>
              <a:avLst/>
              <a:gdLst>
                <a:gd name="T0" fmla="*/ 4 w 26"/>
                <a:gd name="T1" fmla="*/ 7 h 9"/>
                <a:gd name="T2" fmla="*/ 22 w 26"/>
                <a:gd name="T3" fmla="*/ 8 h 9"/>
                <a:gd name="T4" fmla="*/ 23 w 26"/>
                <a:gd name="T5" fmla="*/ 3 h 9"/>
                <a:gd name="T6" fmla="*/ 3 w 26"/>
                <a:gd name="T7" fmla="*/ 2 h 9"/>
                <a:gd name="T8" fmla="*/ 4 w 26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4" y="7"/>
                  </a:moveTo>
                  <a:cubicBezTo>
                    <a:pt x="10" y="4"/>
                    <a:pt x="16" y="6"/>
                    <a:pt x="22" y="8"/>
                  </a:cubicBezTo>
                  <a:cubicBezTo>
                    <a:pt x="24" y="9"/>
                    <a:pt x="26" y="4"/>
                    <a:pt x="23" y="3"/>
                  </a:cubicBezTo>
                  <a:cubicBezTo>
                    <a:pt x="16" y="1"/>
                    <a:pt x="9" y="0"/>
                    <a:pt x="3" y="2"/>
                  </a:cubicBezTo>
                  <a:cubicBezTo>
                    <a:pt x="0" y="3"/>
                    <a:pt x="1" y="8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82" name="Freeform 132"/>
            <p:cNvSpPr/>
            <p:nvPr/>
          </p:nvSpPr>
          <p:spPr bwMode="auto">
            <a:xfrm>
              <a:off x="6690" y="192"/>
              <a:ext cx="95" cy="27"/>
            </a:xfrm>
            <a:custGeom>
              <a:avLst/>
              <a:gdLst>
                <a:gd name="T0" fmla="*/ 3 w 27"/>
                <a:gd name="T1" fmla="*/ 7 h 9"/>
                <a:gd name="T2" fmla="*/ 25 w 27"/>
                <a:gd name="T3" fmla="*/ 5 h 9"/>
                <a:gd name="T4" fmla="*/ 22 w 27"/>
                <a:gd name="T5" fmla="*/ 1 h 9"/>
                <a:gd name="T6" fmla="*/ 4 w 27"/>
                <a:gd name="T7" fmla="*/ 2 h 9"/>
                <a:gd name="T8" fmla="*/ 3 w 27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3" y="7"/>
                  </a:moveTo>
                  <a:cubicBezTo>
                    <a:pt x="10" y="8"/>
                    <a:pt x="18" y="9"/>
                    <a:pt x="25" y="5"/>
                  </a:cubicBezTo>
                  <a:cubicBezTo>
                    <a:pt x="27" y="4"/>
                    <a:pt x="25" y="0"/>
                    <a:pt x="22" y="1"/>
                  </a:cubicBezTo>
                  <a:cubicBezTo>
                    <a:pt x="17" y="4"/>
                    <a:pt x="10" y="3"/>
                    <a:pt x="4" y="2"/>
                  </a:cubicBezTo>
                  <a:cubicBezTo>
                    <a:pt x="1" y="2"/>
                    <a:pt x="0" y="6"/>
                    <a:pt x="3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83" name="Freeform 133"/>
            <p:cNvSpPr/>
            <p:nvPr/>
          </p:nvSpPr>
          <p:spPr bwMode="auto">
            <a:xfrm>
              <a:off x="6555" y="195"/>
              <a:ext cx="92" cy="30"/>
            </a:xfrm>
            <a:custGeom>
              <a:avLst/>
              <a:gdLst>
                <a:gd name="T0" fmla="*/ 5 w 26"/>
                <a:gd name="T1" fmla="*/ 8 h 10"/>
                <a:gd name="T2" fmla="*/ 22 w 26"/>
                <a:gd name="T3" fmla="*/ 8 h 10"/>
                <a:gd name="T4" fmla="*/ 23 w 26"/>
                <a:gd name="T5" fmla="*/ 3 h 10"/>
                <a:gd name="T6" fmla="*/ 2 w 26"/>
                <a:gd name="T7" fmla="*/ 5 h 10"/>
                <a:gd name="T8" fmla="*/ 5 w 26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5" y="8"/>
                  </a:moveTo>
                  <a:cubicBezTo>
                    <a:pt x="9" y="4"/>
                    <a:pt x="17" y="7"/>
                    <a:pt x="22" y="8"/>
                  </a:cubicBezTo>
                  <a:cubicBezTo>
                    <a:pt x="25" y="8"/>
                    <a:pt x="26" y="4"/>
                    <a:pt x="23" y="3"/>
                  </a:cubicBezTo>
                  <a:cubicBezTo>
                    <a:pt x="16" y="2"/>
                    <a:pt x="8" y="0"/>
                    <a:pt x="2" y="5"/>
                  </a:cubicBezTo>
                  <a:cubicBezTo>
                    <a:pt x="0" y="7"/>
                    <a:pt x="3" y="10"/>
                    <a:pt x="5" y="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84" name="Freeform 134"/>
            <p:cNvSpPr/>
            <p:nvPr/>
          </p:nvSpPr>
          <p:spPr bwMode="auto">
            <a:xfrm>
              <a:off x="6446" y="207"/>
              <a:ext cx="81" cy="21"/>
            </a:xfrm>
            <a:custGeom>
              <a:avLst/>
              <a:gdLst>
                <a:gd name="T0" fmla="*/ 3 w 23"/>
                <a:gd name="T1" fmla="*/ 7 h 7"/>
                <a:gd name="T2" fmla="*/ 20 w 23"/>
                <a:gd name="T3" fmla="*/ 5 h 7"/>
                <a:gd name="T4" fmla="*/ 19 w 23"/>
                <a:gd name="T5" fmla="*/ 0 h 7"/>
                <a:gd name="T6" fmla="*/ 3 w 23"/>
                <a:gd name="T7" fmla="*/ 2 h 7"/>
                <a:gd name="T8" fmla="*/ 3 w 2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3" y="7"/>
                  </a:moveTo>
                  <a:cubicBezTo>
                    <a:pt x="9" y="7"/>
                    <a:pt x="15" y="6"/>
                    <a:pt x="20" y="5"/>
                  </a:cubicBezTo>
                  <a:cubicBezTo>
                    <a:pt x="23" y="4"/>
                    <a:pt x="22" y="0"/>
                    <a:pt x="19" y="0"/>
                  </a:cubicBezTo>
                  <a:cubicBezTo>
                    <a:pt x="14" y="1"/>
                    <a:pt x="8" y="2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85" name="Freeform 135"/>
            <p:cNvSpPr/>
            <p:nvPr/>
          </p:nvSpPr>
          <p:spPr bwMode="auto">
            <a:xfrm>
              <a:off x="6309" y="207"/>
              <a:ext cx="98" cy="18"/>
            </a:xfrm>
            <a:custGeom>
              <a:avLst/>
              <a:gdLst>
                <a:gd name="T0" fmla="*/ 4 w 28"/>
                <a:gd name="T1" fmla="*/ 6 h 6"/>
                <a:gd name="T2" fmla="*/ 25 w 28"/>
                <a:gd name="T3" fmla="*/ 5 h 6"/>
                <a:gd name="T4" fmla="*/ 25 w 28"/>
                <a:gd name="T5" fmla="*/ 0 h 6"/>
                <a:gd name="T6" fmla="*/ 3 w 28"/>
                <a:gd name="T7" fmla="*/ 1 h 6"/>
                <a:gd name="T8" fmla="*/ 4 w 2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4" y="6"/>
                  </a:moveTo>
                  <a:cubicBezTo>
                    <a:pt x="11" y="5"/>
                    <a:pt x="18" y="5"/>
                    <a:pt x="25" y="5"/>
                  </a:cubicBezTo>
                  <a:cubicBezTo>
                    <a:pt x="28" y="5"/>
                    <a:pt x="28" y="0"/>
                    <a:pt x="25" y="0"/>
                  </a:cubicBezTo>
                  <a:cubicBezTo>
                    <a:pt x="18" y="0"/>
                    <a:pt x="10" y="0"/>
                    <a:pt x="3" y="1"/>
                  </a:cubicBezTo>
                  <a:cubicBezTo>
                    <a:pt x="0" y="2"/>
                    <a:pt x="2" y="6"/>
                    <a:pt x="4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86" name="Freeform 136"/>
            <p:cNvSpPr/>
            <p:nvPr/>
          </p:nvSpPr>
          <p:spPr bwMode="auto">
            <a:xfrm>
              <a:off x="6167" y="204"/>
              <a:ext cx="96" cy="18"/>
            </a:xfrm>
            <a:custGeom>
              <a:avLst/>
              <a:gdLst>
                <a:gd name="T0" fmla="*/ 3 w 27"/>
                <a:gd name="T1" fmla="*/ 6 h 6"/>
                <a:gd name="T2" fmla="*/ 24 w 27"/>
                <a:gd name="T3" fmla="*/ 5 h 6"/>
                <a:gd name="T4" fmla="*/ 24 w 27"/>
                <a:gd name="T5" fmla="*/ 0 h 6"/>
                <a:gd name="T6" fmla="*/ 3 w 27"/>
                <a:gd name="T7" fmla="*/ 1 h 6"/>
                <a:gd name="T8" fmla="*/ 3 w 2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3" y="6"/>
                  </a:moveTo>
                  <a:cubicBezTo>
                    <a:pt x="10" y="6"/>
                    <a:pt x="17" y="6"/>
                    <a:pt x="24" y="5"/>
                  </a:cubicBezTo>
                  <a:cubicBezTo>
                    <a:pt x="27" y="4"/>
                    <a:pt x="27" y="0"/>
                    <a:pt x="24" y="0"/>
                  </a:cubicBezTo>
                  <a:cubicBezTo>
                    <a:pt x="17" y="1"/>
                    <a:pt x="10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87" name="Freeform 137"/>
            <p:cNvSpPr/>
            <p:nvPr/>
          </p:nvSpPr>
          <p:spPr bwMode="auto">
            <a:xfrm>
              <a:off x="6040" y="207"/>
              <a:ext cx="89" cy="18"/>
            </a:xfrm>
            <a:custGeom>
              <a:avLst/>
              <a:gdLst>
                <a:gd name="T0" fmla="*/ 3 w 25"/>
                <a:gd name="T1" fmla="*/ 6 h 6"/>
                <a:gd name="T2" fmla="*/ 22 w 25"/>
                <a:gd name="T3" fmla="*/ 5 h 6"/>
                <a:gd name="T4" fmla="*/ 21 w 25"/>
                <a:gd name="T5" fmla="*/ 0 h 6"/>
                <a:gd name="T6" fmla="*/ 3 w 25"/>
                <a:gd name="T7" fmla="*/ 1 h 6"/>
                <a:gd name="T8" fmla="*/ 3 w 2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">
                  <a:moveTo>
                    <a:pt x="3" y="6"/>
                  </a:moveTo>
                  <a:cubicBezTo>
                    <a:pt x="9" y="6"/>
                    <a:pt x="16" y="6"/>
                    <a:pt x="22" y="5"/>
                  </a:cubicBezTo>
                  <a:cubicBezTo>
                    <a:pt x="25" y="4"/>
                    <a:pt x="24" y="0"/>
                    <a:pt x="21" y="0"/>
                  </a:cubicBezTo>
                  <a:cubicBezTo>
                    <a:pt x="15" y="1"/>
                    <a:pt x="9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88" name="Freeform 138"/>
            <p:cNvSpPr/>
            <p:nvPr/>
          </p:nvSpPr>
          <p:spPr bwMode="auto">
            <a:xfrm>
              <a:off x="5910" y="201"/>
              <a:ext cx="92" cy="21"/>
            </a:xfrm>
            <a:custGeom>
              <a:avLst/>
              <a:gdLst>
                <a:gd name="T0" fmla="*/ 3 w 26"/>
                <a:gd name="T1" fmla="*/ 7 h 7"/>
                <a:gd name="T2" fmla="*/ 24 w 26"/>
                <a:gd name="T3" fmla="*/ 5 h 7"/>
                <a:gd name="T4" fmla="*/ 22 w 26"/>
                <a:gd name="T5" fmla="*/ 0 h 7"/>
                <a:gd name="T6" fmla="*/ 3 w 26"/>
                <a:gd name="T7" fmla="*/ 2 h 7"/>
                <a:gd name="T8" fmla="*/ 3 w 2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3" y="7"/>
                  </a:moveTo>
                  <a:cubicBezTo>
                    <a:pt x="10" y="7"/>
                    <a:pt x="17" y="6"/>
                    <a:pt x="24" y="5"/>
                  </a:cubicBezTo>
                  <a:cubicBezTo>
                    <a:pt x="26" y="4"/>
                    <a:pt x="25" y="0"/>
                    <a:pt x="22" y="0"/>
                  </a:cubicBezTo>
                  <a:cubicBezTo>
                    <a:pt x="16" y="1"/>
                    <a:pt x="9" y="2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89" name="Freeform 139"/>
            <p:cNvSpPr/>
            <p:nvPr/>
          </p:nvSpPr>
          <p:spPr bwMode="auto">
            <a:xfrm>
              <a:off x="5755" y="204"/>
              <a:ext cx="99" cy="21"/>
            </a:xfrm>
            <a:custGeom>
              <a:avLst/>
              <a:gdLst>
                <a:gd name="T0" fmla="*/ 3 w 28"/>
                <a:gd name="T1" fmla="*/ 6 h 7"/>
                <a:gd name="T2" fmla="*/ 25 w 28"/>
                <a:gd name="T3" fmla="*/ 5 h 7"/>
                <a:gd name="T4" fmla="*/ 25 w 28"/>
                <a:gd name="T5" fmla="*/ 0 h 7"/>
                <a:gd name="T6" fmla="*/ 3 w 28"/>
                <a:gd name="T7" fmla="*/ 1 h 7"/>
                <a:gd name="T8" fmla="*/ 3 w 2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">
                  <a:moveTo>
                    <a:pt x="3" y="6"/>
                  </a:moveTo>
                  <a:cubicBezTo>
                    <a:pt x="10" y="7"/>
                    <a:pt x="17" y="5"/>
                    <a:pt x="25" y="5"/>
                  </a:cubicBezTo>
                  <a:cubicBezTo>
                    <a:pt x="28" y="5"/>
                    <a:pt x="28" y="0"/>
                    <a:pt x="25" y="0"/>
                  </a:cubicBezTo>
                  <a:cubicBezTo>
                    <a:pt x="17" y="0"/>
                    <a:pt x="10" y="2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90" name="Freeform 140"/>
            <p:cNvSpPr/>
            <p:nvPr/>
          </p:nvSpPr>
          <p:spPr bwMode="auto">
            <a:xfrm>
              <a:off x="5624" y="210"/>
              <a:ext cx="106" cy="24"/>
            </a:xfrm>
            <a:custGeom>
              <a:avLst/>
              <a:gdLst>
                <a:gd name="T0" fmla="*/ 4 w 30"/>
                <a:gd name="T1" fmla="*/ 6 h 8"/>
                <a:gd name="T2" fmla="*/ 15 w 30"/>
                <a:gd name="T3" fmla="*/ 5 h 8"/>
                <a:gd name="T4" fmla="*/ 25 w 30"/>
                <a:gd name="T5" fmla="*/ 7 h 8"/>
                <a:gd name="T6" fmla="*/ 27 w 30"/>
                <a:gd name="T7" fmla="*/ 3 h 8"/>
                <a:gd name="T8" fmla="*/ 17 w 30"/>
                <a:gd name="T9" fmla="*/ 1 h 8"/>
                <a:gd name="T10" fmla="*/ 3 w 30"/>
                <a:gd name="T11" fmla="*/ 1 h 8"/>
                <a:gd name="T12" fmla="*/ 4 w 30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4" y="6"/>
                  </a:moveTo>
                  <a:cubicBezTo>
                    <a:pt x="8" y="5"/>
                    <a:pt x="12" y="5"/>
                    <a:pt x="15" y="5"/>
                  </a:cubicBezTo>
                  <a:cubicBezTo>
                    <a:pt x="18" y="5"/>
                    <a:pt x="22" y="5"/>
                    <a:pt x="25" y="7"/>
                  </a:cubicBezTo>
                  <a:cubicBezTo>
                    <a:pt x="27" y="8"/>
                    <a:pt x="30" y="4"/>
                    <a:pt x="27" y="3"/>
                  </a:cubicBezTo>
                  <a:cubicBezTo>
                    <a:pt x="24" y="1"/>
                    <a:pt x="20" y="1"/>
                    <a:pt x="17" y="1"/>
                  </a:cubicBezTo>
                  <a:cubicBezTo>
                    <a:pt x="13" y="0"/>
                    <a:pt x="8" y="0"/>
                    <a:pt x="3" y="1"/>
                  </a:cubicBezTo>
                  <a:cubicBezTo>
                    <a:pt x="0" y="2"/>
                    <a:pt x="2" y="7"/>
                    <a:pt x="4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91" name="Freeform 141"/>
            <p:cNvSpPr/>
            <p:nvPr/>
          </p:nvSpPr>
          <p:spPr bwMode="auto">
            <a:xfrm>
              <a:off x="5451" y="201"/>
              <a:ext cx="127" cy="27"/>
            </a:xfrm>
            <a:custGeom>
              <a:avLst/>
              <a:gdLst>
                <a:gd name="T0" fmla="*/ 3 w 36"/>
                <a:gd name="T1" fmla="*/ 6 h 9"/>
                <a:gd name="T2" fmla="*/ 33 w 36"/>
                <a:gd name="T3" fmla="*/ 7 h 9"/>
                <a:gd name="T4" fmla="*/ 33 w 36"/>
                <a:gd name="T5" fmla="*/ 2 h 9"/>
                <a:gd name="T6" fmla="*/ 4 w 36"/>
                <a:gd name="T7" fmla="*/ 1 h 9"/>
                <a:gd name="T8" fmla="*/ 3 w 36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9">
                  <a:moveTo>
                    <a:pt x="3" y="6"/>
                  </a:moveTo>
                  <a:cubicBezTo>
                    <a:pt x="13" y="9"/>
                    <a:pt x="23" y="8"/>
                    <a:pt x="33" y="7"/>
                  </a:cubicBezTo>
                  <a:cubicBezTo>
                    <a:pt x="36" y="6"/>
                    <a:pt x="36" y="2"/>
                    <a:pt x="33" y="2"/>
                  </a:cubicBezTo>
                  <a:cubicBezTo>
                    <a:pt x="23" y="3"/>
                    <a:pt x="13" y="4"/>
                    <a:pt x="4" y="1"/>
                  </a:cubicBezTo>
                  <a:cubicBezTo>
                    <a:pt x="1" y="0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92" name="Freeform 142"/>
            <p:cNvSpPr/>
            <p:nvPr/>
          </p:nvSpPr>
          <p:spPr bwMode="auto">
            <a:xfrm>
              <a:off x="5296" y="210"/>
              <a:ext cx="106" cy="18"/>
            </a:xfrm>
            <a:custGeom>
              <a:avLst/>
              <a:gdLst>
                <a:gd name="T0" fmla="*/ 3 w 30"/>
                <a:gd name="T1" fmla="*/ 5 h 6"/>
                <a:gd name="T2" fmla="*/ 27 w 30"/>
                <a:gd name="T3" fmla="*/ 6 h 6"/>
                <a:gd name="T4" fmla="*/ 27 w 30"/>
                <a:gd name="T5" fmla="*/ 1 h 6"/>
                <a:gd name="T6" fmla="*/ 3 w 30"/>
                <a:gd name="T7" fmla="*/ 0 h 6"/>
                <a:gd name="T8" fmla="*/ 3 w 30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" y="5"/>
                  </a:moveTo>
                  <a:cubicBezTo>
                    <a:pt x="11" y="5"/>
                    <a:pt x="19" y="6"/>
                    <a:pt x="27" y="6"/>
                  </a:cubicBezTo>
                  <a:cubicBezTo>
                    <a:pt x="30" y="6"/>
                    <a:pt x="30" y="1"/>
                    <a:pt x="27" y="1"/>
                  </a:cubicBezTo>
                  <a:cubicBezTo>
                    <a:pt x="19" y="1"/>
                    <a:pt x="11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93" name="Freeform 143"/>
            <p:cNvSpPr/>
            <p:nvPr/>
          </p:nvSpPr>
          <p:spPr bwMode="auto">
            <a:xfrm>
              <a:off x="5169" y="201"/>
              <a:ext cx="103" cy="27"/>
            </a:xfrm>
            <a:custGeom>
              <a:avLst/>
              <a:gdLst>
                <a:gd name="T0" fmla="*/ 4 w 29"/>
                <a:gd name="T1" fmla="*/ 9 h 9"/>
                <a:gd name="T2" fmla="*/ 25 w 29"/>
                <a:gd name="T3" fmla="*/ 7 h 9"/>
                <a:gd name="T4" fmla="*/ 26 w 29"/>
                <a:gd name="T5" fmla="*/ 2 h 9"/>
                <a:gd name="T6" fmla="*/ 3 w 29"/>
                <a:gd name="T7" fmla="*/ 4 h 9"/>
                <a:gd name="T8" fmla="*/ 4 w 2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">
                  <a:moveTo>
                    <a:pt x="4" y="9"/>
                  </a:moveTo>
                  <a:cubicBezTo>
                    <a:pt x="10" y="8"/>
                    <a:pt x="18" y="5"/>
                    <a:pt x="25" y="7"/>
                  </a:cubicBezTo>
                  <a:cubicBezTo>
                    <a:pt x="27" y="8"/>
                    <a:pt x="29" y="3"/>
                    <a:pt x="26" y="2"/>
                  </a:cubicBezTo>
                  <a:cubicBezTo>
                    <a:pt x="18" y="0"/>
                    <a:pt x="10" y="3"/>
                    <a:pt x="3" y="4"/>
                  </a:cubicBezTo>
                  <a:cubicBezTo>
                    <a:pt x="0" y="5"/>
                    <a:pt x="1" y="9"/>
                    <a:pt x="4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94" name="Freeform 144"/>
            <p:cNvSpPr/>
            <p:nvPr/>
          </p:nvSpPr>
          <p:spPr bwMode="auto">
            <a:xfrm>
              <a:off x="5032" y="210"/>
              <a:ext cx="116" cy="21"/>
            </a:xfrm>
            <a:custGeom>
              <a:avLst/>
              <a:gdLst>
                <a:gd name="T0" fmla="*/ 3 w 33"/>
                <a:gd name="T1" fmla="*/ 5 h 7"/>
                <a:gd name="T2" fmla="*/ 31 w 33"/>
                <a:gd name="T3" fmla="*/ 5 h 7"/>
                <a:gd name="T4" fmla="*/ 31 w 33"/>
                <a:gd name="T5" fmla="*/ 0 h 7"/>
                <a:gd name="T6" fmla="*/ 4 w 33"/>
                <a:gd name="T7" fmla="*/ 0 h 7"/>
                <a:gd name="T8" fmla="*/ 3 w 33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">
                  <a:moveTo>
                    <a:pt x="3" y="5"/>
                  </a:moveTo>
                  <a:cubicBezTo>
                    <a:pt x="12" y="7"/>
                    <a:pt x="21" y="6"/>
                    <a:pt x="31" y="5"/>
                  </a:cubicBezTo>
                  <a:cubicBezTo>
                    <a:pt x="33" y="4"/>
                    <a:pt x="33" y="0"/>
                    <a:pt x="31" y="0"/>
                  </a:cubicBezTo>
                  <a:cubicBezTo>
                    <a:pt x="22" y="1"/>
                    <a:pt x="13" y="2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95" name="Freeform 145"/>
            <p:cNvSpPr/>
            <p:nvPr/>
          </p:nvSpPr>
          <p:spPr bwMode="auto">
            <a:xfrm>
              <a:off x="4894" y="201"/>
              <a:ext cx="106" cy="21"/>
            </a:xfrm>
            <a:custGeom>
              <a:avLst/>
              <a:gdLst>
                <a:gd name="T0" fmla="*/ 4 w 30"/>
                <a:gd name="T1" fmla="*/ 7 h 7"/>
                <a:gd name="T2" fmla="*/ 26 w 30"/>
                <a:gd name="T3" fmla="*/ 7 h 7"/>
                <a:gd name="T4" fmla="*/ 27 w 30"/>
                <a:gd name="T5" fmla="*/ 2 h 7"/>
                <a:gd name="T6" fmla="*/ 2 w 30"/>
                <a:gd name="T7" fmla="*/ 2 h 7"/>
                <a:gd name="T8" fmla="*/ 4 w 3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4" y="7"/>
                  </a:moveTo>
                  <a:cubicBezTo>
                    <a:pt x="11" y="6"/>
                    <a:pt x="18" y="5"/>
                    <a:pt x="26" y="7"/>
                  </a:cubicBezTo>
                  <a:cubicBezTo>
                    <a:pt x="29" y="7"/>
                    <a:pt x="30" y="3"/>
                    <a:pt x="27" y="2"/>
                  </a:cubicBezTo>
                  <a:cubicBezTo>
                    <a:pt x="19" y="0"/>
                    <a:pt x="11" y="1"/>
                    <a:pt x="2" y="2"/>
                  </a:cubicBezTo>
                  <a:cubicBezTo>
                    <a:pt x="0" y="3"/>
                    <a:pt x="1" y="7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96" name="Freeform 146"/>
            <p:cNvSpPr/>
            <p:nvPr/>
          </p:nvSpPr>
          <p:spPr bwMode="auto">
            <a:xfrm>
              <a:off x="4732" y="207"/>
              <a:ext cx="102" cy="27"/>
            </a:xfrm>
            <a:custGeom>
              <a:avLst/>
              <a:gdLst>
                <a:gd name="T0" fmla="*/ 3 w 29"/>
                <a:gd name="T1" fmla="*/ 6 h 9"/>
                <a:gd name="T2" fmla="*/ 26 w 29"/>
                <a:gd name="T3" fmla="*/ 6 h 9"/>
                <a:gd name="T4" fmla="*/ 26 w 29"/>
                <a:gd name="T5" fmla="*/ 1 h 9"/>
                <a:gd name="T6" fmla="*/ 4 w 29"/>
                <a:gd name="T7" fmla="*/ 1 h 9"/>
                <a:gd name="T8" fmla="*/ 3 w 2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">
                  <a:moveTo>
                    <a:pt x="3" y="6"/>
                  </a:moveTo>
                  <a:cubicBezTo>
                    <a:pt x="11" y="9"/>
                    <a:pt x="18" y="6"/>
                    <a:pt x="26" y="6"/>
                  </a:cubicBezTo>
                  <a:cubicBezTo>
                    <a:pt x="29" y="6"/>
                    <a:pt x="29" y="1"/>
                    <a:pt x="26" y="1"/>
                  </a:cubicBezTo>
                  <a:cubicBezTo>
                    <a:pt x="19" y="1"/>
                    <a:pt x="11" y="4"/>
                    <a:pt x="4" y="1"/>
                  </a:cubicBezTo>
                  <a:cubicBezTo>
                    <a:pt x="2" y="0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97" name="Freeform 147"/>
            <p:cNvSpPr/>
            <p:nvPr/>
          </p:nvSpPr>
          <p:spPr bwMode="auto">
            <a:xfrm>
              <a:off x="4608" y="210"/>
              <a:ext cx="81" cy="15"/>
            </a:xfrm>
            <a:custGeom>
              <a:avLst/>
              <a:gdLst>
                <a:gd name="T0" fmla="*/ 3 w 23"/>
                <a:gd name="T1" fmla="*/ 5 h 5"/>
                <a:gd name="T2" fmla="*/ 20 w 23"/>
                <a:gd name="T3" fmla="*/ 5 h 5"/>
                <a:gd name="T4" fmla="*/ 20 w 23"/>
                <a:gd name="T5" fmla="*/ 0 h 5"/>
                <a:gd name="T6" fmla="*/ 3 w 23"/>
                <a:gd name="T7" fmla="*/ 0 h 5"/>
                <a:gd name="T8" fmla="*/ 3 w 2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">
                  <a:moveTo>
                    <a:pt x="3" y="5"/>
                  </a:moveTo>
                  <a:cubicBezTo>
                    <a:pt x="20" y="5"/>
                    <a:pt x="20" y="5"/>
                    <a:pt x="20" y="5"/>
                  </a:cubicBezTo>
                  <a:cubicBezTo>
                    <a:pt x="23" y="5"/>
                    <a:pt x="23" y="0"/>
                    <a:pt x="2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98" name="Freeform 148"/>
            <p:cNvSpPr/>
            <p:nvPr/>
          </p:nvSpPr>
          <p:spPr bwMode="auto">
            <a:xfrm>
              <a:off x="4439" y="201"/>
              <a:ext cx="88" cy="24"/>
            </a:xfrm>
            <a:custGeom>
              <a:avLst/>
              <a:gdLst>
                <a:gd name="T0" fmla="*/ 3 w 25"/>
                <a:gd name="T1" fmla="*/ 6 h 8"/>
                <a:gd name="T2" fmla="*/ 23 w 25"/>
                <a:gd name="T3" fmla="*/ 5 h 8"/>
                <a:gd name="T4" fmla="*/ 20 w 25"/>
                <a:gd name="T5" fmla="*/ 1 h 8"/>
                <a:gd name="T6" fmla="*/ 4 w 25"/>
                <a:gd name="T7" fmla="*/ 1 h 8"/>
                <a:gd name="T8" fmla="*/ 3 w 25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3" y="6"/>
                  </a:moveTo>
                  <a:cubicBezTo>
                    <a:pt x="9" y="7"/>
                    <a:pt x="16" y="8"/>
                    <a:pt x="23" y="5"/>
                  </a:cubicBezTo>
                  <a:cubicBezTo>
                    <a:pt x="25" y="4"/>
                    <a:pt x="23" y="0"/>
                    <a:pt x="20" y="1"/>
                  </a:cubicBezTo>
                  <a:cubicBezTo>
                    <a:pt x="15" y="4"/>
                    <a:pt x="9" y="2"/>
                    <a:pt x="4" y="1"/>
                  </a:cubicBezTo>
                  <a:cubicBezTo>
                    <a:pt x="1" y="1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199" name="Freeform 149"/>
            <p:cNvSpPr/>
            <p:nvPr/>
          </p:nvSpPr>
          <p:spPr bwMode="auto">
            <a:xfrm>
              <a:off x="4273" y="204"/>
              <a:ext cx="110" cy="18"/>
            </a:xfrm>
            <a:custGeom>
              <a:avLst/>
              <a:gdLst>
                <a:gd name="T0" fmla="*/ 3 w 31"/>
                <a:gd name="T1" fmla="*/ 6 h 6"/>
                <a:gd name="T2" fmla="*/ 28 w 31"/>
                <a:gd name="T3" fmla="*/ 5 h 6"/>
                <a:gd name="T4" fmla="*/ 28 w 31"/>
                <a:gd name="T5" fmla="*/ 0 h 6"/>
                <a:gd name="T6" fmla="*/ 3 w 31"/>
                <a:gd name="T7" fmla="*/ 1 h 6"/>
                <a:gd name="T8" fmla="*/ 3 w 3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">
                  <a:moveTo>
                    <a:pt x="3" y="6"/>
                  </a:moveTo>
                  <a:cubicBezTo>
                    <a:pt x="11" y="6"/>
                    <a:pt x="20" y="6"/>
                    <a:pt x="28" y="5"/>
                  </a:cubicBezTo>
                  <a:cubicBezTo>
                    <a:pt x="31" y="4"/>
                    <a:pt x="31" y="0"/>
                    <a:pt x="28" y="0"/>
                  </a:cubicBezTo>
                  <a:cubicBezTo>
                    <a:pt x="20" y="1"/>
                    <a:pt x="11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200" name="Freeform 150"/>
            <p:cNvSpPr/>
            <p:nvPr/>
          </p:nvSpPr>
          <p:spPr bwMode="auto">
            <a:xfrm>
              <a:off x="4150" y="201"/>
              <a:ext cx="99" cy="24"/>
            </a:xfrm>
            <a:custGeom>
              <a:avLst/>
              <a:gdLst>
                <a:gd name="T0" fmla="*/ 4 w 28"/>
                <a:gd name="T1" fmla="*/ 8 h 8"/>
                <a:gd name="T2" fmla="*/ 24 w 28"/>
                <a:gd name="T3" fmla="*/ 7 h 8"/>
                <a:gd name="T4" fmla="*/ 25 w 28"/>
                <a:gd name="T5" fmla="*/ 2 h 8"/>
                <a:gd name="T6" fmla="*/ 3 w 28"/>
                <a:gd name="T7" fmla="*/ 3 h 8"/>
                <a:gd name="T8" fmla="*/ 4 w 2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4" y="8"/>
                  </a:moveTo>
                  <a:cubicBezTo>
                    <a:pt x="10" y="7"/>
                    <a:pt x="17" y="5"/>
                    <a:pt x="24" y="7"/>
                  </a:cubicBezTo>
                  <a:cubicBezTo>
                    <a:pt x="27" y="7"/>
                    <a:pt x="28" y="3"/>
                    <a:pt x="25" y="2"/>
                  </a:cubicBezTo>
                  <a:cubicBezTo>
                    <a:pt x="18" y="0"/>
                    <a:pt x="10" y="2"/>
                    <a:pt x="3" y="3"/>
                  </a:cubicBezTo>
                  <a:cubicBezTo>
                    <a:pt x="0" y="4"/>
                    <a:pt x="1" y="8"/>
                    <a:pt x="4" y="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201" name="Freeform 151"/>
            <p:cNvSpPr/>
            <p:nvPr/>
          </p:nvSpPr>
          <p:spPr bwMode="auto">
            <a:xfrm>
              <a:off x="4016" y="207"/>
              <a:ext cx="102" cy="24"/>
            </a:xfrm>
            <a:custGeom>
              <a:avLst/>
              <a:gdLst>
                <a:gd name="T0" fmla="*/ 3 w 29"/>
                <a:gd name="T1" fmla="*/ 5 h 8"/>
                <a:gd name="T2" fmla="*/ 25 w 29"/>
                <a:gd name="T3" fmla="*/ 7 h 8"/>
                <a:gd name="T4" fmla="*/ 26 w 29"/>
                <a:gd name="T5" fmla="*/ 2 h 8"/>
                <a:gd name="T6" fmla="*/ 3 w 29"/>
                <a:gd name="T7" fmla="*/ 0 h 8"/>
                <a:gd name="T8" fmla="*/ 3 w 29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8">
                  <a:moveTo>
                    <a:pt x="3" y="5"/>
                  </a:moveTo>
                  <a:cubicBezTo>
                    <a:pt x="10" y="5"/>
                    <a:pt x="18" y="5"/>
                    <a:pt x="25" y="7"/>
                  </a:cubicBezTo>
                  <a:cubicBezTo>
                    <a:pt x="28" y="8"/>
                    <a:pt x="29" y="3"/>
                    <a:pt x="26" y="2"/>
                  </a:cubicBezTo>
                  <a:cubicBezTo>
                    <a:pt x="19" y="0"/>
                    <a:pt x="11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202" name="Freeform 152"/>
            <p:cNvSpPr/>
            <p:nvPr/>
          </p:nvSpPr>
          <p:spPr bwMode="auto">
            <a:xfrm>
              <a:off x="3878" y="213"/>
              <a:ext cx="106" cy="18"/>
            </a:xfrm>
            <a:custGeom>
              <a:avLst/>
              <a:gdLst>
                <a:gd name="T0" fmla="*/ 3 w 30"/>
                <a:gd name="T1" fmla="*/ 6 h 6"/>
                <a:gd name="T2" fmla="*/ 28 w 30"/>
                <a:gd name="T3" fmla="*/ 5 h 6"/>
                <a:gd name="T4" fmla="*/ 28 w 30"/>
                <a:gd name="T5" fmla="*/ 0 h 6"/>
                <a:gd name="T6" fmla="*/ 3 w 30"/>
                <a:gd name="T7" fmla="*/ 1 h 6"/>
                <a:gd name="T8" fmla="*/ 3 w 3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" y="6"/>
                  </a:moveTo>
                  <a:cubicBezTo>
                    <a:pt x="11" y="6"/>
                    <a:pt x="19" y="5"/>
                    <a:pt x="28" y="5"/>
                  </a:cubicBezTo>
                  <a:cubicBezTo>
                    <a:pt x="30" y="5"/>
                    <a:pt x="30" y="0"/>
                    <a:pt x="28" y="0"/>
                  </a:cubicBezTo>
                  <a:cubicBezTo>
                    <a:pt x="19" y="0"/>
                    <a:pt x="11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203" name="Freeform 153"/>
            <p:cNvSpPr/>
            <p:nvPr/>
          </p:nvSpPr>
          <p:spPr bwMode="auto">
            <a:xfrm>
              <a:off x="3751" y="207"/>
              <a:ext cx="85" cy="18"/>
            </a:xfrm>
            <a:custGeom>
              <a:avLst/>
              <a:gdLst>
                <a:gd name="T0" fmla="*/ 3 w 24"/>
                <a:gd name="T1" fmla="*/ 5 h 6"/>
                <a:gd name="T2" fmla="*/ 21 w 24"/>
                <a:gd name="T3" fmla="*/ 6 h 6"/>
                <a:gd name="T4" fmla="*/ 21 w 24"/>
                <a:gd name="T5" fmla="*/ 1 h 6"/>
                <a:gd name="T6" fmla="*/ 4 w 24"/>
                <a:gd name="T7" fmla="*/ 0 h 6"/>
                <a:gd name="T8" fmla="*/ 3 w 24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3" y="5"/>
                  </a:moveTo>
                  <a:cubicBezTo>
                    <a:pt x="9" y="6"/>
                    <a:pt x="15" y="6"/>
                    <a:pt x="21" y="6"/>
                  </a:cubicBezTo>
                  <a:cubicBezTo>
                    <a:pt x="24" y="6"/>
                    <a:pt x="24" y="1"/>
                    <a:pt x="21" y="1"/>
                  </a:cubicBezTo>
                  <a:cubicBezTo>
                    <a:pt x="16" y="1"/>
                    <a:pt x="10" y="1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204" name="Freeform 154"/>
            <p:cNvSpPr/>
            <p:nvPr/>
          </p:nvSpPr>
          <p:spPr bwMode="auto">
            <a:xfrm>
              <a:off x="3596" y="207"/>
              <a:ext cx="109" cy="24"/>
            </a:xfrm>
            <a:custGeom>
              <a:avLst/>
              <a:gdLst>
                <a:gd name="T0" fmla="*/ 3 w 31"/>
                <a:gd name="T1" fmla="*/ 7 h 8"/>
                <a:gd name="T2" fmla="*/ 28 w 31"/>
                <a:gd name="T3" fmla="*/ 6 h 8"/>
                <a:gd name="T4" fmla="*/ 27 w 31"/>
                <a:gd name="T5" fmla="*/ 1 h 8"/>
                <a:gd name="T6" fmla="*/ 3 w 31"/>
                <a:gd name="T7" fmla="*/ 2 h 8"/>
                <a:gd name="T8" fmla="*/ 3 w 31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8">
                  <a:moveTo>
                    <a:pt x="3" y="7"/>
                  </a:moveTo>
                  <a:cubicBezTo>
                    <a:pt x="11" y="7"/>
                    <a:pt x="20" y="8"/>
                    <a:pt x="28" y="6"/>
                  </a:cubicBezTo>
                  <a:cubicBezTo>
                    <a:pt x="31" y="5"/>
                    <a:pt x="30" y="0"/>
                    <a:pt x="27" y="1"/>
                  </a:cubicBezTo>
                  <a:cubicBezTo>
                    <a:pt x="19" y="4"/>
                    <a:pt x="11" y="2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205" name="Freeform 155"/>
            <p:cNvSpPr/>
            <p:nvPr/>
          </p:nvSpPr>
          <p:spPr bwMode="auto">
            <a:xfrm>
              <a:off x="3455" y="216"/>
              <a:ext cx="99" cy="18"/>
            </a:xfrm>
            <a:custGeom>
              <a:avLst/>
              <a:gdLst>
                <a:gd name="T0" fmla="*/ 4 w 28"/>
                <a:gd name="T1" fmla="*/ 6 h 6"/>
                <a:gd name="T2" fmla="*/ 25 w 28"/>
                <a:gd name="T3" fmla="*/ 5 h 6"/>
                <a:gd name="T4" fmla="*/ 25 w 28"/>
                <a:gd name="T5" fmla="*/ 0 h 6"/>
                <a:gd name="T6" fmla="*/ 2 w 28"/>
                <a:gd name="T7" fmla="*/ 1 h 6"/>
                <a:gd name="T8" fmla="*/ 4 w 2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4" y="6"/>
                  </a:moveTo>
                  <a:cubicBezTo>
                    <a:pt x="11" y="5"/>
                    <a:pt x="18" y="5"/>
                    <a:pt x="25" y="5"/>
                  </a:cubicBezTo>
                  <a:cubicBezTo>
                    <a:pt x="28" y="5"/>
                    <a:pt x="28" y="0"/>
                    <a:pt x="25" y="0"/>
                  </a:cubicBezTo>
                  <a:cubicBezTo>
                    <a:pt x="18" y="0"/>
                    <a:pt x="10" y="0"/>
                    <a:pt x="2" y="1"/>
                  </a:cubicBezTo>
                  <a:cubicBezTo>
                    <a:pt x="0" y="2"/>
                    <a:pt x="1" y="6"/>
                    <a:pt x="4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206" name="Freeform 156"/>
            <p:cNvSpPr/>
            <p:nvPr/>
          </p:nvSpPr>
          <p:spPr bwMode="auto">
            <a:xfrm>
              <a:off x="3300" y="204"/>
              <a:ext cx="109" cy="21"/>
            </a:xfrm>
            <a:custGeom>
              <a:avLst/>
              <a:gdLst>
                <a:gd name="T0" fmla="*/ 3 w 31"/>
                <a:gd name="T1" fmla="*/ 5 h 7"/>
                <a:gd name="T2" fmla="*/ 28 w 31"/>
                <a:gd name="T3" fmla="*/ 5 h 7"/>
                <a:gd name="T4" fmla="*/ 28 w 31"/>
                <a:gd name="T5" fmla="*/ 0 h 7"/>
                <a:gd name="T6" fmla="*/ 4 w 31"/>
                <a:gd name="T7" fmla="*/ 0 h 7"/>
                <a:gd name="T8" fmla="*/ 3 w 31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3" y="5"/>
                  </a:moveTo>
                  <a:cubicBezTo>
                    <a:pt x="11" y="7"/>
                    <a:pt x="20" y="5"/>
                    <a:pt x="28" y="5"/>
                  </a:cubicBezTo>
                  <a:cubicBezTo>
                    <a:pt x="31" y="5"/>
                    <a:pt x="31" y="0"/>
                    <a:pt x="28" y="0"/>
                  </a:cubicBezTo>
                  <a:cubicBezTo>
                    <a:pt x="20" y="0"/>
                    <a:pt x="12" y="2"/>
                    <a:pt x="4" y="0"/>
                  </a:cubicBezTo>
                  <a:cubicBezTo>
                    <a:pt x="2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207" name="Freeform 157"/>
            <p:cNvSpPr/>
            <p:nvPr/>
          </p:nvSpPr>
          <p:spPr bwMode="auto">
            <a:xfrm>
              <a:off x="3155" y="207"/>
              <a:ext cx="95" cy="21"/>
            </a:xfrm>
            <a:custGeom>
              <a:avLst/>
              <a:gdLst>
                <a:gd name="T0" fmla="*/ 4 w 27"/>
                <a:gd name="T1" fmla="*/ 7 h 7"/>
                <a:gd name="T2" fmla="*/ 23 w 27"/>
                <a:gd name="T3" fmla="*/ 6 h 7"/>
                <a:gd name="T4" fmla="*/ 24 w 27"/>
                <a:gd name="T5" fmla="*/ 1 h 7"/>
                <a:gd name="T6" fmla="*/ 3 w 27"/>
                <a:gd name="T7" fmla="*/ 2 h 7"/>
                <a:gd name="T8" fmla="*/ 4 w 2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7">
                  <a:moveTo>
                    <a:pt x="4" y="7"/>
                  </a:moveTo>
                  <a:cubicBezTo>
                    <a:pt x="10" y="6"/>
                    <a:pt x="17" y="4"/>
                    <a:pt x="23" y="6"/>
                  </a:cubicBezTo>
                  <a:cubicBezTo>
                    <a:pt x="26" y="6"/>
                    <a:pt x="27" y="2"/>
                    <a:pt x="24" y="1"/>
                  </a:cubicBezTo>
                  <a:cubicBezTo>
                    <a:pt x="17" y="0"/>
                    <a:pt x="10" y="1"/>
                    <a:pt x="3" y="2"/>
                  </a:cubicBezTo>
                  <a:cubicBezTo>
                    <a:pt x="0" y="3"/>
                    <a:pt x="1" y="7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208" name="Freeform 158"/>
            <p:cNvSpPr/>
            <p:nvPr/>
          </p:nvSpPr>
          <p:spPr bwMode="auto">
            <a:xfrm>
              <a:off x="2982" y="204"/>
              <a:ext cx="120" cy="30"/>
            </a:xfrm>
            <a:custGeom>
              <a:avLst/>
              <a:gdLst>
                <a:gd name="T0" fmla="*/ 3 w 34"/>
                <a:gd name="T1" fmla="*/ 9 h 10"/>
                <a:gd name="T2" fmla="*/ 16 w 34"/>
                <a:gd name="T3" fmla="*/ 8 h 10"/>
                <a:gd name="T4" fmla="*/ 29 w 34"/>
                <a:gd name="T5" fmla="*/ 9 h 10"/>
                <a:gd name="T6" fmla="*/ 32 w 34"/>
                <a:gd name="T7" fmla="*/ 5 h 10"/>
                <a:gd name="T8" fmla="*/ 3 w 34"/>
                <a:gd name="T9" fmla="*/ 4 h 10"/>
                <a:gd name="T10" fmla="*/ 3 w 34"/>
                <a:gd name="T1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">
                  <a:moveTo>
                    <a:pt x="3" y="9"/>
                  </a:moveTo>
                  <a:cubicBezTo>
                    <a:pt x="8" y="9"/>
                    <a:pt x="12" y="8"/>
                    <a:pt x="16" y="8"/>
                  </a:cubicBezTo>
                  <a:cubicBezTo>
                    <a:pt x="21" y="7"/>
                    <a:pt x="26" y="7"/>
                    <a:pt x="29" y="9"/>
                  </a:cubicBezTo>
                  <a:cubicBezTo>
                    <a:pt x="32" y="10"/>
                    <a:pt x="34" y="6"/>
                    <a:pt x="32" y="5"/>
                  </a:cubicBezTo>
                  <a:cubicBezTo>
                    <a:pt x="23" y="0"/>
                    <a:pt x="12" y="4"/>
                    <a:pt x="3" y="4"/>
                  </a:cubicBezTo>
                  <a:cubicBezTo>
                    <a:pt x="0" y="4"/>
                    <a:pt x="0" y="9"/>
                    <a:pt x="3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209" name="Freeform 159"/>
            <p:cNvSpPr/>
            <p:nvPr/>
          </p:nvSpPr>
          <p:spPr bwMode="auto">
            <a:xfrm>
              <a:off x="2841" y="213"/>
              <a:ext cx="106" cy="24"/>
            </a:xfrm>
            <a:custGeom>
              <a:avLst/>
              <a:gdLst>
                <a:gd name="T0" fmla="*/ 2 w 30"/>
                <a:gd name="T1" fmla="*/ 6 h 8"/>
                <a:gd name="T2" fmla="*/ 27 w 30"/>
                <a:gd name="T3" fmla="*/ 5 h 8"/>
                <a:gd name="T4" fmla="*/ 26 w 30"/>
                <a:gd name="T5" fmla="*/ 0 h 8"/>
                <a:gd name="T6" fmla="*/ 4 w 30"/>
                <a:gd name="T7" fmla="*/ 1 h 8"/>
                <a:gd name="T8" fmla="*/ 2 w 30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2" y="6"/>
                  </a:moveTo>
                  <a:cubicBezTo>
                    <a:pt x="11" y="8"/>
                    <a:pt x="19" y="6"/>
                    <a:pt x="27" y="5"/>
                  </a:cubicBezTo>
                  <a:cubicBezTo>
                    <a:pt x="30" y="4"/>
                    <a:pt x="29" y="0"/>
                    <a:pt x="26" y="0"/>
                  </a:cubicBezTo>
                  <a:cubicBezTo>
                    <a:pt x="18" y="1"/>
                    <a:pt x="11" y="3"/>
                    <a:pt x="4" y="1"/>
                  </a:cubicBezTo>
                  <a:cubicBezTo>
                    <a:pt x="1" y="1"/>
                    <a:pt x="0" y="5"/>
                    <a:pt x="2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210" name="Freeform 160"/>
            <p:cNvSpPr/>
            <p:nvPr/>
          </p:nvSpPr>
          <p:spPr bwMode="auto">
            <a:xfrm>
              <a:off x="2686" y="210"/>
              <a:ext cx="85" cy="18"/>
            </a:xfrm>
            <a:custGeom>
              <a:avLst/>
              <a:gdLst>
                <a:gd name="T0" fmla="*/ 3 w 24"/>
                <a:gd name="T1" fmla="*/ 6 h 6"/>
                <a:gd name="T2" fmla="*/ 20 w 24"/>
                <a:gd name="T3" fmla="*/ 6 h 6"/>
                <a:gd name="T4" fmla="*/ 21 w 24"/>
                <a:gd name="T5" fmla="*/ 1 h 6"/>
                <a:gd name="T6" fmla="*/ 3 w 24"/>
                <a:gd name="T7" fmla="*/ 1 h 6"/>
                <a:gd name="T8" fmla="*/ 3 w 2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3" y="6"/>
                  </a:moveTo>
                  <a:cubicBezTo>
                    <a:pt x="9" y="6"/>
                    <a:pt x="14" y="5"/>
                    <a:pt x="20" y="6"/>
                  </a:cubicBezTo>
                  <a:cubicBezTo>
                    <a:pt x="23" y="6"/>
                    <a:pt x="24" y="2"/>
                    <a:pt x="21" y="1"/>
                  </a:cubicBezTo>
                  <a:cubicBezTo>
                    <a:pt x="15" y="0"/>
                    <a:pt x="9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211" name="Freeform 161"/>
            <p:cNvSpPr/>
            <p:nvPr/>
          </p:nvSpPr>
          <p:spPr bwMode="auto">
            <a:xfrm>
              <a:off x="2531" y="210"/>
              <a:ext cx="95" cy="18"/>
            </a:xfrm>
            <a:custGeom>
              <a:avLst/>
              <a:gdLst>
                <a:gd name="T0" fmla="*/ 3 w 27"/>
                <a:gd name="T1" fmla="*/ 5 h 6"/>
                <a:gd name="T2" fmla="*/ 24 w 27"/>
                <a:gd name="T3" fmla="*/ 6 h 6"/>
                <a:gd name="T4" fmla="*/ 24 w 27"/>
                <a:gd name="T5" fmla="*/ 1 h 6"/>
                <a:gd name="T6" fmla="*/ 4 w 27"/>
                <a:gd name="T7" fmla="*/ 0 h 6"/>
                <a:gd name="T8" fmla="*/ 3 w 27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3" y="5"/>
                  </a:moveTo>
                  <a:cubicBezTo>
                    <a:pt x="10" y="6"/>
                    <a:pt x="17" y="6"/>
                    <a:pt x="24" y="6"/>
                  </a:cubicBezTo>
                  <a:cubicBezTo>
                    <a:pt x="27" y="6"/>
                    <a:pt x="27" y="1"/>
                    <a:pt x="24" y="1"/>
                  </a:cubicBezTo>
                  <a:cubicBezTo>
                    <a:pt x="17" y="1"/>
                    <a:pt x="11" y="1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212" name="Freeform 162"/>
            <p:cNvSpPr/>
            <p:nvPr/>
          </p:nvSpPr>
          <p:spPr bwMode="auto">
            <a:xfrm>
              <a:off x="2393" y="213"/>
              <a:ext cx="102" cy="18"/>
            </a:xfrm>
            <a:custGeom>
              <a:avLst/>
              <a:gdLst>
                <a:gd name="T0" fmla="*/ 2 w 29"/>
                <a:gd name="T1" fmla="*/ 6 h 6"/>
                <a:gd name="T2" fmla="*/ 26 w 29"/>
                <a:gd name="T3" fmla="*/ 5 h 6"/>
                <a:gd name="T4" fmla="*/ 26 w 29"/>
                <a:gd name="T5" fmla="*/ 0 h 6"/>
                <a:gd name="T6" fmla="*/ 2 w 29"/>
                <a:gd name="T7" fmla="*/ 1 h 6"/>
                <a:gd name="T8" fmla="*/ 2 w 2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" y="6"/>
                  </a:moveTo>
                  <a:cubicBezTo>
                    <a:pt x="10" y="5"/>
                    <a:pt x="18" y="5"/>
                    <a:pt x="26" y="5"/>
                  </a:cubicBezTo>
                  <a:cubicBezTo>
                    <a:pt x="29" y="5"/>
                    <a:pt x="29" y="0"/>
                    <a:pt x="26" y="0"/>
                  </a:cubicBezTo>
                  <a:cubicBezTo>
                    <a:pt x="18" y="0"/>
                    <a:pt x="10" y="0"/>
                    <a:pt x="2" y="1"/>
                  </a:cubicBezTo>
                  <a:cubicBezTo>
                    <a:pt x="0" y="2"/>
                    <a:pt x="0" y="6"/>
                    <a:pt x="2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213" name="Freeform 163"/>
            <p:cNvSpPr/>
            <p:nvPr/>
          </p:nvSpPr>
          <p:spPr bwMode="auto">
            <a:xfrm>
              <a:off x="2231" y="216"/>
              <a:ext cx="116" cy="18"/>
            </a:xfrm>
            <a:custGeom>
              <a:avLst/>
              <a:gdLst>
                <a:gd name="T0" fmla="*/ 3 w 33"/>
                <a:gd name="T1" fmla="*/ 5 h 6"/>
                <a:gd name="T2" fmla="*/ 29 w 33"/>
                <a:gd name="T3" fmla="*/ 6 h 6"/>
                <a:gd name="T4" fmla="*/ 30 w 33"/>
                <a:gd name="T5" fmla="*/ 6 h 6"/>
                <a:gd name="T6" fmla="*/ 30 w 33"/>
                <a:gd name="T7" fmla="*/ 6 h 6"/>
                <a:gd name="T8" fmla="*/ 30 w 33"/>
                <a:gd name="T9" fmla="*/ 1 h 6"/>
                <a:gd name="T10" fmla="*/ 4 w 33"/>
                <a:gd name="T11" fmla="*/ 0 h 6"/>
                <a:gd name="T12" fmla="*/ 3 w 3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" y="5"/>
                  </a:moveTo>
                  <a:cubicBezTo>
                    <a:pt x="11" y="6"/>
                    <a:pt x="21" y="5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3" y="6"/>
                    <a:pt x="33" y="2"/>
                    <a:pt x="30" y="1"/>
                  </a:cubicBezTo>
                  <a:cubicBezTo>
                    <a:pt x="21" y="1"/>
                    <a:pt x="12" y="2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214" name="Freeform 164"/>
            <p:cNvSpPr/>
            <p:nvPr/>
          </p:nvSpPr>
          <p:spPr bwMode="auto">
            <a:xfrm>
              <a:off x="2100" y="222"/>
              <a:ext cx="103" cy="15"/>
            </a:xfrm>
            <a:custGeom>
              <a:avLst/>
              <a:gdLst>
                <a:gd name="T0" fmla="*/ 3 w 29"/>
                <a:gd name="T1" fmla="*/ 5 h 5"/>
                <a:gd name="T2" fmla="*/ 26 w 29"/>
                <a:gd name="T3" fmla="*/ 5 h 5"/>
                <a:gd name="T4" fmla="*/ 26 w 29"/>
                <a:gd name="T5" fmla="*/ 0 h 5"/>
                <a:gd name="T6" fmla="*/ 3 w 29"/>
                <a:gd name="T7" fmla="*/ 0 h 5"/>
                <a:gd name="T8" fmla="*/ 3 w 2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">
                  <a:moveTo>
                    <a:pt x="3" y="5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9" y="5"/>
                    <a:pt x="29" y="0"/>
                    <a:pt x="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215" name="Freeform 165"/>
            <p:cNvSpPr/>
            <p:nvPr/>
          </p:nvSpPr>
          <p:spPr bwMode="auto">
            <a:xfrm>
              <a:off x="1984" y="216"/>
              <a:ext cx="99" cy="24"/>
            </a:xfrm>
            <a:custGeom>
              <a:avLst/>
              <a:gdLst>
                <a:gd name="T0" fmla="*/ 4 w 28"/>
                <a:gd name="T1" fmla="*/ 6 h 8"/>
                <a:gd name="T2" fmla="*/ 24 w 28"/>
                <a:gd name="T3" fmla="*/ 7 h 8"/>
                <a:gd name="T4" fmla="*/ 25 w 28"/>
                <a:gd name="T5" fmla="*/ 3 h 8"/>
                <a:gd name="T6" fmla="*/ 3 w 28"/>
                <a:gd name="T7" fmla="*/ 1 h 8"/>
                <a:gd name="T8" fmla="*/ 4 w 2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4" y="6"/>
                  </a:moveTo>
                  <a:cubicBezTo>
                    <a:pt x="11" y="4"/>
                    <a:pt x="17" y="5"/>
                    <a:pt x="24" y="7"/>
                  </a:cubicBezTo>
                  <a:cubicBezTo>
                    <a:pt x="27" y="8"/>
                    <a:pt x="28" y="3"/>
                    <a:pt x="25" y="3"/>
                  </a:cubicBezTo>
                  <a:cubicBezTo>
                    <a:pt x="18" y="0"/>
                    <a:pt x="10" y="0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216" name="Freeform 166"/>
            <p:cNvSpPr/>
            <p:nvPr/>
          </p:nvSpPr>
          <p:spPr bwMode="auto">
            <a:xfrm>
              <a:off x="1857" y="207"/>
              <a:ext cx="99" cy="18"/>
            </a:xfrm>
            <a:custGeom>
              <a:avLst/>
              <a:gdLst>
                <a:gd name="T0" fmla="*/ 3 w 28"/>
                <a:gd name="T1" fmla="*/ 5 h 6"/>
                <a:gd name="T2" fmla="*/ 25 w 28"/>
                <a:gd name="T3" fmla="*/ 6 h 6"/>
                <a:gd name="T4" fmla="*/ 25 w 28"/>
                <a:gd name="T5" fmla="*/ 1 h 6"/>
                <a:gd name="T6" fmla="*/ 3 w 28"/>
                <a:gd name="T7" fmla="*/ 0 h 6"/>
                <a:gd name="T8" fmla="*/ 3 w 28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3" y="5"/>
                  </a:moveTo>
                  <a:cubicBezTo>
                    <a:pt x="10" y="6"/>
                    <a:pt x="17" y="6"/>
                    <a:pt x="25" y="6"/>
                  </a:cubicBezTo>
                  <a:cubicBezTo>
                    <a:pt x="28" y="6"/>
                    <a:pt x="28" y="1"/>
                    <a:pt x="25" y="1"/>
                  </a:cubicBezTo>
                  <a:cubicBezTo>
                    <a:pt x="17" y="1"/>
                    <a:pt x="10" y="1"/>
                    <a:pt x="3" y="0"/>
                  </a:cubicBezTo>
                  <a:cubicBezTo>
                    <a:pt x="0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217" name="Freeform 167"/>
            <p:cNvSpPr/>
            <p:nvPr/>
          </p:nvSpPr>
          <p:spPr bwMode="auto">
            <a:xfrm>
              <a:off x="1723" y="213"/>
              <a:ext cx="109" cy="21"/>
            </a:xfrm>
            <a:custGeom>
              <a:avLst/>
              <a:gdLst>
                <a:gd name="T0" fmla="*/ 4 w 31"/>
                <a:gd name="T1" fmla="*/ 7 h 7"/>
                <a:gd name="T2" fmla="*/ 28 w 31"/>
                <a:gd name="T3" fmla="*/ 5 h 7"/>
                <a:gd name="T4" fmla="*/ 28 w 31"/>
                <a:gd name="T5" fmla="*/ 0 h 7"/>
                <a:gd name="T6" fmla="*/ 3 w 31"/>
                <a:gd name="T7" fmla="*/ 2 h 7"/>
                <a:gd name="T8" fmla="*/ 4 w 3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4" y="7"/>
                  </a:moveTo>
                  <a:cubicBezTo>
                    <a:pt x="12" y="5"/>
                    <a:pt x="20" y="5"/>
                    <a:pt x="28" y="5"/>
                  </a:cubicBezTo>
                  <a:cubicBezTo>
                    <a:pt x="31" y="5"/>
                    <a:pt x="31" y="0"/>
                    <a:pt x="28" y="0"/>
                  </a:cubicBezTo>
                  <a:cubicBezTo>
                    <a:pt x="20" y="0"/>
                    <a:pt x="11" y="1"/>
                    <a:pt x="3" y="2"/>
                  </a:cubicBezTo>
                  <a:cubicBezTo>
                    <a:pt x="0" y="3"/>
                    <a:pt x="1" y="7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218" name="Freeform 168"/>
            <p:cNvSpPr/>
            <p:nvPr/>
          </p:nvSpPr>
          <p:spPr bwMode="auto">
            <a:xfrm>
              <a:off x="1592" y="210"/>
              <a:ext cx="103" cy="21"/>
            </a:xfrm>
            <a:custGeom>
              <a:avLst/>
              <a:gdLst>
                <a:gd name="T0" fmla="*/ 3 w 29"/>
                <a:gd name="T1" fmla="*/ 5 h 7"/>
                <a:gd name="T2" fmla="*/ 26 w 29"/>
                <a:gd name="T3" fmla="*/ 6 h 7"/>
                <a:gd name="T4" fmla="*/ 26 w 29"/>
                <a:gd name="T5" fmla="*/ 1 h 7"/>
                <a:gd name="T6" fmla="*/ 3 w 29"/>
                <a:gd name="T7" fmla="*/ 0 h 7"/>
                <a:gd name="T8" fmla="*/ 3 w 29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7">
                  <a:moveTo>
                    <a:pt x="3" y="5"/>
                  </a:moveTo>
                  <a:cubicBezTo>
                    <a:pt x="11" y="5"/>
                    <a:pt x="18" y="7"/>
                    <a:pt x="26" y="6"/>
                  </a:cubicBezTo>
                  <a:cubicBezTo>
                    <a:pt x="29" y="6"/>
                    <a:pt x="29" y="1"/>
                    <a:pt x="26" y="1"/>
                  </a:cubicBezTo>
                  <a:cubicBezTo>
                    <a:pt x="18" y="2"/>
                    <a:pt x="11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219" name="Freeform 169"/>
            <p:cNvSpPr/>
            <p:nvPr/>
          </p:nvSpPr>
          <p:spPr bwMode="auto">
            <a:xfrm>
              <a:off x="1444" y="210"/>
              <a:ext cx="103" cy="18"/>
            </a:xfrm>
            <a:custGeom>
              <a:avLst/>
              <a:gdLst>
                <a:gd name="T0" fmla="*/ 3 w 29"/>
                <a:gd name="T1" fmla="*/ 6 h 6"/>
                <a:gd name="T2" fmla="*/ 26 w 29"/>
                <a:gd name="T3" fmla="*/ 5 h 6"/>
                <a:gd name="T4" fmla="*/ 26 w 29"/>
                <a:gd name="T5" fmla="*/ 0 h 6"/>
                <a:gd name="T6" fmla="*/ 3 w 29"/>
                <a:gd name="T7" fmla="*/ 1 h 6"/>
                <a:gd name="T8" fmla="*/ 3 w 2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3" y="6"/>
                  </a:moveTo>
                  <a:cubicBezTo>
                    <a:pt x="10" y="6"/>
                    <a:pt x="18" y="6"/>
                    <a:pt x="26" y="5"/>
                  </a:cubicBezTo>
                  <a:cubicBezTo>
                    <a:pt x="29" y="4"/>
                    <a:pt x="29" y="0"/>
                    <a:pt x="26" y="0"/>
                  </a:cubicBezTo>
                  <a:cubicBezTo>
                    <a:pt x="18" y="1"/>
                    <a:pt x="10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220" name="Freeform 170"/>
            <p:cNvSpPr/>
            <p:nvPr/>
          </p:nvSpPr>
          <p:spPr bwMode="auto">
            <a:xfrm>
              <a:off x="1296" y="207"/>
              <a:ext cx="88" cy="18"/>
            </a:xfrm>
            <a:custGeom>
              <a:avLst/>
              <a:gdLst>
                <a:gd name="T0" fmla="*/ 2 w 25"/>
                <a:gd name="T1" fmla="*/ 5 h 6"/>
                <a:gd name="T2" fmla="*/ 21 w 25"/>
                <a:gd name="T3" fmla="*/ 6 h 6"/>
                <a:gd name="T4" fmla="*/ 22 w 25"/>
                <a:gd name="T5" fmla="*/ 1 h 6"/>
                <a:gd name="T6" fmla="*/ 2 w 25"/>
                <a:gd name="T7" fmla="*/ 0 h 6"/>
                <a:gd name="T8" fmla="*/ 2 w 2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">
                  <a:moveTo>
                    <a:pt x="2" y="5"/>
                  </a:moveTo>
                  <a:cubicBezTo>
                    <a:pt x="9" y="5"/>
                    <a:pt x="15" y="5"/>
                    <a:pt x="21" y="6"/>
                  </a:cubicBezTo>
                  <a:cubicBezTo>
                    <a:pt x="24" y="6"/>
                    <a:pt x="25" y="2"/>
                    <a:pt x="22" y="1"/>
                  </a:cubicBezTo>
                  <a:cubicBezTo>
                    <a:pt x="16" y="0"/>
                    <a:pt x="9" y="0"/>
                    <a:pt x="2" y="0"/>
                  </a:cubicBezTo>
                  <a:cubicBezTo>
                    <a:pt x="0" y="0"/>
                    <a:pt x="0" y="5"/>
                    <a:pt x="2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221" name="Freeform 171"/>
            <p:cNvSpPr/>
            <p:nvPr/>
          </p:nvSpPr>
          <p:spPr bwMode="auto">
            <a:xfrm>
              <a:off x="1155" y="204"/>
              <a:ext cx="102" cy="18"/>
            </a:xfrm>
            <a:custGeom>
              <a:avLst/>
              <a:gdLst>
                <a:gd name="T0" fmla="*/ 3 w 29"/>
                <a:gd name="T1" fmla="*/ 6 h 6"/>
                <a:gd name="T2" fmla="*/ 26 w 29"/>
                <a:gd name="T3" fmla="*/ 6 h 6"/>
                <a:gd name="T4" fmla="*/ 26 w 29"/>
                <a:gd name="T5" fmla="*/ 1 h 6"/>
                <a:gd name="T6" fmla="*/ 3 w 29"/>
                <a:gd name="T7" fmla="*/ 1 h 6"/>
                <a:gd name="T8" fmla="*/ 3 w 2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3" y="6"/>
                  </a:moveTo>
                  <a:cubicBezTo>
                    <a:pt x="11" y="6"/>
                    <a:pt x="18" y="5"/>
                    <a:pt x="26" y="6"/>
                  </a:cubicBezTo>
                  <a:cubicBezTo>
                    <a:pt x="29" y="6"/>
                    <a:pt x="28" y="2"/>
                    <a:pt x="26" y="1"/>
                  </a:cubicBezTo>
                  <a:cubicBezTo>
                    <a:pt x="18" y="0"/>
                    <a:pt x="11" y="1"/>
                    <a:pt x="3" y="1"/>
                  </a:cubicBezTo>
                  <a:cubicBezTo>
                    <a:pt x="1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222" name="Freeform 172"/>
            <p:cNvSpPr/>
            <p:nvPr/>
          </p:nvSpPr>
          <p:spPr bwMode="auto">
            <a:xfrm>
              <a:off x="1046" y="201"/>
              <a:ext cx="91" cy="24"/>
            </a:xfrm>
            <a:custGeom>
              <a:avLst/>
              <a:gdLst>
                <a:gd name="T0" fmla="*/ 4 w 26"/>
                <a:gd name="T1" fmla="*/ 7 h 8"/>
                <a:gd name="T2" fmla="*/ 22 w 26"/>
                <a:gd name="T3" fmla="*/ 7 h 8"/>
                <a:gd name="T4" fmla="*/ 23 w 26"/>
                <a:gd name="T5" fmla="*/ 2 h 8"/>
                <a:gd name="T6" fmla="*/ 3 w 26"/>
                <a:gd name="T7" fmla="*/ 2 h 8"/>
                <a:gd name="T8" fmla="*/ 4 w 26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8">
                  <a:moveTo>
                    <a:pt x="4" y="7"/>
                  </a:moveTo>
                  <a:cubicBezTo>
                    <a:pt x="10" y="6"/>
                    <a:pt x="17" y="5"/>
                    <a:pt x="22" y="7"/>
                  </a:cubicBezTo>
                  <a:cubicBezTo>
                    <a:pt x="25" y="8"/>
                    <a:pt x="26" y="3"/>
                    <a:pt x="23" y="2"/>
                  </a:cubicBezTo>
                  <a:cubicBezTo>
                    <a:pt x="17" y="0"/>
                    <a:pt x="10" y="1"/>
                    <a:pt x="3" y="2"/>
                  </a:cubicBezTo>
                  <a:cubicBezTo>
                    <a:pt x="0" y="3"/>
                    <a:pt x="2" y="7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223" name="Freeform 173"/>
            <p:cNvSpPr/>
            <p:nvPr/>
          </p:nvSpPr>
          <p:spPr bwMode="auto">
            <a:xfrm>
              <a:off x="894" y="204"/>
              <a:ext cx="106" cy="18"/>
            </a:xfrm>
            <a:custGeom>
              <a:avLst/>
              <a:gdLst>
                <a:gd name="T0" fmla="*/ 3 w 30"/>
                <a:gd name="T1" fmla="*/ 5 h 6"/>
                <a:gd name="T2" fmla="*/ 27 w 30"/>
                <a:gd name="T3" fmla="*/ 6 h 6"/>
                <a:gd name="T4" fmla="*/ 27 w 30"/>
                <a:gd name="T5" fmla="*/ 1 h 6"/>
                <a:gd name="T6" fmla="*/ 3 w 30"/>
                <a:gd name="T7" fmla="*/ 0 h 6"/>
                <a:gd name="T8" fmla="*/ 3 w 30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" y="5"/>
                  </a:moveTo>
                  <a:cubicBezTo>
                    <a:pt x="11" y="5"/>
                    <a:pt x="19" y="5"/>
                    <a:pt x="27" y="6"/>
                  </a:cubicBezTo>
                  <a:cubicBezTo>
                    <a:pt x="30" y="6"/>
                    <a:pt x="30" y="2"/>
                    <a:pt x="27" y="1"/>
                  </a:cubicBezTo>
                  <a:cubicBezTo>
                    <a:pt x="19" y="0"/>
                    <a:pt x="11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224" name="Freeform 174"/>
            <p:cNvSpPr/>
            <p:nvPr/>
          </p:nvSpPr>
          <p:spPr bwMode="auto">
            <a:xfrm>
              <a:off x="756" y="201"/>
              <a:ext cx="106" cy="24"/>
            </a:xfrm>
            <a:custGeom>
              <a:avLst/>
              <a:gdLst>
                <a:gd name="T0" fmla="*/ 3 w 30"/>
                <a:gd name="T1" fmla="*/ 6 h 8"/>
                <a:gd name="T2" fmla="*/ 27 w 30"/>
                <a:gd name="T3" fmla="*/ 7 h 8"/>
                <a:gd name="T4" fmla="*/ 27 w 30"/>
                <a:gd name="T5" fmla="*/ 2 h 8"/>
                <a:gd name="T6" fmla="*/ 4 w 30"/>
                <a:gd name="T7" fmla="*/ 1 h 8"/>
                <a:gd name="T8" fmla="*/ 3 w 30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3" y="6"/>
                  </a:moveTo>
                  <a:cubicBezTo>
                    <a:pt x="11" y="8"/>
                    <a:pt x="19" y="7"/>
                    <a:pt x="27" y="7"/>
                  </a:cubicBezTo>
                  <a:cubicBezTo>
                    <a:pt x="30" y="7"/>
                    <a:pt x="30" y="2"/>
                    <a:pt x="27" y="2"/>
                  </a:cubicBezTo>
                  <a:cubicBezTo>
                    <a:pt x="19" y="2"/>
                    <a:pt x="12" y="3"/>
                    <a:pt x="4" y="1"/>
                  </a:cubicBezTo>
                  <a:cubicBezTo>
                    <a:pt x="1" y="0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225" name="Freeform 175"/>
            <p:cNvSpPr/>
            <p:nvPr/>
          </p:nvSpPr>
          <p:spPr bwMode="auto">
            <a:xfrm>
              <a:off x="629" y="201"/>
              <a:ext cx="92" cy="18"/>
            </a:xfrm>
            <a:custGeom>
              <a:avLst/>
              <a:gdLst>
                <a:gd name="T0" fmla="*/ 3 w 26"/>
                <a:gd name="T1" fmla="*/ 5 h 6"/>
                <a:gd name="T2" fmla="*/ 22 w 26"/>
                <a:gd name="T3" fmla="*/ 6 h 6"/>
                <a:gd name="T4" fmla="*/ 23 w 26"/>
                <a:gd name="T5" fmla="*/ 1 h 6"/>
                <a:gd name="T6" fmla="*/ 3 w 26"/>
                <a:gd name="T7" fmla="*/ 0 h 6"/>
                <a:gd name="T8" fmla="*/ 3 w 2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3" y="5"/>
                  </a:moveTo>
                  <a:cubicBezTo>
                    <a:pt x="9" y="5"/>
                    <a:pt x="16" y="5"/>
                    <a:pt x="22" y="6"/>
                  </a:cubicBezTo>
                  <a:cubicBezTo>
                    <a:pt x="25" y="6"/>
                    <a:pt x="26" y="2"/>
                    <a:pt x="23" y="1"/>
                  </a:cubicBezTo>
                  <a:cubicBezTo>
                    <a:pt x="17" y="0"/>
                    <a:pt x="10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226" name="Freeform 176"/>
            <p:cNvSpPr/>
            <p:nvPr/>
          </p:nvSpPr>
          <p:spPr bwMode="auto">
            <a:xfrm>
              <a:off x="488" y="195"/>
              <a:ext cx="113" cy="27"/>
            </a:xfrm>
            <a:custGeom>
              <a:avLst/>
              <a:gdLst>
                <a:gd name="T0" fmla="*/ 4 w 32"/>
                <a:gd name="T1" fmla="*/ 8 h 9"/>
                <a:gd name="T2" fmla="*/ 29 w 32"/>
                <a:gd name="T3" fmla="*/ 7 h 9"/>
                <a:gd name="T4" fmla="*/ 29 w 32"/>
                <a:gd name="T5" fmla="*/ 2 h 9"/>
                <a:gd name="T6" fmla="*/ 3 w 32"/>
                <a:gd name="T7" fmla="*/ 3 h 9"/>
                <a:gd name="T8" fmla="*/ 4 w 32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9">
                  <a:moveTo>
                    <a:pt x="4" y="8"/>
                  </a:moveTo>
                  <a:cubicBezTo>
                    <a:pt x="12" y="5"/>
                    <a:pt x="21" y="7"/>
                    <a:pt x="29" y="7"/>
                  </a:cubicBezTo>
                  <a:cubicBezTo>
                    <a:pt x="32" y="7"/>
                    <a:pt x="32" y="2"/>
                    <a:pt x="29" y="2"/>
                  </a:cubicBezTo>
                  <a:cubicBezTo>
                    <a:pt x="21" y="2"/>
                    <a:pt x="11" y="0"/>
                    <a:pt x="3" y="3"/>
                  </a:cubicBezTo>
                  <a:cubicBezTo>
                    <a:pt x="0" y="4"/>
                    <a:pt x="2" y="9"/>
                    <a:pt x="4" y="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227" name="Freeform 177"/>
            <p:cNvSpPr/>
            <p:nvPr/>
          </p:nvSpPr>
          <p:spPr bwMode="auto">
            <a:xfrm>
              <a:off x="368" y="204"/>
              <a:ext cx="96" cy="18"/>
            </a:xfrm>
            <a:custGeom>
              <a:avLst/>
              <a:gdLst>
                <a:gd name="T0" fmla="*/ 5 w 27"/>
                <a:gd name="T1" fmla="*/ 6 h 6"/>
                <a:gd name="T2" fmla="*/ 24 w 27"/>
                <a:gd name="T3" fmla="*/ 5 h 6"/>
                <a:gd name="T4" fmla="*/ 24 w 27"/>
                <a:gd name="T5" fmla="*/ 0 h 6"/>
                <a:gd name="T6" fmla="*/ 3 w 27"/>
                <a:gd name="T7" fmla="*/ 1 h 6"/>
                <a:gd name="T8" fmla="*/ 5 w 2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5" y="6"/>
                  </a:moveTo>
                  <a:cubicBezTo>
                    <a:pt x="11" y="5"/>
                    <a:pt x="18" y="5"/>
                    <a:pt x="24" y="5"/>
                  </a:cubicBezTo>
                  <a:cubicBezTo>
                    <a:pt x="27" y="5"/>
                    <a:pt x="27" y="0"/>
                    <a:pt x="24" y="0"/>
                  </a:cubicBezTo>
                  <a:cubicBezTo>
                    <a:pt x="17" y="0"/>
                    <a:pt x="10" y="0"/>
                    <a:pt x="3" y="1"/>
                  </a:cubicBezTo>
                  <a:cubicBezTo>
                    <a:pt x="0" y="2"/>
                    <a:pt x="2" y="6"/>
                    <a:pt x="5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228" name="Freeform 178"/>
            <p:cNvSpPr/>
            <p:nvPr/>
          </p:nvSpPr>
          <p:spPr bwMode="auto">
            <a:xfrm>
              <a:off x="256" y="201"/>
              <a:ext cx="105" cy="18"/>
            </a:xfrm>
            <a:custGeom>
              <a:avLst/>
              <a:gdLst>
                <a:gd name="T0" fmla="*/ 3 w 30"/>
                <a:gd name="T1" fmla="*/ 6 h 6"/>
                <a:gd name="T2" fmla="*/ 28 w 30"/>
                <a:gd name="T3" fmla="*/ 5 h 6"/>
                <a:gd name="T4" fmla="*/ 28 w 30"/>
                <a:gd name="T5" fmla="*/ 0 h 6"/>
                <a:gd name="T6" fmla="*/ 3 w 30"/>
                <a:gd name="T7" fmla="*/ 1 h 6"/>
                <a:gd name="T8" fmla="*/ 3 w 3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" y="6"/>
                  </a:moveTo>
                  <a:cubicBezTo>
                    <a:pt x="11" y="6"/>
                    <a:pt x="19" y="5"/>
                    <a:pt x="28" y="5"/>
                  </a:cubicBezTo>
                  <a:cubicBezTo>
                    <a:pt x="30" y="5"/>
                    <a:pt x="30" y="0"/>
                    <a:pt x="28" y="0"/>
                  </a:cubicBezTo>
                  <a:cubicBezTo>
                    <a:pt x="19" y="0"/>
                    <a:pt x="11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</p:grpSp>
      <p:pic>
        <p:nvPicPr>
          <p:cNvPr id="230" name="图片 229"/>
          <p:cNvPicPr>
            <a:picLocks noChangeAspect="1"/>
          </p:cNvPicPr>
          <p:nvPr/>
        </p:nvPicPr>
        <p:blipFill rotWithShape="1">
          <a:blip r:embed="rId1"/>
          <a:srcRect t="47438" r="7491"/>
          <a:stretch>
            <a:fillRect/>
          </a:stretch>
        </p:blipFill>
        <p:spPr>
          <a:xfrm flipH="1">
            <a:off x="0" y="0"/>
            <a:ext cx="2162175" cy="14230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471035" y="4939030"/>
            <a:ext cx="22828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>
                <a:solidFill>
                  <a:schemeClr val="tx1"/>
                </a:solidFill>
              </a:rPr>
              <a:t>Open classoorm</a:t>
            </a:r>
            <a:endParaRPr lang="en-US" b="1">
              <a:solidFill>
                <a:schemeClr val="tx1"/>
              </a:solidFill>
            </a:endParaRPr>
          </a:p>
          <a:p>
            <a:r>
              <a:rPr lang="en-US" b="1">
                <a:solidFill>
                  <a:schemeClr val="tx1"/>
                </a:solidFill>
              </a:rPr>
              <a:t>Computing room, </a:t>
            </a:r>
            <a:endParaRPr lang="en-US" b="1">
              <a:solidFill>
                <a:schemeClr val="tx1"/>
              </a:solidFill>
            </a:endParaRPr>
          </a:p>
          <a:p>
            <a:r>
              <a:rPr lang="en-US" b="1">
                <a:solidFill>
                  <a:schemeClr val="tx1"/>
                </a:solidFill>
              </a:rPr>
              <a:t>Football peach</a:t>
            </a:r>
            <a:endParaRPr lang="en-US" b="1">
              <a:solidFill>
                <a:schemeClr val="tx1"/>
              </a:solidFill>
            </a:endParaRPr>
          </a:p>
          <a:p>
            <a:r>
              <a:rPr lang="en-US" b="1">
                <a:solidFill>
                  <a:schemeClr val="tx1"/>
                </a:solidFill>
              </a:rPr>
              <a:t>Storing space, Garden, </a:t>
            </a:r>
            <a:endParaRPr lang="en-US" b="1">
              <a:solidFill>
                <a:schemeClr val="tx1"/>
              </a:solidFill>
            </a:endParaRPr>
          </a:p>
          <a:p>
            <a:r>
              <a:rPr lang="en-US" b="1">
                <a:solidFill>
                  <a:schemeClr val="tx1"/>
                </a:solidFill>
              </a:rPr>
              <a:t>English, German, Russian classrooms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614295" y="2551430"/>
            <a:ext cx="228917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 b="1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TYPES OF TASKS</a:t>
            </a:r>
            <a:endParaRPr lang="en-US" sz="2000" b="1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844675" y="575945"/>
            <a:ext cx="4391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DESIGNING PROCEDURE</a:t>
            </a:r>
            <a:r>
              <a:rPr lang="en-US"/>
              <a:t> 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2970"/>
          </a:xfrm>
        </p:spPr>
        <p:txBody>
          <a:bodyPr/>
          <a:p>
            <a:r>
              <a:rPr lang="en-US" b="1" u="sng">
                <a:solidFill>
                  <a:srgbClr val="7030A0"/>
                </a:solidFill>
              </a:rPr>
              <a:t>Types of questions</a:t>
            </a:r>
            <a:endParaRPr lang="en-US" b="1" u="sng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146810"/>
            <a:ext cx="10515600" cy="5557520"/>
          </a:xfrm>
        </p:spPr>
        <p:txBody>
          <a:bodyPr vert="horz">
            <a:normAutofit lnSpcReduction="10000"/>
          </a:bodyPr>
          <a:p>
            <a:pPr>
              <a:buFont typeface="Wingdings" panose="05000000000000000000" charset="0"/>
              <a:buChar char="v"/>
            </a:pPr>
            <a:r>
              <a:rPr lang="en-US" b="1">
                <a:solidFill>
                  <a:srgbClr val="7030A0"/>
                </a:solidFill>
              </a:rPr>
              <a:t> 1. English - the students will get situations to prepare and act out at when arrived in the English classroom. </a:t>
            </a:r>
            <a:endParaRPr lang="en-US" b="1">
              <a:solidFill>
                <a:srgbClr val="7030A0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b="1">
                <a:solidFill>
                  <a:srgbClr val="7030A0"/>
                </a:solidFill>
              </a:rPr>
              <a:t>VIDEO RECORDING</a:t>
            </a:r>
            <a:endParaRPr lang="en-US" b="1">
              <a:solidFill>
                <a:srgbClr val="7030A0"/>
              </a:solidFill>
            </a:endParaRPr>
          </a:p>
          <a:p>
            <a:pPr>
              <a:buFont typeface="Wingdings" panose="05000000000000000000" charset="0"/>
              <a:buChar char="v"/>
            </a:pPr>
            <a:r>
              <a:rPr lang="en-US" b="1">
                <a:solidFill>
                  <a:srgbClr val="7030A0"/>
                </a:solidFill>
              </a:rPr>
              <a:t> 2. Biology - reordering/grouping and matching with pictures of the names of plants/animals/...</a:t>
            </a:r>
            <a:endParaRPr lang="en-US" b="1">
              <a:solidFill>
                <a:srgbClr val="7030A0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b="1">
                <a:solidFill>
                  <a:srgbClr val="7030A0"/>
                </a:solidFill>
              </a:rPr>
              <a:t>PHOTOS</a:t>
            </a:r>
            <a:endParaRPr lang="en-US" b="1">
              <a:solidFill>
                <a:srgbClr val="7030A0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b="1">
                <a:solidFill>
                  <a:srgbClr val="7030A0"/>
                </a:solidFill>
              </a:rPr>
              <a:t>3. Maths - to be created</a:t>
            </a:r>
            <a:endParaRPr lang="en-US" b="1">
              <a:solidFill>
                <a:srgbClr val="7030A0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b="1">
                <a:solidFill>
                  <a:srgbClr val="7030A0"/>
                </a:solidFill>
              </a:rPr>
              <a:t>SOLVED TASKS  </a:t>
            </a:r>
            <a:endParaRPr lang="en-US" b="1">
              <a:solidFill>
                <a:srgbClr val="7030A0"/>
              </a:solidFill>
            </a:endParaRPr>
          </a:p>
          <a:p>
            <a:pPr>
              <a:buFont typeface="Wingdings" panose="05000000000000000000" charset="0"/>
              <a:buChar char="v"/>
            </a:pPr>
            <a:r>
              <a:rPr lang="en-US" b="1">
                <a:solidFill>
                  <a:srgbClr val="7030A0"/>
                </a:solidFill>
              </a:rPr>
              <a:t> 4. PE - a game with the ribbon </a:t>
            </a:r>
            <a:endParaRPr lang="en-US" b="1">
              <a:solidFill>
                <a:srgbClr val="7030A0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b="1">
                <a:solidFill>
                  <a:srgbClr val="7030A0"/>
                </a:solidFill>
              </a:rPr>
              <a:t>VIDEO RECORDING</a:t>
            </a:r>
            <a:endParaRPr lang="en-US" b="1">
              <a:solidFill>
                <a:srgbClr val="7030A0"/>
              </a:solidFill>
            </a:endParaRPr>
          </a:p>
          <a:p>
            <a:pPr algn="l">
              <a:buFont typeface="Wingdings" panose="05000000000000000000" charset="0"/>
              <a:buChar char="v"/>
            </a:pPr>
            <a:r>
              <a:rPr lang="en-US" b="1">
                <a:solidFill>
                  <a:srgbClr val="7030A0"/>
                </a:solidFill>
              </a:rPr>
              <a:t> 5. COMPUTING - Edupuzzle / integrated subject </a:t>
            </a:r>
            <a:endParaRPr lang="en-US" b="1">
              <a:solidFill>
                <a:srgbClr val="7030A0"/>
              </a:solidFill>
            </a:endParaRPr>
          </a:p>
          <a:p>
            <a:pPr algn="l">
              <a:buFont typeface="Wingdings" panose="05000000000000000000" charset="0"/>
              <a:buChar char="v"/>
            </a:pPr>
            <a:r>
              <a:rPr lang="en-US" b="1">
                <a:solidFill>
                  <a:srgbClr val="7030A0"/>
                </a:solidFill>
              </a:rPr>
              <a:t> 6. FUN ACTIVTIES  - investigating, searching, problem-solving, etc. </a:t>
            </a:r>
            <a:endParaRPr lang="en-US" b="1">
              <a:solidFill>
                <a:srgbClr val="7030A0"/>
              </a:solidFill>
            </a:endParaRPr>
          </a:p>
          <a:p>
            <a:pPr algn="l">
              <a:buFont typeface="Wingdings" panose="05000000000000000000" charset="0"/>
              <a:buChar char="v"/>
            </a:pPr>
            <a:endParaRPr lang="en-US" b="1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694555" y="2466975"/>
            <a:ext cx="3133725" cy="2489200"/>
            <a:chOff x="4073511" y="1858692"/>
            <a:chExt cx="4044982" cy="3333699"/>
          </a:xfrm>
          <a:solidFill>
            <a:srgbClr val="BE9CB3"/>
          </a:solidFill>
        </p:grpSpPr>
        <p:sp>
          <p:nvSpPr>
            <p:cNvPr id="6" name="Freeform 67"/>
            <p:cNvSpPr/>
            <p:nvPr/>
          </p:nvSpPr>
          <p:spPr bwMode="auto">
            <a:xfrm rot="1883109">
              <a:off x="4073511" y="2926619"/>
              <a:ext cx="1523198" cy="1518466"/>
            </a:xfrm>
            <a:custGeom>
              <a:avLst/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solidFill>
                  <a:srgbClr val="59595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7"/>
            <p:cNvSpPr/>
            <p:nvPr/>
          </p:nvSpPr>
          <p:spPr bwMode="auto">
            <a:xfrm rot="4961872">
              <a:off x="4742043" y="2128646"/>
              <a:ext cx="1848248" cy="1842509"/>
            </a:xfrm>
            <a:custGeom>
              <a:avLst/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solidFill>
                  <a:srgbClr val="59595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67"/>
            <p:cNvSpPr/>
            <p:nvPr/>
          </p:nvSpPr>
          <p:spPr bwMode="auto">
            <a:xfrm rot="7696778">
              <a:off x="5883191" y="2238215"/>
              <a:ext cx="1628429" cy="1623373"/>
            </a:xfrm>
            <a:custGeom>
              <a:avLst/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solidFill>
                  <a:srgbClr val="59595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67"/>
            <p:cNvSpPr/>
            <p:nvPr/>
          </p:nvSpPr>
          <p:spPr bwMode="auto">
            <a:xfrm rot="10345882">
              <a:off x="6637375" y="3072530"/>
              <a:ext cx="1481118" cy="1476517"/>
            </a:xfrm>
            <a:custGeom>
              <a:avLst/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solidFill>
                  <a:srgbClr val="59595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67"/>
            <p:cNvSpPr/>
            <p:nvPr/>
          </p:nvSpPr>
          <p:spPr bwMode="auto">
            <a:xfrm rot="12440007">
              <a:off x="6683779" y="4097619"/>
              <a:ext cx="1098183" cy="1094772"/>
            </a:xfrm>
            <a:custGeom>
              <a:avLst/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solidFill>
                  <a:srgbClr val="59595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67"/>
            <p:cNvSpPr/>
            <p:nvPr/>
          </p:nvSpPr>
          <p:spPr bwMode="auto">
            <a:xfrm rot="20954305">
              <a:off x="4451866" y="3969268"/>
              <a:ext cx="1098183" cy="1094772"/>
            </a:xfrm>
            <a:custGeom>
              <a:avLst/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solidFill>
                  <a:srgbClr val="59595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67"/>
            <p:cNvSpPr/>
            <p:nvPr/>
          </p:nvSpPr>
          <p:spPr bwMode="auto">
            <a:xfrm rot="2241606">
              <a:off x="4086753" y="2409134"/>
              <a:ext cx="915735" cy="912890"/>
            </a:xfrm>
            <a:custGeom>
              <a:avLst/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solidFill>
                  <a:srgbClr val="59595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67"/>
            <p:cNvSpPr/>
            <p:nvPr/>
          </p:nvSpPr>
          <p:spPr bwMode="auto">
            <a:xfrm rot="6355571">
              <a:off x="5755765" y="1860114"/>
              <a:ext cx="915734" cy="912890"/>
            </a:xfrm>
            <a:custGeom>
              <a:avLst/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solidFill>
                  <a:srgbClr val="59595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67"/>
            <p:cNvSpPr/>
            <p:nvPr/>
          </p:nvSpPr>
          <p:spPr bwMode="auto">
            <a:xfrm rot="9774375">
              <a:off x="7084922" y="2598569"/>
              <a:ext cx="915735" cy="912890"/>
            </a:xfrm>
            <a:custGeom>
              <a:avLst/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solidFill>
                  <a:srgbClr val="59595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131945" y="3766820"/>
            <a:ext cx="3207385" cy="873125"/>
            <a:chOff x="4131806" y="3767059"/>
            <a:chExt cx="3746933" cy="2108391"/>
          </a:xfrm>
          <a:solidFill>
            <a:srgbClr val="5F6485"/>
          </a:solidFill>
        </p:grpSpPr>
        <p:sp>
          <p:nvSpPr>
            <p:cNvPr id="5" name="Freeform 4"/>
            <p:cNvSpPr/>
            <p:nvPr/>
          </p:nvSpPr>
          <p:spPr bwMode="auto">
            <a:xfrm flipH="1">
              <a:off x="5555830" y="3767059"/>
              <a:ext cx="1077189" cy="1730274"/>
            </a:xfrm>
            <a:custGeom>
              <a:avLst/>
              <a:gdLst>
                <a:gd name="connsiteX0" fmla="*/ 759198 w 1653886"/>
                <a:gd name="connsiteY0" fmla="*/ 850 h 2656618"/>
                <a:gd name="connsiteX1" fmla="*/ 763881 w 1653886"/>
                <a:gd name="connsiteY1" fmla="*/ 488839 h 2656618"/>
                <a:gd name="connsiteX2" fmla="*/ 459348 w 1653886"/>
                <a:gd name="connsiteY2" fmla="*/ 298375 h 2656618"/>
                <a:gd name="connsiteX3" fmla="*/ 233486 w 1653886"/>
                <a:gd name="connsiteY3" fmla="*/ 125688 h 2656618"/>
                <a:gd name="connsiteX4" fmla="*/ 502490 w 1653886"/>
                <a:gd name="connsiteY4" fmla="*/ 735172 h 2656618"/>
                <a:gd name="connsiteX5" fmla="*/ 55842 w 1653886"/>
                <a:gd name="connsiteY5" fmla="*/ 326310 h 2656618"/>
                <a:gd name="connsiteX6" fmla="*/ 48228 w 1653886"/>
                <a:gd name="connsiteY6" fmla="*/ 514234 h 2656618"/>
                <a:gd name="connsiteX7" fmla="*/ 411130 w 1653886"/>
                <a:gd name="connsiteY7" fmla="*/ 930715 h 2656618"/>
                <a:gd name="connsiteX8" fmla="*/ 65993 w 1653886"/>
                <a:gd name="connsiteY8" fmla="*/ 750409 h 2656618"/>
                <a:gd name="connsiteX9" fmla="*/ 170042 w 1653886"/>
                <a:gd name="connsiteY9" fmla="*/ 981505 h 2656618"/>
                <a:gd name="connsiteX10" fmla="*/ 723277 w 1653886"/>
                <a:gd name="connsiteY10" fmla="*/ 1641780 h 2656618"/>
                <a:gd name="connsiteX11" fmla="*/ 671256 w 1653886"/>
                <a:gd name="connsiteY11" fmla="*/ 2645894 h 2656618"/>
                <a:gd name="connsiteX12" fmla="*/ 670238 w 1653886"/>
                <a:gd name="connsiteY12" fmla="*/ 2656618 h 2656618"/>
                <a:gd name="connsiteX13" fmla="*/ 1288826 w 1653886"/>
                <a:gd name="connsiteY13" fmla="*/ 2656618 h 2656618"/>
                <a:gd name="connsiteX14" fmla="*/ 1277268 w 1653886"/>
                <a:gd name="connsiteY14" fmla="*/ 2583272 h 2656618"/>
                <a:gd name="connsiteX15" fmla="*/ 1266361 w 1653886"/>
                <a:gd name="connsiteY15" fmla="*/ 1331959 h 2656618"/>
                <a:gd name="connsiteX16" fmla="*/ 1652103 w 1653886"/>
                <a:gd name="connsiteY16" fmla="*/ 430430 h 2656618"/>
                <a:gd name="connsiteX17" fmla="*/ 1459232 w 1653886"/>
                <a:gd name="connsiteY17" fmla="*/ 471062 h 2656618"/>
                <a:gd name="connsiteX18" fmla="*/ 1098868 w 1653886"/>
                <a:gd name="connsiteY18" fmla="*/ 732633 h 2656618"/>
                <a:gd name="connsiteX19" fmla="*/ 794335 w 1653886"/>
                <a:gd name="connsiteY19" fmla="*/ 8870 h 2656618"/>
                <a:gd name="connsiteX20" fmla="*/ 759198 w 1653886"/>
                <a:gd name="connsiteY20" fmla="*/ 850 h 26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53886" h="2656618">
                  <a:moveTo>
                    <a:pt x="759198" y="850"/>
                  </a:moveTo>
                  <a:cubicBezTo>
                    <a:pt x="692269" y="17203"/>
                    <a:pt x="726132" y="266631"/>
                    <a:pt x="763881" y="488839"/>
                  </a:cubicBezTo>
                  <a:cubicBezTo>
                    <a:pt x="807024" y="740251"/>
                    <a:pt x="593850" y="600578"/>
                    <a:pt x="459348" y="298375"/>
                  </a:cubicBezTo>
                  <a:cubicBezTo>
                    <a:pt x="324846" y="-3827"/>
                    <a:pt x="246175" y="82516"/>
                    <a:pt x="233486" y="125688"/>
                  </a:cubicBezTo>
                  <a:cubicBezTo>
                    <a:pt x="218259" y="168860"/>
                    <a:pt x="525330" y="707237"/>
                    <a:pt x="502490" y="735172"/>
                  </a:cubicBezTo>
                  <a:cubicBezTo>
                    <a:pt x="482188" y="760567"/>
                    <a:pt x="93908" y="313612"/>
                    <a:pt x="55842" y="326310"/>
                  </a:cubicBezTo>
                  <a:cubicBezTo>
                    <a:pt x="20313" y="339007"/>
                    <a:pt x="-45669" y="374561"/>
                    <a:pt x="48228" y="514234"/>
                  </a:cubicBezTo>
                  <a:cubicBezTo>
                    <a:pt x="139588" y="656447"/>
                    <a:pt x="428895" y="892622"/>
                    <a:pt x="411130" y="930715"/>
                  </a:cubicBezTo>
                  <a:cubicBezTo>
                    <a:pt x="393366" y="971347"/>
                    <a:pt x="152277" y="755488"/>
                    <a:pt x="65993" y="750409"/>
                  </a:cubicBezTo>
                  <a:cubicBezTo>
                    <a:pt x="-22829" y="745330"/>
                    <a:pt x="12700" y="869767"/>
                    <a:pt x="170042" y="981505"/>
                  </a:cubicBezTo>
                  <a:cubicBezTo>
                    <a:pt x="327384" y="1093244"/>
                    <a:pt x="710588" y="1217680"/>
                    <a:pt x="723277" y="1641780"/>
                  </a:cubicBezTo>
                  <a:cubicBezTo>
                    <a:pt x="732001" y="1933348"/>
                    <a:pt x="695144" y="2389360"/>
                    <a:pt x="671256" y="2645894"/>
                  </a:cubicBezTo>
                  <a:lnTo>
                    <a:pt x="670238" y="2656618"/>
                  </a:lnTo>
                  <a:lnTo>
                    <a:pt x="1288826" y="2656618"/>
                  </a:lnTo>
                  <a:lnTo>
                    <a:pt x="1277268" y="2583272"/>
                  </a:lnTo>
                  <a:cubicBezTo>
                    <a:pt x="1221841" y="2210562"/>
                    <a:pt x="1177856" y="1703363"/>
                    <a:pt x="1266361" y="1331959"/>
                  </a:cubicBezTo>
                  <a:cubicBezTo>
                    <a:pt x="1426241" y="669145"/>
                    <a:pt x="1677481" y="532011"/>
                    <a:pt x="1652103" y="430430"/>
                  </a:cubicBezTo>
                  <a:cubicBezTo>
                    <a:pt x="1629263" y="328849"/>
                    <a:pt x="1499836" y="377100"/>
                    <a:pt x="1459232" y="471062"/>
                  </a:cubicBezTo>
                  <a:cubicBezTo>
                    <a:pt x="1418628" y="562485"/>
                    <a:pt x="1253672" y="765646"/>
                    <a:pt x="1098868" y="732633"/>
                  </a:cubicBezTo>
                  <a:cubicBezTo>
                    <a:pt x="946601" y="699619"/>
                    <a:pt x="905997" y="69819"/>
                    <a:pt x="794335" y="8870"/>
                  </a:cubicBezTo>
                  <a:cubicBezTo>
                    <a:pt x="780377" y="934"/>
                    <a:pt x="768759" y="-1486"/>
                    <a:pt x="759198" y="8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0" tIns="45716" rIns="91430" bIns="45716" numCol="1" anchor="t" anchorCtr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id-ID" sz="900">
                <a:solidFill>
                  <a:srgbClr val="59595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4131806" y="5222793"/>
              <a:ext cx="3746933" cy="652657"/>
            </a:xfrm>
            <a:custGeom>
              <a:avLst/>
              <a:gdLst>
                <a:gd name="connsiteX0" fmla="*/ 2069981 w 4139963"/>
                <a:gd name="connsiteY0" fmla="*/ 0 h 721117"/>
                <a:gd name="connsiteX1" fmla="*/ 4041693 w 4139963"/>
                <a:gd name="connsiteY1" fmla="*/ 631822 h 721117"/>
                <a:gd name="connsiteX2" fmla="*/ 4139963 w 4139963"/>
                <a:gd name="connsiteY2" fmla="*/ 721117 h 721117"/>
                <a:gd name="connsiteX3" fmla="*/ 4029024 w 4139963"/>
                <a:gd name="connsiteY3" fmla="*/ 677936 h 721117"/>
                <a:gd name="connsiteX4" fmla="*/ 2069980 w 4139963"/>
                <a:gd name="connsiteY4" fmla="*/ 366464 h 721117"/>
                <a:gd name="connsiteX5" fmla="*/ 110936 w 4139963"/>
                <a:gd name="connsiteY5" fmla="*/ 677936 h 721117"/>
                <a:gd name="connsiteX6" fmla="*/ 0 w 4139963"/>
                <a:gd name="connsiteY6" fmla="*/ 721115 h 721117"/>
                <a:gd name="connsiteX7" fmla="*/ 98269 w 4139963"/>
                <a:gd name="connsiteY7" fmla="*/ 631822 h 721117"/>
                <a:gd name="connsiteX8" fmla="*/ 2069981 w 4139963"/>
                <a:gd name="connsiteY8" fmla="*/ 0 h 72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9963" h="721117">
                  <a:moveTo>
                    <a:pt x="2069981" y="0"/>
                  </a:moveTo>
                  <a:cubicBezTo>
                    <a:pt x="2863778" y="0"/>
                    <a:pt x="3573033" y="245952"/>
                    <a:pt x="4041693" y="631822"/>
                  </a:cubicBezTo>
                  <a:lnTo>
                    <a:pt x="4139963" y="721117"/>
                  </a:lnTo>
                  <a:lnTo>
                    <a:pt x="4029024" y="677936"/>
                  </a:lnTo>
                  <a:cubicBezTo>
                    <a:pt x="3469804" y="481289"/>
                    <a:pt x="2795654" y="366464"/>
                    <a:pt x="2069980" y="366464"/>
                  </a:cubicBezTo>
                  <a:cubicBezTo>
                    <a:pt x="1344306" y="366464"/>
                    <a:pt x="670157" y="481289"/>
                    <a:pt x="110936" y="677936"/>
                  </a:cubicBezTo>
                  <a:lnTo>
                    <a:pt x="0" y="721115"/>
                  </a:lnTo>
                  <a:lnTo>
                    <a:pt x="98269" y="631822"/>
                  </a:lnTo>
                  <a:cubicBezTo>
                    <a:pt x="566929" y="245952"/>
                    <a:pt x="1276184" y="0"/>
                    <a:pt x="206998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rgbClr val="59595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4"/>
          <p:cNvGrpSpPr>
            <a:grpSpLocks noChangeAspect="1"/>
          </p:cNvGrpSpPr>
          <p:nvPr/>
        </p:nvGrpSpPr>
        <p:grpSpPr bwMode="auto">
          <a:xfrm>
            <a:off x="166668" y="191589"/>
            <a:ext cx="11844464" cy="6500428"/>
            <a:chOff x="206" y="189"/>
            <a:chExt cx="7270" cy="3947"/>
          </a:xfrm>
        </p:grpSpPr>
        <p:sp>
          <p:nvSpPr>
            <p:cNvPr id="30" name="Freeform 5"/>
            <p:cNvSpPr/>
            <p:nvPr/>
          </p:nvSpPr>
          <p:spPr bwMode="auto">
            <a:xfrm>
              <a:off x="210" y="189"/>
              <a:ext cx="24" cy="62"/>
            </a:xfrm>
            <a:custGeom>
              <a:avLst/>
              <a:gdLst>
                <a:gd name="T0" fmla="*/ 6 w 7"/>
                <a:gd name="T1" fmla="*/ 14 h 21"/>
                <a:gd name="T2" fmla="*/ 6 w 7"/>
                <a:gd name="T3" fmla="*/ 14 h 21"/>
                <a:gd name="T4" fmla="*/ 5 w 7"/>
                <a:gd name="T5" fmla="*/ 3 h 21"/>
                <a:gd name="T6" fmla="*/ 0 w 7"/>
                <a:gd name="T7" fmla="*/ 3 h 21"/>
                <a:gd name="T8" fmla="*/ 1 w 7"/>
                <a:gd name="T9" fmla="*/ 18 h 21"/>
                <a:gd name="T10" fmla="*/ 5 w 7"/>
                <a:gd name="T11" fmla="*/ 20 h 21"/>
                <a:gd name="T12" fmla="*/ 7 w 7"/>
                <a:gd name="T13" fmla="*/ 17 h 21"/>
                <a:gd name="T14" fmla="*/ 6 w 7"/>
                <a:gd name="T1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1"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6" y="10"/>
                    <a:pt x="5" y="7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8"/>
                    <a:pt x="1" y="13"/>
                    <a:pt x="1" y="18"/>
                  </a:cubicBezTo>
                  <a:cubicBezTo>
                    <a:pt x="1" y="19"/>
                    <a:pt x="3" y="21"/>
                    <a:pt x="5" y="20"/>
                  </a:cubicBezTo>
                  <a:cubicBezTo>
                    <a:pt x="6" y="19"/>
                    <a:pt x="6" y="18"/>
                    <a:pt x="7" y="17"/>
                  </a:cubicBezTo>
                  <a:cubicBezTo>
                    <a:pt x="7" y="16"/>
                    <a:pt x="6" y="15"/>
                    <a:pt x="6" y="1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"/>
            <p:cNvSpPr/>
            <p:nvPr/>
          </p:nvSpPr>
          <p:spPr bwMode="auto">
            <a:xfrm>
              <a:off x="217" y="266"/>
              <a:ext cx="21" cy="66"/>
            </a:xfrm>
            <a:custGeom>
              <a:avLst/>
              <a:gdLst>
                <a:gd name="T0" fmla="*/ 5 w 6"/>
                <a:gd name="T1" fmla="*/ 3 h 22"/>
                <a:gd name="T2" fmla="*/ 1 w 6"/>
                <a:gd name="T3" fmla="*/ 3 h 22"/>
                <a:gd name="T4" fmla="*/ 2 w 6"/>
                <a:gd name="T5" fmla="*/ 19 h 22"/>
                <a:gd name="T6" fmla="*/ 6 w 6"/>
                <a:gd name="T7" fmla="*/ 19 h 22"/>
                <a:gd name="T8" fmla="*/ 5 w 6"/>
                <a:gd name="T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2">
                  <a:moveTo>
                    <a:pt x="5" y="3"/>
                  </a:moveTo>
                  <a:cubicBezTo>
                    <a:pt x="5" y="0"/>
                    <a:pt x="0" y="0"/>
                    <a:pt x="1" y="3"/>
                  </a:cubicBezTo>
                  <a:cubicBezTo>
                    <a:pt x="1" y="9"/>
                    <a:pt x="1" y="14"/>
                    <a:pt x="2" y="19"/>
                  </a:cubicBezTo>
                  <a:cubicBezTo>
                    <a:pt x="2" y="22"/>
                    <a:pt x="6" y="22"/>
                    <a:pt x="6" y="19"/>
                  </a:cubicBezTo>
                  <a:cubicBezTo>
                    <a:pt x="6" y="14"/>
                    <a:pt x="5" y="9"/>
                    <a:pt x="5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7"/>
            <p:cNvSpPr/>
            <p:nvPr/>
          </p:nvSpPr>
          <p:spPr bwMode="auto">
            <a:xfrm>
              <a:off x="220" y="355"/>
              <a:ext cx="18" cy="60"/>
            </a:xfrm>
            <a:custGeom>
              <a:avLst/>
              <a:gdLst>
                <a:gd name="T0" fmla="*/ 5 w 5"/>
                <a:gd name="T1" fmla="*/ 15 h 20"/>
                <a:gd name="T2" fmla="*/ 5 w 5"/>
                <a:gd name="T3" fmla="*/ 14 h 20"/>
                <a:gd name="T4" fmla="*/ 5 w 5"/>
                <a:gd name="T5" fmla="*/ 10 h 20"/>
                <a:gd name="T6" fmla="*/ 5 w 5"/>
                <a:gd name="T7" fmla="*/ 5 h 20"/>
                <a:gd name="T8" fmla="*/ 5 w 5"/>
                <a:gd name="T9" fmla="*/ 4 h 20"/>
                <a:gd name="T10" fmla="*/ 5 w 5"/>
                <a:gd name="T11" fmla="*/ 3 h 20"/>
                <a:gd name="T12" fmla="*/ 5 w 5"/>
                <a:gd name="T13" fmla="*/ 3 h 20"/>
                <a:gd name="T14" fmla="*/ 5 w 5"/>
                <a:gd name="T15" fmla="*/ 2 h 20"/>
                <a:gd name="T16" fmla="*/ 1 w 5"/>
                <a:gd name="T17" fmla="*/ 2 h 20"/>
                <a:gd name="T18" fmla="*/ 0 w 5"/>
                <a:gd name="T19" fmla="*/ 13 h 20"/>
                <a:gd name="T20" fmla="*/ 1 w 5"/>
                <a:gd name="T21" fmla="*/ 18 h 20"/>
                <a:gd name="T22" fmla="*/ 5 w 5"/>
                <a:gd name="T23" fmla="*/ 17 h 20"/>
                <a:gd name="T24" fmla="*/ 5 w 5"/>
                <a:gd name="T2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20">
                  <a:moveTo>
                    <a:pt x="5" y="15"/>
                  </a:moveTo>
                  <a:cubicBezTo>
                    <a:pt x="5" y="15"/>
                    <a:pt x="5" y="15"/>
                    <a:pt x="5" y="14"/>
                  </a:cubicBezTo>
                  <a:cubicBezTo>
                    <a:pt x="5" y="13"/>
                    <a:pt x="5" y="11"/>
                    <a:pt x="5" y="10"/>
                  </a:cubicBezTo>
                  <a:cubicBezTo>
                    <a:pt x="5" y="8"/>
                    <a:pt x="5" y="7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1" y="0"/>
                    <a:pt x="1" y="2"/>
                  </a:cubicBezTo>
                  <a:cubicBezTo>
                    <a:pt x="0" y="6"/>
                    <a:pt x="0" y="10"/>
                    <a:pt x="0" y="13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2" y="20"/>
                    <a:pt x="4" y="19"/>
                    <a:pt x="5" y="17"/>
                  </a:cubicBezTo>
                  <a:cubicBezTo>
                    <a:pt x="5" y="16"/>
                    <a:pt x="5" y="16"/>
                    <a:pt x="5" y="1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8"/>
            <p:cNvSpPr/>
            <p:nvPr/>
          </p:nvSpPr>
          <p:spPr bwMode="auto">
            <a:xfrm>
              <a:off x="224" y="429"/>
              <a:ext cx="14" cy="69"/>
            </a:xfrm>
            <a:custGeom>
              <a:avLst/>
              <a:gdLst>
                <a:gd name="T0" fmla="*/ 0 w 4"/>
                <a:gd name="T1" fmla="*/ 3 h 23"/>
                <a:gd name="T2" fmla="*/ 0 w 4"/>
                <a:gd name="T3" fmla="*/ 20 h 23"/>
                <a:gd name="T4" fmla="*/ 4 w 4"/>
                <a:gd name="T5" fmla="*/ 20 h 23"/>
                <a:gd name="T6" fmla="*/ 4 w 4"/>
                <a:gd name="T7" fmla="*/ 3 h 23"/>
                <a:gd name="T8" fmla="*/ 0 w 4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3">
                  <a:moveTo>
                    <a:pt x="0" y="3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4" y="23"/>
                    <a:pt x="4" y="2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9"/>
            <p:cNvSpPr/>
            <p:nvPr/>
          </p:nvSpPr>
          <p:spPr bwMode="auto">
            <a:xfrm>
              <a:off x="220" y="524"/>
              <a:ext cx="14" cy="57"/>
            </a:xfrm>
            <a:custGeom>
              <a:avLst/>
              <a:gdLst>
                <a:gd name="T0" fmla="*/ 0 w 4"/>
                <a:gd name="T1" fmla="*/ 3 h 19"/>
                <a:gd name="T2" fmla="*/ 0 w 4"/>
                <a:gd name="T3" fmla="*/ 16 h 19"/>
                <a:gd name="T4" fmla="*/ 4 w 4"/>
                <a:gd name="T5" fmla="*/ 16 h 19"/>
                <a:gd name="T6" fmla="*/ 4 w 4"/>
                <a:gd name="T7" fmla="*/ 3 h 19"/>
                <a:gd name="T8" fmla="*/ 0 w 4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3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4" y="19"/>
                    <a:pt x="4" y="16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0"/>
            <p:cNvSpPr/>
            <p:nvPr/>
          </p:nvSpPr>
          <p:spPr bwMode="auto">
            <a:xfrm>
              <a:off x="220" y="605"/>
              <a:ext cx="14" cy="65"/>
            </a:xfrm>
            <a:custGeom>
              <a:avLst/>
              <a:gdLst>
                <a:gd name="T0" fmla="*/ 0 w 4"/>
                <a:gd name="T1" fmla="*/ 3 h 22"/>
                <a:gd name="T2" fmla="*/ 0 w 4"/>
                <a:gd name="T3" fmla="*/ 19 h 22"/>
                <a:gd name="T4" fmla="*/ 4 w 4"/>
                <a:gd name="T5" fmla="*/ 19 h 22"/>
                <a:gd name="T6" fmla="*/ 4 w 4"/>
                <a:gd name="T7" fmla="*/ 3 h 22"/>
                <a:gd name="T8" fmla="*/ 0 w 4"/>
                <a:gd name="T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2">
                  <a:moveTo>
                    <a:pt x="0" y="3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4" y="22"/>
                    <a:pt x="4" y="1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1"/>
            <p:cNvSpPr/>
            <p:nvPr/>
          </p:nvSpPr>
          <p:spPr bwMode="auto">
            <a:xfrm>
              <a:off x="213" y="688"/>
              <a:ext cx="28" cy="80"/>
            </a:xfrm>
            <a:custGeom>
              <a:avLst/>
              <a:gdLst>
                <a:gd name="T0" fmla="*/ 5 w 8"/>
                <a:gd name="T1" fmla="*/ 3 h 27"/>
                <a:gd name="T2" fmla="*/ 1 w 8"/>
                <a:gd name="T3" fmla="*/ 4 h 27"/>
                <a:gd name="T4" fmla="*/ 3 w 8"/>
                <a:gd name="T5" fmla="*/ 24 h 27"/>
                <a:gd name="T6" fmla="*/ 7 w 8"/>
                <a:gd name="T7" fmla="*/ 23 h 27"/>
                <a:gd name="T8" fmla="*/ 5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5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2" y="11"/>
                    <a:pt x="1" y="18"/>
                    <a:pt x="3" y="24"/>
                  </a:cubicBezTo>
                  <a:cubicBezTo>
                    <a:pt x="3" y="27"/>
                    <a:pt x="8" y="26"/>
                    <a:pt x="7" y="23"/>
                  </a:cubicBezTo>
                  <a:cubicBezTo>
                    <a:pt x="6" y="16"/>
                    <a:pt x="6" y="10"/>
                    <a:pt x="5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2"/>
            <p:cNvSpPr/>
            <p:nvPr/>
          </p:nvSpPr>
          <p:spPr bwMode="auto">
            <a:xfrm>
              <a:off x="213" y="792"/>
              <a:ext cx="28" cy="74"/>
            </a:xfrm>
            <a:custGeom>
              <a:avLst/>
              <a:gdLst>
                <a:gd name="T0" fmla="*/ 3 w 8"/>
                <a:gd name="T1" fmla="*/ 3 h 25"/>
                <a:gd name="T2" fmla="*/ 1 w 8"/>
                <a:gd name="T3" fmla="*/ 21 h 25"/>
                <a:gd name="T4" fmla="*/ 5 w 8"/>
                <a:gd name="T5" fmla="*/ 22 h 25"/>
                <a:gd name="T6" fmla="*/ 7 w 8"/>
                <a:gd name="T7" fmla="*/ 4 h 25"/>
                <a:gd name="T8" fmla="*/ 3 w 8"/>
                <a:gd name="T9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5">
                  <a:moveTo>
                    <a:pt x="3" y="3"/>
                  </a:moveTo>
                  <a:cubicBezTo>
                    <a:pt x="2" y="9"/>
                    <a:pt x="2" y="15"/>
                    <a:pt x="1" y="21"/>
                  </a:cubicBezTo>
                  <a:cubicBezTo>
                    <a:pt x="0" y="24"/>
                    <a:pt x="4" y="25"/>
                    <a:pt x="5" y="22"/>
                  </a:cubicBezTo>
                  <a:cubicBezTo>
                    <a:pt x="6" y="16"/>
                    <a:pt x="6" y="10"/>
                    <a:pt x="7" y="4"/>
                  </a:cubicBezTo>
                  <a:cubicBezTo>
                    <a:pt x="8" y="1"/>
                    <a:pt x="3" y="0"/>
                    <a:pt x="3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3"/>
            <p:cNvSpPr/>
            <p:nvPr/>
          </p:nvSpPr>
          <p:spPr bwMode="auto">
            <a:xfrm>
              <a:off x="213" y="887"/>
              <a:ext cx="21" cy="74"/>
            </a:xfrm>
            <a:custGeom>
              <a:avLst/>
              <a:gdLst>
                <a:gd name="T0" fmla="*/ 2 w 6"/>
                <a:gd name="T1" fmla="*/ 3 h 25"/>
                <a:gd name="T2" fmla="*/ 0 w 6"/>
                <a:gd name="T3" fmla="*/ 22 h 25"/>
                <a:gd name="T4" fmla="*/ 5 w 6"/>
                <a:gd name="T5" fmla="*/ 22 h 25"/>
                <a:gd name="T6" fmla="*/ 6 w 6"/>
                <a:gd name="T7" fmla="*/ 3 h 25"/>
                <a:gd name="T8" fmla="*/ 2 w 6"/>
                <a:gd name="T9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5">
                  <a:moveTo>
                    <a:pt x="2" y="3"/>
                  </a:moveTo>
                  <a:cubicBezTo>
                    <a:pt x="1" y="9"/>
                    <a:pt x="1" y="16"/>
                    <a:pt x="0" y="22"/>
                  </a:cubicBezTo>
                  <a:cubicBezTo>
                    <a:pt x="0" y="25"/>
                    <a:pt x="5" y="25"/>
                    <a:pt x="5" y="22"/>
                  </a:cubicBezTo>
                  <a:cubicBezTo>
                    <a:pt x="5" y="16"/>
                    <a:pt x="6" y="9"/>
                    <a:pt x="6" y="3"/>
                  </a:cubicBezTo>
                  <a:cubicBezTo>
                    <a:pt x="6" y="0"/>
                    <a:pt x="2" y="0"/>
                    <a:pt x="2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4"/>
            <p:cNvSpPr/>
            <p:nvPr/>
          </p:nvSpPr>
          <p:spPr bwMode="auto">
            <a:xfrm>
              <a:off x="213" y="981"/>
              <a:ext cx="25" cy="75"/>
            </a:xfrm>
            <a:custGeom>
              <a:avLst/>
              <a:gdLst>
                <a:gd name="T0" fmla="*/ 3 w 7"/>
                <a:gd name="T1" fmla="*/ 3 h 25"/>
                <a:gd name="T2" fmla="*/ 2 w 7"/>
                <a:gd name="T3" fmla="*/ 13 h 25"/>
                <a:gd name="T4" fmla="*/ 2 w 7"/>
                <a:gd name="T5" fmla="*/ 18 h 25"/>
                <a:gd name="T6" fmla="*/ 2 w 7"/>
                <a:gd name="T7" fmla="*/ 20 h 25"/>
                <a:gd name="T8" fmla="*/ 2 w 7"/>
                <a:gd name="T9" fmla="*/ 20 h 25"/>
                <a:gd name="T10" fmla="*/ 5 w 7"/>
                <a:gd name="T11" fmla="*/ 24 h 25"/>
                <a:gd name="T12" fmla="*/ 7 w 7"/>
                <a:gd name="T13" fmla="*/ 16 h 25"/>
                <a:gd name="T14" fmla="*/ 7 w 7"/>
                <a:gd name="T15" fmla="*/ 3 h 25"/>
                <a:gd name="T16" fmla="*/ 3 w 7"/>
                <a:gd name="T17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5">
                  <a:moveTo>
                    <a:pt x="3" y="3"/>
                  </a:moveTo>
                  <a:cubicBezTo>
                    <a:pt x="3" y="6"/>
                    <a:pt x="3" y="9"/>
                    <a:pt x="2" y="13"/>
                  </a:cubicBezTo>
                  <a:cubicBezTo>
                    <a:pt x="2" y="14"/>
                    <a:pt x="2" y="16"/>
                    <a:pt x="2" y="18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22"/>
                    <a:pt x="3" y="25"/>
                    <a:pt x="5" y="24"/>
                  </a:cubicBezTo>
                  <a:cubicBezTo>
                    <a:pt x="7" y="23"/>
                    <a:pt x="7" y="18"/>
                    <a:pt x="7" y="16"/>
                  </a:cubicBezTo>
                  <a:cubicBezTo>
                    <a:pt x="7" y="12"/>
                    <a:pt x="7" y="7"/>
                    <a:pt x="7" y="3"/>
                  </a:cubicBezTo>
                  <a:cubicBezTo>
                    <a:pt x="7" y="0"/>
                    <a:pt x="3" y="0"/>
                    <a:pt x="3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5"/>
            <p:cNvSpPr/>
            <p:nvPr/>
          </p:nvSpPr>
          <p:spPr bwMode="auto">
            <a:xfrm>
              <a:off x="206" y="1079"/>
              <a:ext cx="28" cy="75"/>
            </a:xfrm>
            <a:custGeom>
              <a:avLst/>
              <a:gdLst>
                <a:gd name="T0" fmla="*/ 7 w 8"/>
                <a:gd name="T1" fmla="*/ 18 h 25"/>
                <a:gd name="T2" fmla="*/ 6 w 8"/>
                <a:gd name="T3" fmla="*/ 10 h 25"/>
                <a:gd name="T4" fmla="*/ 6 w 8"/>
                <a:gd name="T5" fmla="*/ 6 h 25"/>
                <a:gd name="T6" fmla="*/ 6 w 8"/>
                <a:gd name="T7" fmla="*/ 5 h 25"/>
                <a:gd name="T8" fmla="*/ 2 w 8"/>
                <a:gd name="T9" fmla="*/ 2 h 25"/>
                <a:gd name="T10" fmla="*/ 2 w 8"/>
                <a:gd name="T11" fmla="*/ 12 h 25"/>
                <a:gd name="T12" fmla="*/ 2 w 8"/>
                <a:gd name="T13" fmla="*/ 18 h 25"/>
                <a:gd name="T14" fmla="*/ 3 w 8"/>
                <a:gd name="T15" fmla="*/ 19 h 25"/>
                <a:gd name="T16" fmla="*/ 2 w 8"/>
                <a:gd name="T17" fmla="*/ 23 h 25"/>
                <a:gd name="T18" fmla="*/ 6 w 8"/>
                <a:gd name="T19" fmla="*/ 24 h 25"/>
                <a:gd name="T20" fmla="*/ 7 w 8"/>
                <a:gd name="T21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25">
                  <a:moveTo>
                    <a:pt x="7" y="18"/>
                  </a:moveTo>
                  <a:cubicBezTo>
                    <a:pt x="7" y="15"/>
                    <a:pt x="7" y="13"/>
                    <a:pt x="6" y="10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6" y="5"/>
                    <a:pt x="6" y="4"/>
                    <a:pt x="6" y="5"/>
                  </a:cubicBezTo>
                  <a:cubicBezTo>
                    <a:pt x="7" y="2"/>
                    <a:pt x="3" y="0"/>
                    <a:pt x="2" y="2"/>
                  </a:cubicBezTo>
                  <a:cubicBezTo>
                    <a:pt x="0" y="5"/>
                    <a:pt x="2" y="9"/>
                    <a:pt x="2" y="12"/>
                  </a:cubicBezTo>
                  <a:cubicBezTo>
                    <a:pt x="2" y="14"/>
                    <a:pt x="2" y="16"/>
                    <a:pt x="2" y="18"/>
                  </a:cubicBezTo>
                  <a:cubicBezTo>
                    <a:pt x="3" y="18"/>
                    <a:pt x="3" y="19"/>
                    <a:pt x="3" y="19"/>
                  </a:cubicBezTo>
                  <a:cubicBezTo>
                    <a:pt x="2" y="20"/>
                    <a:pt x="1" y="21"/>
                    <a:pt x="2" y="23"/>
                  </a:cubicBezTo>
                  <a:cubicBezTo>
                    <a:pt x="3" y="24"/>
                    <a:pt x="5" y="25"/>
                    <a:pt x="6" y="24"/>
                  </a:cubicBezTo>
                  <a:cubicBezTo>
                    <a:pt x="8" y="22"/>
                    <a:pt x="7" y="20"/>
                    <a:pt x="7" y="1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6"/>
            <p:cNvSpPr/>
            <p:nvPr/>
          </p:nvSpPr>
          <p:spPr bwMode="auto">
            <a:xfrm>
              <a:off x="213" y="1189"/>
              <a:ext cx="28" cy="101"/>
            </a:xfrm>
            <a:custGeom>
              <a:avLst/>
              <a:gdLst>
                <a:gd name="T0" fmla="*/ 7 w 8"/>
                <a:gd name="T1" fmla="*/ 30 h 34"/>
                <a:gd name="T2" fmla="*/ 6 w 8"/>
                <a:gd name="T3" fmla="*/ 3 h 34"/>
                <a:gd name="T4" fmla="*/ 2 w 8"/>
                <a:gd name="T5" fmla="*/ 3 h 34"/>
                <a:gd name="T6" fmla="*/ 2 w 8"/>
                <a:gd name="T7" fmla="*/ 25 h 34"/>
                <a:gd name="T8" fmla="*/ 1 w 8"/>
                <a:gd name="T9" fmla="*/ 28 h 34"/>
                <a:gd name="T10" fmla="*/ 3 w 8"/>
                <a:gd name="T11" fmla="*/ 32 h 34"/>
                <a:gd name="T12" fmla="*/ 7 w 8"/>
                <a:gd name="T13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4">
                  <a:moveTo>
                    <a:pt x="7" y="30"/>
                  </a:moveTo>
                  <a:cubicBezTo>
                    <a:pt x="5" y="21"/>
                    <a:pt x="6" y="12"/>
                    <a:pt x="6" y="3"/>
                  </a:cubicBezTo>
                  <a:cubicBezTo>
                    <a:pt x="6" y="0"/>
                    <a:pt x="2" y="0"/>
                    <a:pt x="2" y="3"/>
                  </a:cubicBezTo>
                  <a:cubicBezTo>
                    <a:pt x="1" y="10"/>
                    <a:pt x="1" y="18"/>
                    <a:pt x="2" y="25"/>
                  </a:cubicBezTo>
                  <a:cubicBezTo>
                    <a:pt x="1" y="25"/>
                    <a:pt x="0" y="26"/>
                    <a:pt x="1" y="28"/>
                  </a:cubicBezTo>
                  <a:cubicBezTo>
                    <a:pt x="2" y="29"/>
                    <a:pt x="2" y="31"/>
                    <a:pt x="3" y="32"/>
                  </a:cubicBezTo>
                  <a:cubicBezTo>
                    <a:pt x="5" y="34"/>
                    <a:pt x="8" y="32"/>
                    <a:pt x="7" y="3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7"/>
            <p:cNvSpPr/>
            <p:nvPr/>
          </p:nvSpPr>
          <p:spPr bwMode="auto">
            <a:xfrm>
              <a:off x="213" y="1323"/>
              <a:ext cx="21" cy="59"/>
            </a:xfrm>
            <a:custGeom>
              <a:avLst/>
              <a:gdLst>
                <a:gd name="T0" fmla="*/ 2 w 6"/>
                <a:gd name="T1" fmla="*/ 3 h 20"/>
                <a:gd name="T2" fmla="*/ 0 w 6"/>
                <a:gd name="T3" fmla="*/ 17 h 20"/>
                <a:gd name="T4" fmla="*/ 5 w 6"/>
                <a:gd name="T5" fmla="*/ 17 h 20"/>
                <a:gd name="T6" fmla="*/ 6 w 6"/>
                <a:gd name="T7" fmla="*/ 3 h 20"/>
                <a:gd name="T8" fmla="*/ 2 w 6"/>
                <a:gd name="T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0">
                  <a:moveTo>
                    <a:pt x="2" y="3"/>
                  </a:moveTo>
                  <a:cubicBezTo>
                    <a:pt x="1" y="8"/>
                    <a:pt x="1" y="12"/>
                    <a:pt x="0" y="17"/>
                  </a:cubicBezTo>
                  <a:cubicBezTo>
                    <a:pt x="0" y="20"/>
                    <a:pt x="5" y="20"/>
                    <a:pt x="5" y="17"/>
                  </a:cubicBezTo>
                  <a:cubicBezTo>
                    <a:pt x="5" y="12"/>
                    <a:pt x="6" y="8"/>
                    <a:pt x="6" y="3"/>
                  </a:cubicBezTo>
                  <a:cubicBezTo>
                    <a:pt x="6" y="0"/>
                    <a:pt x="2" y="0"/>
                    <a:pt x="2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8"/>
            <p:cNvSpPr/>
            <p:nvPr/>
          </p:nvSpPr>
          <p:spPr bwMode="auto">
            <a:xfrm>
              <a:off x="210" y="1415"/>
              <a:ext cx="24" cy="83"/>
            </a:xfrm>
            <a:custGeom>
              <a:avLst/>
              <a:gdLst>
                <a:gd name="T0" fmla="*/ 5 w 7"/>
                <a:gd name="T1" fmla="*/ 3 h 28"/>
                <a:gd name="T2" fmla="*/ 0 w 7"/>
                <a:gd name="T3" fmla="*/ 3 h 28"/>
                <a:gd name="T4" fmla="*/ 3 w 7"/>
                <a:gd name="T5" fmla="*/ 25 h 28"/>
                <a:gd name="T6" fmla="*/ 7 w 7"/>
                <a:gd name="T7" fmla="*/ 25 h 28"/>
                <a:gd name="T8" fmla="*/ 5 w 7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8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1" y="11"/>
                    <a:pt x="2" y="18"/>
                    <a:pt x="3" y="25"/>
                  </a:cubicBezTo>
                  <a:cubicBezTo>
                    <a:pt x="3" y="28"/>
                    <a:pt x="7" y="28"/>
                    <a:pt x="7" y="25"/>
                  </a:cubicBezTo>
                  <a:cubicBezTo>
                    <a:pt x="6" y="18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9"/>
            <p:cNvSpPr/>
            <p:nvPr/>
          </p:nvSpPr>
          <p:spPr bwMode="auto">
            <a:xfrm>
              <a:off x="224" y="1530"/>
              <a:ext cx="21" cy="92"/>
            </a:xfrm>
            <a:custGeom>
              <a:avLst/>
              <a:gdLst>
                <a:gd name="T0" fmla="*/ 4 w 6"/>
                <a:gd name="T1" fmla="*/ 3 h 31"/>
                <a:gd name="T2" fmla="*/ 0 w 6"/>
                <a:gd name="T3" fmla="*/ 3 h 31"/>
                <a:gd name="T4" fmla="*/ 1 w 6"/>
                <a:gd name="T5" fmla="*/ 29 h 31"/>
                <a:gd name="T6" fmla="*/ 5 w 6"/>
                <a:gd name="T7" fmla="*/ 29 h 31"/>
                <a:gd name="T8" fmla="*/ 4 w 6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1">
                  <a:moveTo>
                    <a:pt x="4" y="3"/>
                  </a:moveTo>
                  <a:cubicBezTo>
                    <a:pt x="4" y="0"/>
                    <a:pt x="0" y="0"/>
                    <a:pt x="0" y="3"/>
                  </a:cubicBezTo>
                  <a:cubicBezTo>
                    <a:pt x="0" y="12"/>
                    <a:pt x="0" y="20"/>
                    <a:pt x="1" y="29"/>
                  </a:cubicBezTo>
                  <a:cubicBezTo>
                    <a:pt x="1" y="31"/>
                    <a:pt x="6" y="31"/>
                    <a:pt x="5" y="29"/>
                  </a:cubicBezTo>
                  <a:cubicBezTo>
                    <a:pt x="4" y="20"/>
                    <a:pt x="4" y="12"/>
                    <a:pt x="4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0"/>
            <p:cNvSpPr/>
            <p:nvPr/>
          </p:nvSpPr>
          <p:spPr bwMode="auto">
            <a:xfrm>
              <a:off x="220" y="1664"/>
              <a:ext cx="18" cy="80"/>
            </a:xfrm>
            <a:custGeom>
              <a:avLst/>
              <a:gdLst>
                <a:gd name="T0" fmla="*/ 4 w 5"/>
                <a:gd name="T1" fmla="*/ 24 h 27"/>
                <a:gd name="T2" fmla="*/ 4 w 5"/>
                <a:gd name="T3" fmla="*/ 24 h 27"/>
                <a:gd name="T4" fmla="*/ 5 w 5"/>
                <a:gd name="T5" fmla="*/ 3 h 27"/>
                <a:gd name="T6" fmla="*/ 1 w 5"/>
                <a:gd name="T7" fmla="*/ 3 h 27"/>
                <a:gd name="T8" fmla="*/ 0 w 5"/>
                <a:gd name="T9" fmla="*/ 14 h 27"/>
                <a:gd name="T10" fmla="*/ 0 w 5"/>
                <a:gd name="T11" fmla="*/ 20 h 27"/>
                <a:gd name="T12" fmla="*/ 0 w 5"/>
                <a:gd name="T13" fmla="*/ 23 h 27"/>
                <a:gd name="T14" fmla="*/ 0 w 5"/>
                <a:gd name="T15" fmla="*/ 24 h 27"/>
                <a:gd name="T16" fmla="*/ 0 w 5"/>
                <a:gd name="T17" fmla="*/ 24 h 27"/>
                <a:gd name="T18" fmla="*/ 4 w 5"/>
                <a:gd name="T19" fmla="*/ 24 h 27"/>
                <a:gd name="T20" fmla="*/ 4 w 5"/>
                <a:gd name="T21" fmla="*/ 24 h 27"/>
                <a:gd name="T22" fmla="*/ 4 w 5"/>
                <a:gd name="T23" fmla="*/ 24 h 27"/>
                <a:gd name="T24" fmla="*/ 4 w 5"/>
                <a:gd name="T25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27"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5" y="17"/>
                    <a:pt x="5" y="9"/>
                    <a:pt x="5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1" y="6"/>
                    <a:pt x="0" y="10"/>
                    <a:pt x="0" y="14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1"/>
                    <a:pt x="0" y="23"/>
                    <a:pt x="0" y="23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4" y="27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1"/>
            <p:cNvSpPr/>
            <p:nvPr/>
          </p:nvSpPr>
          <p:spPr bwMode="auto">
            <a:xfrm>
              <a:off x="206" y="1762"/>
              <a:ext cx="21" cy="101"/>
            </a:xfrm>
            <a:custGeom>
              <a:avLst/>
              <a:gdLst>
                <a:gd name="T0" fmla="*/ 1 w 6"/>
                <a:gd name="T1" fmla="*/ 3 h 34"/>
                <a:gd name="T2" fmla="*/ 1 w 6"/>
                <a:gd name="T3" fmla="*/ 23 h 34"/>
                <a:gd name="T4" fmla="*/ 0 w 6"/>
                <a:gd name="T5" fmla="*/ 25 h 34"/>
                <a:gd name="T6" fmla="*/ 1 w 6"/>
                <a:gd name="T7" fmla="*/ 31 h 34"/>
                <a:gd name="T8" fmla="*/ 6 w 6"/>
                <a:gd name="T9" fmla="*/ 31 h 34"/>
                <a:gd name="T10" fmla="*/ 6 w 6"/>
                <a:gd name="T11" fmla="*/ 3 h 34"/>
                <a:gd name="T12" fmla="*/ 1 w 6"/>
                <a:gd name="T13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4">
                  <a:moveTo>
                    <a:pt x="1" y="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0" y="24"/>
                    <a:pt x="0" y="25"/>
                  </a:cubicBezTo>
                  <a:cubicBezTo>
                    <a:pt x="1" y="27"/>
                    <a:pt x="1" y="29"/>
                    <a:pt x="1" y="31"/>
                  </a:cubicBezTo>
                  <a:cubicBezTo>
                    <a:pt x="2" y="34"/>
                    <a:pt x="6" y="34"/>
                    <a:pt x="6" y="3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2"/>
            <p:cNvSpPr/>
            <p:nvPr/>
          </p:nvSpPr>
          <p:spPr bwMode="auto">
            <a:xfrm>
              <a:off x="213" y="1893"/>
              <a:ext cx="25" cy="86"/>
            </a:xfrm>
            <a:custGeom>
              <a:avLst/>
              <a:gdLst>
                <a:gd name="T0" fmla="*/ 6 w 7"/>
                <a:gd name="T1" fmla="*/ 25 h 29"/>
                <a:gd name="T2" fmla="*/ 5 w 7"/>
                <a:gd name="T3" fmla="*/ 3 h 29"/>
                <a:gd name="T4" fmla="*/ 0 w 7"/>
                <a:gd name="T5" fmla="*/ 3 h 29"/>
                <a:gd name="T6" fmla="*/ 2 w 7"/>
                <a:gd name="T7" fmla="*/ 26 h 29"/>
                <a:gd name="T8" fmla="*/ 6 w 7"/>
                <a:gd name="T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25"/>
                  </a:moveTo>
                  <a:cubicBezTo>
                    <a:pt x="4" y="18"/>
                    <a:pt x="5" y="10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0"/>
                    <a:pt x="0" y="19"/>
                    <a:pt x="2" y="26"/>
                  </a:cubicBezTo>
                  <a:cubicBezTo>
                    <a:pt x="2" y="29"/>
                    <a:pt x="7" y="28"/>
                    <a:pt x="6" y="2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3"/>
            <p:cNvSpPr/>
            <p:nvPr/>
          </p:nvSpPr>
          <p:spPr bwMode="auto">
            <a:xfrm>
              <a:off x="213" y="2008"/>
              <a:ext cx="18" cy="89"/>
            </a:xfrm>
            <a:custGeom>
              <a:avLst/>
              <a:gdLst>
                <a:gd name="T0" fmla="*/ 0 w 5"/>
                <a:gd name="T1" fmla="*/ 3 h 30"/>
                <a:gd name="T2" fmla="*/ 0 w 5"/>
                <a:gd name="T3" fmla="*/ 27 h 30"/>
                <a:gd name="T4" fmla="*/ 5 w 5"/>
                <a:gd name="T5" fmla="*/ 27 h 30"/>
                <a:gd name="T6" fmla="*/ 5 w 5"/>
                <a:gd name="T7" fmla="*/ 3 h 30"/>
                <a:gd name="T8" fmla="*/ 0 w 5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0" y="3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5" y="30"/>
                    <a:pt x="5" y="27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4"/>
            <p:cNvSpPr/>
            <p:nvPr/>
          </p:nvSpPr>
          <p:spPr bwMode="auto">
            <a:xfrm>
              <a:off x="217" y="2127"/>
              <a:ext cx="24" cy="89"/>
            </a:xfrm>
            <a:custGeom>
              <a:avLst/>
              <a:gdLst>
                <a:gd name="T0" fmla="*/ 6 w 7"/>
                <a:gd name="T1" fmla="*/ 26 h 30"/>
                <a:gd name="T2" fmla="*/ 5 w 7"/>
                <a:gd name="T3" fmla="*/ 3 h 30"/>
                <a:gd name="T4" fmla="*/ 1 w 7"/>
                <a:gd name="T5" fmla="*/ 3 h 30"/>
                <a:gd name="T6" fmla="*/ 2 w 7"/>
                <a:gd name="T7" fmla="*/ 27 h 30"/>
                <a:gd name="T8" fmla="*/ 6 w 7"/>
                <a:gd name="T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0">
                  <a:moveTo>
                    <a:pt x="6" y="26"/>
                  </a:moveTo>
                  <a:cubicBezTo>
                    <a:pt x="4" y="19"/>
                    <a:pt x="5" y="10"/>
                    <a:pt x="5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1" y="11"/>
                    <a:pt x="0" y="20"/>
                    <a:pt x="2" y="27"/>
                  </a:cubicBezTo>
                  <a:cubicBezTo>
                    <a:pt x="2" y="30"/>
                    <a:pt x="7" y="29"/>
                    <a:pt x="6" y="2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5"/>
            <p:cNvSpPr/>
            <p:nvPr/>
          </p:nvSpPr>
          <p:spPr bwMode="auto">
            <a:xfrm>
              <a:off x="224" y="2246"/>
              <a:ext cx="14" cy="109"/>
            </a:xfrm>
            <a:custGeom>
              <a:avLst/>
              <a:gdLst>
                <a:gd name="T0" fmla="*/ 0 w 4"/>
                <a:gd name="T1" fmla="*/ 3 h 37"/>
                <a:gd name="T2" fmla="*/ 0 w 4"/>
                <a:gd name="T3" fmla="*/ 34 h 37"/>
                <a:gd name="T4" fmla="*/ 4 w 4"/>
                <a:gd name="T5" fmla="*/ 34 h 37"/>
                <a:gd name="T6" fmla="*/ 4 w 4"/>
                <a:gd name="T7" fmla="*/ 3 h 37"/>
                <a:gd name="T8" fmla="*/ 0 w 4"/>
                <a:gd name="T9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7">
                  <a:moveTo>
                    <a:pt x="0" y="3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4" y="37"/>
                    <a:pt x="4" y="3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6"/>
            <p:cNvSpPr/>
            <p:nvPr/>
          </p:nvSpPr>
          <p:spPr bwMode="auto">
            <a:xfrm>
              <a:off x="210" y="2370"/>
              <a:ext cx="28" cy="107"/>
            </a:xfrm>
            <a:custGeom>
              <a:avLst/>
              <a:gdLst>
                <a:gd name="T0" fmla="*/ 7 w 8"/>
                <a:gd name="T1" fmla="*/ 3 h 36"/>
                <a:gd name="T2" fmla="*/ 3 w 8"/>
                <a:gd name="T3" fmla="*/ 3 h 36"/>
                <a:gd name="T4" fmla="*/ 0 w 8"/>
                <a:gd name="T5" fmla="*/ 32 h 36"/>
                <a:gd name="T6" fmla="*/ 5 w 8"/>
                <a:gd name="T7" fmla="*/ 33 h 36"/>
                <a:gd name="T8" fmla="*/ 7 w 8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7" y="3"/>
                  </a:moveTo>
                  <a:cubicBezTo>
                    <a:pt x="7" y="0"/>
                    <a:pt x="3" y="0"/>
                    <a:pt x="3" y="3"/>
                  </a:cubicBezTo>
                  <a:cubicBezTo>
                    <a:pt x="3" y="12"/>
                    <a:pt x="4" y="23"/>
                    <a:pt x="0" y="32"/>
                  </a:cubicBezTo>
                  <a:cubicBezTo>
                    <a:pt x="0" y="35"/>
                    <a:pt x="4" y="36"/>
                    <a:pt x="5" y="33"/>
                  </a:cubicBezTo>
                  <a:cubicBezTo>
                    <a:pt x="8" y="24"/>
                    <a:pt x="7" y="12"/>
                    <a:pt x="7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7"/>
            <p:cNvSpPr/>
            <p:nvPr/>
          </p:nvSpPr>
          <p:spPr bwMode="auto">
            <a:xfrm>
              <a:off x="213" y="2492"/>
              <a:ext cx="28" cy="83"/>
            </a:xfrm>
            <a:custGeom>
              <a:avLst/>
              <a:gdLst>
                <a:gd name="T0" fmla="*/ 5 w 8"/>
                <a:gd name="T1" fmla="*/ 23 h 28"/>
                <a:gd name="T2" fmla="*/ 5 w 8"/>
                <a:gd name="T3" fmla="*/ 3 h 28"/>
                <a:gd name="T4" fmla="*/ 0 w 8"/>
                <a:gd name="T5" fmla="*/ 3 h 28"/>
                <a:gd name="T6" fmla="*/ 0 w 8"/>
                <a:gd name="T7" fmla="*/ 19 h 28"/>
                <a:gd name="T8" fmla="*/ 4 w 8"/>
                <a:gd name="T9" fmla="*/ 27 h 28"/>
                <a:gd name="T10" fmla="*/ 5 w 8"/>
                <a:gd name="T11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8">
                  <a:moveTo>
                    <a:pt x="5" y="23"/>
                  </a:moveTo>
                  <a:cubicBezTo>
                    <a:pt x="4" y="23"/>
                    <a:pt x="5" y="5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8"/>
                    <a:pt x="0" y="14"/>
                    <a:pt x="0" y="19"/>
                  </a:cubicBezTo>
                  <a:cubicBezTo>
                    <a:pt x="1" y="22"/>
                    <a:pt x="1" y="27"/>
                    <a:pt x="4" y="27"/>
                  </a:cubicBezTo>
                  <a:cubicBezTo>
                    <a:pt x="7" y="28"/>
                    <a:pt x="8" y="23"/>
                    <a:pt x="5" y="2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8"/>
            <p:cNvSpPr/>
            <p:nvPr/>
          </p:nvSpPr>
          <p:spPr bwMode="auto">
            <a:xfrm>
              <a:off x="213" y="2614"/>
              <a:ext cx="28" cy="89"/>
            </a:xfrm>
            <a:custGeom>
              <a:avLst/>
              <a:gdLst>
                <a:gd name="T0" fmla="*/ 3 w 8"/>
                <a:gd name="T1" fmla="*/ 2 h 30"/>
                <a:gd name="T2" fmla="*/ 2 w 8"/>
                <a:gd name="T3" fmla="*/ 27 h 30"/>
                <a:gd name="T4" fmla="*/ 6 w 8"/>
                <a:gd name="T5" fmla="*/ 27 h 30"/>
                <a:gd name="T6" fmla="*/ 7 w 8"/>
                <a:gd name="T7" fmla="*/ 4 h 30"/>
                <a:gd name="T8" fmla="*/ 3 w 8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0">
                  <a:moveTo>
                    <a:pt x="3" y="2"/>
                  </a:moveTo>
                  <a:cubicBezTo>
                    <a:pt x="0" y="10"/>
                    <a:pt x="1" y="19"/>
                    <a:pt x="2" y="27"/>
                  </a:cubicBezTo>
                  <a:cubicBezTo>
                    <a:pt x="2" y="30"/>
                    <a:pt x="6" y="30"/>
                    <a:pt x="6" y="27"/>
                  </a:cubicBezTo>
                  <a:cubicBezTo>
                    <a:pt x="6" y="20"/>
                    <a:pt x="4" y="11"/>
                    <a:pt x="7" y="4"/>
                  </a:cubicBezTo>
                  <a:cubicBezTo>
                    <a:pt x="8" y="1"/>
                    <a:pt x="4" y="0"/>
                    <a:pt x="3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9"/>
            <p:cNvSpPr/>
            <p:nvPr/>
          </p:nvSpPr>
          <p:spPr bwMode="auto">
            <a:xfrm>
              <a:off x="217" y="2735"/>
              <a:ext cx="21" cy="107"/>
            </a:xfrm>
            <a:custGeom>
              <a:avLst/>
              <a:gdLst>
                <a:gd name="T0" fmla="*/ 6 w 6"/>
                <a:gd name="T1" fmla="*/ 3 h 36"/>
                <a:gd name="T2" fmla="*/ 2 w 6"/>
                <a:gd name="T3" fmla="*/ 3 h 36"/>
                <a:gd name="T4" fmla="*/ 1 w 6"/>
                <a:gd name="T5" fmla="*/ 33 h 36"/>
                <a:gd name="T6" fmla="*/ 5 w 6"/>
                <a:gd name="T7" fmla="*/ 33 h 36"/>
                <a:gd name="T8" fmla="*/ 6 w 6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6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1" y="13"/>
                    <a:pt x="0" y="23"/>
                    <a:pt x="1" y="33"/>
                  </a:cubicBezTo>
                  <a:cubicBezTo>
                    <a:pt x="1" y="36"/>
                    <a:pt x="5" y="36"/>
                    <a:pt x="5" y="33"/>
                  </a:cubicBezTo>
                  <a:cubicBezTo>
                    <a:pt x="4" y="23"/>
                    <a:pt x="6" y="13"/>
                    <a:pt x="6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0"/>
            <p:cNvSpPr/>
            <p:nvPr/>
          </p:nvSpPr>
          <p:spPr bwMode="auto">
            <a:xfrm>
              <a:off x="210" y="2860"/>
              <a:ext cx="28" cy="104"/>
            </a:xfrm>
            <a:custGeom>
              <a:avLst/>
              <a:gdLst>
                <a:gd name="T0" fmla="*/ 8 w 8"/>
                <a:gd name="T1" fmla="*/ 3 h 35"/>
                <a:gd name="T2" fmla="*/ 4 w 8"/>
                <a:gd name="T3" fmla="*/ 3 h 35"/>
                <a:gd name="T4" fmla="*/ 3 w 8"/>
                <a:gd name="T5" fmla="*/ 32 h 35"/>
                <a:gd name="T6" fmla="*/ 7 w 8"/>
                <a:gd name="T7" fmla="*/ 31 h 35"/>
                <a:gd name="T8" fmla="*/ 8 w 8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5">
                  <a:moveTo>
                    <a:pt x="8" y="3"/>
                  </a:moveTo>
                  <a:cubicBezTo>
                    <a:pt x="8" y="0"/>
                    <a:pt x="4" y="0"/>
                    <a:pt x="4" y="3"/>
                  </a:cubicBezTo>
                  <a:cubicBezTo>
                    <a:pt x="3" y="13"/>
                    <a:pt x="0" y="23"/>
                    <a:pt x="3" y="32"/>
                  </a:cubicBezTo>
                  <a:cubicBezTo>
                    <a:pt x="3" y="35"/>
                    <a:pt x="8" y="34"/>
                    <a:pt x="7" y="31"/>
                  </a:cubicBezTo>
                  <a:cubicBezTo>
                    <a:pt x="5" y="22"/>
                    <a:pt x="8" y="12"/>
                    <a:pt x="8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1"/>
            <p:cNvSpPr/>
            <p:nvPr/>
          </p:nvSpPr>
          <p:spPr bwMode="auto">
            <a:xfrm>
              <a:off x="206" y="3014"/>
              <a:ext cx="25" cy="98"/>
            </a:xfrm>
            <a:custGeom>
              <a:avLst/>
              <a:gdLst>
                <a:gd name="T0" fmla="*/ 6 w 7"/>
                <a:gd name="T1" fmla="*/ 24 h 33"/>
                <a:gd name="T2" fmla="*/ 5 w 7"/>
                <a:gd name="T3" fmla="*/ 3 h 33"/>
                <a:gd name="T4" fmla="*/ 0 w 7"/>
                <a:gd name="T5" fmla="*/ 3 h 33"/>
                <a:gd name="T6" fmla="*/ 1 w 7"/>
                <a:gd name="T7" fmla="*/ 30 h 33"/>
                <a:gd name="T8" fmla="*/ 6 w 7"/>
                <a:gd name="T9" fmla="*/ 32 h 33"/>
                <a:gd name="T10" fmla="*/ 7 w 7"/>
                <a:gd name="T11" fmla="*/ 26 h 33"/>
                <a:gd name="T12" fmla="*/ 6 w 7"/>
                <a:gd name="T13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3">
                  <a:moveTo>
                    <a:pt x="6" y="24"/>
                  </a:moveTo>
                  <a:cubicBezTo>
                    <a:pt x="6" y="17"/>
                    <a:pt x="6" y="10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1" y="12"/>
                    <a:pt x="1" y="21"/>
                    <a:pt x="1" y="30"/>
                  </a:cubicBezTo>
                  <a:cubicBezTo>
                    <a:pt x="1" y="33"/>
                    <a:pt x="4" y="33"/>
                    <a:pt x="6" y="32"/>
                  </a:cubicBezTo>
                  <a:cubicBezTo>
                    <a:pt x="7" y="30"/>
                    <a:pt x="7" y="28"/>
                    <a:pt x="7" y="26"/>
                  </a:cubicBezTo>
                  <a:cubicBezTo>
                    <a:pt x="7" y="25"/>
                    <a:pt x="7" y="25"/>
                    <a:pt x="6" y="2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2"/>
            <p:cNvSpPr/>
            <p:nvPr/>
          </p:nvSpPr>
          <p:spPr bwMode="auto">
            <a:xfrm>
              <a:off x="210" y="3166"/>
              <a:ext cx="24" cy="92"/>
            </a:xfrm>
            <a:custGeom>
              <a:avLst/>
              <a:gdLst>
                <a:gd name="T0" fmla="*/ 3 w 7"/>
                <a:gd name="T1" fmla="*/ 3 h 31"/>
                <a:gd name="T2" fmla="*/ 2 w 7"/>
                <a:gd name="T3" fmla="*/ 17 h 31"/>
                <a:gd name="T4" fmla="*/ 1 w 7"/>
                <a:gd name="T5" fmla="*/ 24 h 31"/>
                <a:gd name="T6" fmla="*/ 1 w 7"/>
                <a:gd name="T7" fmla="*/ 27 h 31"/>
                <a:gd name="T8" fmla="*/ 0 w 7"/>
                <a:gd name="T9" fmla="*/ 28 h 31"/>
                <a:gd name="T10" fmla="*/ 1 w 7"/>
                <a:gd name="T11" fmla="*/ 29 h 31"/>
                <a:gd name="T12" fmla="*/ 4 w 7"/>
                <a:gd name="T13" fmla="*/ 30 h 31"/>
                <a:gd name="T14" fmla="*/ 6 w 7"/>
                <a:gd name="T15" fmla="*/ 20 h 31"/>
                <a:gd name="T16" fmla="*/ 7 w 7"/>
                <a:gd name="T17" fmla="*/ 3 h 31"/>
                <a:gd name="T18" fmla="*/ 3 w 7"/>
                <a:gd name="T1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1">
                  <a:moveTo>
                    <a:pt x="3" y="3"/>
                  </a:moveTo>
                  <a:cubicBezTo>
                    <a:pt x="2" y="7"/>
                    <a:pt x="2" y="12"/>
                    <a:pt x="2" y="17"/>
                  </a:cubicBezTo>
                  <a:cubicBezTo>
                    <a:pt x="1" y="19"/>
                    <a:pt x="1" y="22"/>
                    <a:pt x="1" y="24"/>
                  </a:cubicBezTo>
                  <a:cubicBezTo>
                    <a:pt x="1" y="25"/>
                    <a:pt x="0" y="27"/>
                    <a:pt x="1" y="27"/>
                  </a:cubicBezTo>
                  <a:cubicBezTo>
                    <a:pt x="0" y="27"/>
                    <a:pt x="0" y="28"/>
                    <a:pt x="0" y="28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1" y="30"/>
                    <a:pt x="3" y="31"/>
                    <a:pt x="4" y="30"/>
                  </a:cubicBezTo>
                  <a:cubicBezTo>
                    <a:pt x="6" y="28"/>
                    <a:pt x="6" y="23"/>
                    <a:pt x="6" y="20"/>
                  </a:cubicBezTo>
                  <a:cubicBezTo>
                    <a:pt x="6" y="14"/>
                    <a:pt x="7" y="9"/>
                    <a:pt x="7" y="3"/>
                  </a:cubicBezTo>
                  <a:cubicBezTo>
                    <a:pt x="7" y="0"/>
                    <a:pt x="3" y="0"/>
                    <a:pt x="3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3"/>
            <p:cNvSpPr/>
            <p:nvPr/>
          </p:nvSpPr>
          <p:spPr bwMode="auto">
            <a:xfrm>
              <a:off x="213" y="3290"/>
              <a:ext cx="28" cy="101"/>
            </a:xfrm>
            <a:custGeom>
              <a:avLst/>
              <a:gdLst>
                <a:gd name="T0" fmla="*/ 7 w 8"/>
                <a:gd name="T1" fmla="*/ 25 h 34"/>
                <a:gd name="T2" fmla="*/ 5 w 8"/>
                <a:gd name="T3" fmla="*/ 3 h 34"/>
                <a:gd name="T4" fmla="*/ 0 w 8"/>
                <a:gd name="T5" fmla="*/ 3 h 34"/>
                <a:gd name="T6" fmla="*/ 2 w 8"/>
                <a:gd name="T7" fmla="*/ 17 h 34"/>
                <a:gd name="T8" fmla="*/ 3 w 8"/>
                <a:gd name="T9" fmla="*/ 25 h 34"/>
                <a:gd name="T10" fmla="*/ 3 w 8"/>
                <a:gd name="T11" fmla="*/ 29 h 34"/>
                <a:gd name="T12" fmla="*/ 3 w 8"/>
                <a:gd name="T13" fmla="*/ 29 h 34"/>
                <a:gd name="T14" fmla="*/ 3 w 8"/>
                <a:gd name="T15" fmla="*/ 31 h 34"/>
                <a:gd name="T16" fmla="*/ 7 w 8"/>
                <a:gd name="T17" fmla="*/ 32 h 34"/>
                <a:gd name="T18" fmla="*/ 7 w 8"/>
                <a:gd name="T1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4">
                  <a:moveTo>
                    <a:pt x="7" y="25"/>
                  </a:moveTo>
                  <a:cubicBezTo>
                    <a:pt x="7" y="18"/>
                    <a:pt x="5" y="10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1" y="8"/>
                    <a:pt x="1" y="12"/>
                    <a:pt x="2" y="17"/>
                  </a:cubicBezTo>
                  <a:cubicBezTo>
                    <a:pt x="2" y="20"/>
                    <a:pt x="3" y="23"/>
                    <a:pt x="3" y="25"/>
                  </a:cubicBezTo>
                  <a:cubicBezTo>
                    <a:pt x="3" y="27"/>
                    <a:pt x="3" y="28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2" y="31"/>
                    <a:pt x="3" y="31"/>
                  </a:cubicBezTo>
                  <a:cubicBezTo>
                    <a:pt x="4" y="33"/>
                    <a:pt x="6" y="34"/>
                    <a:pt x="7" y="32"/>
                  </a:cubicBezTo>
                  <a:cubicBezTo>
                    <a:pt x="8" y="30"/>
                    <a:pt x="8" y="28"/>
                    <a:pt x="7" y="2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4"/>
            <p:cNvSpPr/>
            <p:nvPr/>
          </p:nvSpPr>
          <p:spPr bwMode="auto">
            <a:xfrm>
              <a:off x="217" y="3427"/>
              <a:ext cx="28" cy="110"/>
            </a:xfrm>
            <a:custGeom>
              <a:avLst/>
              <a:gdLst>
                <a:gd name="T0" fmla="*/ 6 w 8"/>
                <a:gd name="T1" fmla="*/ 30 h 37"/>
                <a:gd name="T2" fmla="*/ 6 w 8"/>
                <a:gd name="T3" fmla="*/ 29 h 37"/>
                <a:gd name="T4" fmla="*/ 6 w 8"/>
                <a:gd name="T5" fmla="*/ 20 h 37"/>
                <a:gd name="T6" fmla="*/ 7 w 8"/>
                <a:gd name="T7" fmla="*/ 4 h 37"/>
                <a:gd name="T8" fmla="*/ 3 w 8"/>
                <a:gd name="T9" fmla="*/ 3 h 37"/>
                <a:gd name="T10" fmla="*/ 1 w 8"/>
                <a:gd name="T11" fmla="*/ 20 h 37"/>
                <a:gd name="T12" fmla="*/ 3 w 8"/>
                <a:gd name="T13" fmla="*/ 35 h 37"/>
                <a:gd name="T14" fmla="*/ 7 w 8"/>
                <a:gd name="T15" fmla="*/ 33 h 37"/>
                <a:gd name="T16" fmla="*/ 6 w 8"/>
                <a:gd name="T17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7">
                  <a:moveTo>
                    <a:pt x="6" y="30"/>
                  </a:moveTo>
                  <a:cubicBezTo>
                    <a:pt x="6" y="30"/>
                    <a:pt x="6" y="29"/>
                    <a:pt x="6" y="29"/>
                  </a:cubicBezTo>
                  <a:cubicBezTo>
                    <a:pt x="5" y="26"/>
                    <a:pt x="6" y="22"/>
                    <a:pt x="6" y="20"/>
                  </a:cubicBezTo>
                  <a:cubicBezTo>
                    <a:pt x="6" y="15"/>
                    <a:pt x="6" y="9"/>
                    <a:pt x="7" y="4"/>
                  </a:cubicBezTo>
                  <a:cubicBezTo>
                    <a:pt x="8" y="1"/>
                    <a:pt x="3" y="0"/>
                    <a:pt x="3" y="3"/>
                  </a:cubicBezTo>
                  <a:cubicBezTo>
                    <a:pt x="2" y="8"/>
                    <a:pt x="1" y="14"/>
                    <a:pt x="1" y="20"/>
                  </a:cubicBezTo>
                  <a:cubicBezTo>
                    <a:pt x="1" y="24"/>
                    <a:pt x="0" y="32"/>
                    <a:pt x="3" y="35"/>
                  </a:cubicBezTo>
                  <a:cubicBezTo>
                    <a:pt x="5" y="37"/>
                    <a:pt x="8" y="35"/>
                    <a:pt x="7" y="33"/>
                  </a:cubicBezTo>
                  <a:cubicBezTo>
                    <a:pt x="7" y="32"/>
                    <a:pt x="6" y="31"/>
                    <a:pt x="6" y="3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5"/>
            <p:cNvSpPr/>
            <p:nvPr/>
          </p:nvSpPr>
          <p:spPr bwMode="auto">
            <a:xfrm>
              <a:off x="217" y="3590"/>
              <a:ext cx="24" cy="92"/>
            </a:xfrm>
            <a:custGeom>
              <a:avLst/>
              <a:gdLst>
                <a:gd name="T0" fmla="*/ 6 w 7"/>
                <a:gd name="T1" fmla="*/ 27 h 31"/>
                <a:gd name="T2" fmla="*/ 5 w 7"/>
                <a:gd name="T3" fmla="*/ 3 h 31"/>
                <a:gd name="T4" fmla="*/ 1 w 7"/>
                <a:gd name="T5" fmla="*/ 3 h 31"/>
                <a:gd name="T6" fmla="*/ 2 w 7"/>
                <a:gd name="T7" fmla="*/ 28 h 31"/>
                <a:gd name="T8" fmla="*/ 6 w 7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1">
                  <a:moveTo>
                    <a:pt x="6" y="27"/>
                  </a:moveTo>
                  <a:cubicBezTo>
                    <a:pt x="4" y="19"/>
                    <a:pt x="5" y="11"/>
                    <a:pt x="5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1" y="11"/>
                    <a:pt x="0" y="20"/>
                    <a:pt x="2" y="28"/>
                  </a:cubicBezTo>
                  <a:cubicBezTo>
                    <a:pt x="2" y="31"/>
                    <a:pt x="7" y="30"/>
                    <a:pt x="6" y="2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36"/>
            <p:cNvSpPr/>
            <p:nvPr/>
          </p:nvSpPr>
          <p:spPr bwMode="auto">
            <a:xfrm>
              <a:off x="217" y="3721"/>
              <a:ext cx="24" cy="95"/>
            </a:xfrm>
            <a:custGeom>
              <a:avLst/>
              <a:gdLst>
                <a:gd name="T0" fmla="*/ 2 w 7"/>
                <a:gd name="T1" fmla="*/ 3 h 32"/>
                <a:gd name="T2" fmla="*/ 1 w 7"/>
                <a:gd name="T3" fmla="*/ 29 h 32"/>
                <a:gd name="T4" fmla="*/ 5 w 7"/>
                <a:gd name="T5" fmla="*/ 29 h 32"/>
                <a:gd name="T6" fmla="*/ 6 w 7"/>
                <a:gd name="T7" fmla="*/ 3 h 32"/>
                <a:gd name="T8" fmla="*/ 2 w 7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2">
                  <a:moveTo>
                    <a:pt x="2" y="3"/>
                  </a:moveTo>
                  <a:cubicBezTo>
                    <a:pt x="0" y="12"/>
                    <a:pt x="1" y="20"/>
                    <a:pt x="1" y="29"/>
                  </a:cubicBezTo>
                  <a:cubicBezTo>
                    <a:pt x="1" y="32"/>
                    <a:pt x="5" y="32"/>
                    <a:pt x="5" y="29"/>
                  </a:cubicBezTo>
                  <a:cubicBezTo>
                    <a:pt x="5" y="20"/>
                    <a:pt x="5" y="12"/>
                    <a:pt x="6" y="3"/>
                  </a:cubicBezTo>
                  <a:cubicBezTo>
                    <a:pt x="7" y="0"/>
                    <a:pt x="2" y="0"/>
                    <a:pt x="2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37"/>
            <p:cNvSpPr/>
            <p:nvPr/>
          </p:nvSpPr>
          <p:spPr bwMode="auto">
            <a:xfrm>
              <a:off x="210" y="3842"/>
              <a:ext cx="28" cy="95"/>
            </a:xfrm>
            <a:custGeom>
              <a:avLst/>
              <a:gdLst>
                <a:gd name="T0" fmla="*/ 7 w 8"/>
                <a:gd name="T1" fmla="*/ 28 h 32"/>
                <a:gd name="T2" fmla="*/ 6 w 8"/>
                <a:gd name="T3" fmla="*/ 3 h 32"/>
                <a:gd name="T4" fmla="*/ 1 w 8"/>
                <a:gd name="T5" fmla="*/ 3 h 32"/>
                <a:gd name="T6" fmla="*/ 3 w 8"/>
                <a:gd name="T7" fmla="*/ 29 h 32"/>
                <a:gd name="T8" fmla="*/ 7 w 8"/>
                <a:gd name="T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7" y="28"/>
                  </a:moveTo>
                  <a:cubicBezTo>
                    <a:pt x="5" y="21"/>
                    <a:pt x="6" y="11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3" y="29"/>
                  </a:cubicBezTo>
                  <a:cubicBezTo>
                    <a:pt x="3" y="32"/>
                    <a:pt x="8" y="31"/>
                    <a:pt x="7" y="2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8"/>
            <p:cNvSpPr/>
            <p:nvPr/>
          </p:nvSpPr>
          <p:spPr bwMode="auto">
            <a:xfrm>
              <a:off x="217" y="3967"/>
              <a:ext cx="24" cy="56"/>
            </a:xfrm>
            <a:custGeom>
              <a:avLst/>
              <a:gdLst>
                <a:gd name="T0" fmla="*/ 6 w 7"/>
                <a:gd name="T1" fmla="*/ 15 h 19"/>
                <a:gd name="T2" fmla="*/ 5 w 7"/>
                <a:gd name="T3" fmla="*/ 3 h 19"/>
                <a:gd name="T4" fmla="*/ 1 w 7"/>
                <a:gd name="T5" fmla="*/ 3 h 19"/>
                <a:gd name="T6" fmla="*/ 2 w 7"/>
                <a:gd name="T7" fmla="*/ 16 h 19"/>
                <a:gd name="T8" fmla="*/ 6 w 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9">
                  <a:moveTo>
                    <a:pt x="6" y="15"/>
                  </a:moveTo>
                  <a:cubicBezTo>
                    <a:pt x="5" y="11"/>
                    <a:pt x="5" y="7"/>
                    <a:pt x="5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1" y="7"/>
                    <a:pt x="0" y="12"/>
                    <a:pt x="2" y="16"/>
                  </a:cubicBezTo>
                  <a:cubicBezTo>
                    <a:pt x="2" y="19"/>
                    <a:pt x="7" y="17"/>
                    <a:pt x="6" y="1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9"/>
            <p:cNvSpPr/>
            <p:nvPr/>
          </p:nvSpPr>
          <p:spPr bwMode="auto">
            <a:xfrm>
              <a:off x="213" y="4050"/>
              <a:ext cx="28" cy="62"/>
            </a:xfrm>
            <a:custGeom>
              <a:avLst/>
              <a:gdLst>
                <a:gd name="T0" fmla="*/ 7 w 8"/>
                <a:gd name="T1" fmla="*/ 17 h 21"/>
                <a:gd name="T2" fmla="*/ 6 w 8"/>
                <a:gd name="T3" fmla="*/ 4 h 21"/>
                <a:gd name="T4" fmla="*/ 2 w 8"/>
                <a:gd name="T5" fmla="*/ 2 h 21"/>
                <a:gd name="T6" fmla="*/ 3 w 8"/>
                <a:gd name="T7" fmla="*/ 18 h 21"/>
                <a:gd name="T8" fmla="*/ 7 w 8"/>
                <a:gd name="T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7" y="17"/>
                  </a:moveTo>
                  <a:cubicBezTo>
                    <a:pt x="6" y="13"/>
                    <a:pt x="5" y="8"/>
                    <a:pt x="6" y="4"/>
                  </a:cubicBezTo>
                  <a:cubicBezTo>
                    <a:pt x="7" y="1"/>
                    <a:pt x="2" y="0"/>
                    <a:pt x="2" y="2"/>
                  </a:cubicBezTo>
                  <a:cubicBezTo>
                    <a:pt x="0" y="7"/>
                    <a:pt x="1" y="13"/>
                    <a:pt x="3" y="18"/>
                  </a:cubicBezTo>
                  <a:cubicBezTo>
                    <a:pt x="3" y="21"/>
                    <a:pt x="8" y="20"/>
                    <a:pt x="7" y="1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40"/>
            <p:cNvSpPr/>
            <p:nvPr/>
          </p:nvSpPr>
          <p:spPr bwMode="auto">
            <a:xfrm>
              <a:off x="259" y="4100"/>
              <a:ext cx="92" cy="30"/>
            </a:xfrm>
            <a:custGeom>
              <a:avLst/>
              <a:gdLst>
                <a:gd name="T0" fmla="*/ 23 w 26"/>
                <a:gd name="T1" fmla="*/ 5 h 10"/>
                <a:gd name="T2" fmla="*/ 14 w 26"/>
                <a:gd name="T3" fmla="*/ 4 h 10"/>
                <a:gd name="T4" fmla="*/ 5 w 26"/>
                <a:gd name="T5" fmla="*/ 3 h 10"/>
                <a:gd name="T6" fmla="*/ 1 w 26"/>
                <a:gd name="T7" fmla="*/ 5 h 10"/>
                <a:gd name="T8" fmla="*/ 8 w 26"/>
                <a:gd name="T9" fmla="*/ 8 h 10"/>
                <a:gd name="T10" fmla="*/ 22 w 26"/>
                <a:gd name="T11" fmla="*/ 9 h 10"/>
                <a:gd name="T12" fmla="*/ 23 w 26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0">
                  <a:moveTo>
                    <a:pt x="23" y="5"/>
                  </a:moveTo>
                  <a:cubicBezTo>
                    <a:pt x="20" y="4"/>
                    <a:pt x="17" y="4"/>
                    <a:pt x="14" y="4"/>
                  </a:cubicBezTo>
                  <a:cubicBezTo>
                    <a:pt x="12" y="4"/>
                    <a:pt x="6" y="5"/>
                    <a:pt x="5" y="3"/>
                  </a:cubicBezTo>
                  <a:cubicBezTo>
                    <a:pt x="4" y="0"/>
                    <a:pt x="0" y="2"/>
                    <a:pt x="1" y="5"/>
                  </a:cubicBezTo>
                  <a:cubicBezTo>
                    <a:pt x="3" y="8"/>
                    <a:pt x="6" y="8"/>
                    <a:pt x="8" y="8"/>
                  </a:cubicBezTo>
                  <a:cubicBezTo>
                    <a:pt x="13" y="9"/>
                    <a:pt x="17" y="9"/>
                    <a:pt x="22" y="9"/>
                  </a:cubicBezTo>
                  <a:cubicBezTo>
                    <a:pt x="25" y="10"/>
                    <a:pt x="26" y="5"/>
                    <a:pt x="2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41"/>
            <p:cNvSpPr/>
            <p:nvPr/>
          </p:nvSpPr>
          <p:spPr bwMode="auto">
            <a:xfrm>
              <a:off x="397" y="4112"/>
              <a:ext cx="84" cy="21"/>
            </a:xfrm>
            <a:custGeom>
              <a:avLst/>
              <a:gdLst>
                <a:gd name="T0" fmla="*/ 21 w 24"/>
                <a:gd name="T1" fmla="*/ 0 h 7"/>
                <a:gd name="T2" fmla="*/ 3 w 24"/>
                <a:gd name="T3" fmla="*/ 2 h 7"/>
                <a:gd name="T4" fmla="*/ 4 w 24"/>
                <a:gd name="T5" fmla="*/ 6 h 7"/>
                <a:gd name="T6" fmla="*/ 21 w 24"/>
                <a:gd name="T7" fmla="*/ 4 h 7"/>
                <a:gd name="T8" fmla="*/ 21 w 2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">
                  <a:moveTo>
                    <a:pt x="21" y="0"/>
                  </a:moveTo>
                  <a:cubicBezTo>
                    <a:pt x="15" y="0"/>
                    <a:pt x="9" y="0"/>
                    <a:pt x="3" y="2"/>
                  </a:cubicBezTo>
                  <a:cubicBezTo>
                    <a:pt x="0" y="3"/>
                    <a:pt x="1" y="7"/>
                    <a:pt x="4" y="6"/>
                  </a:cubicBezTo>
                  <a:cubicBezTo>
                    <a:pt x="10" y="4"/>
                    <a:pt x="16" y="4"/>
                    <a:pt x="21" y="4"/>
                  </a:cubicBezTo>
                  <a:cubicBezTo>
                    <a:pt x="24" y="4"/>
                    <a:pt x="24" y="0"/>
                    <a:pt x="21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42"/>
            <p:cNvSpPr/>
            <p:nvPr/>
          </p:nvSpPr>
          <p:spPr bwMode="auto">
            <a:xfrm>
              <a:off x="520" y="4100"/>
              <a:ext cx="99" cy="24"/>
            </a:xfrm>
            <a:custGeom>
              <a:avLst/>
              <a:gdLst>
                <a:gd name="T0" fmla="*/ 24 w 28"/>
                <a:gd name="T1" fmla="*/ 1 h 8"/>
                <a:gd name="T2" fmla="*/ 4 w 28"/>
                <a:gd name="T3" fmla="*/ 2 h 8"/>
                <a:gd name="T4" fmla="*/ 3 w 28"/>
                <a:gd name="T5" fmla="*/ 6 h 8"/>
                <a:gd name="T6" fmla="*/ 25 w 28"/>
                <a:gd name="T7" fmla="*/ 5 h 8"/>
                <a:gd name="T8" fmla="*/ 24 w 2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24" y="1"/>
                  </a:moveTo>
                  <a:cubicBezTo>
                    <a:pt x="18" y="3"/>
                    <a:pt x="10" y="3"/>
                    <a:pt x="4" y="2"/>
                  </a:cubicBezTo>
                  <a:cubicBezTo>
                    <a:pt x="1" y="1"/>
                    <a:pt x="0" y="6"/>
                    <a:pt x="3" y="6"/>
                  </a:cubicBezTo>
                  <a:cubicBezTo>
                    <a:pt x="10" y="7"/>
                    <a:pt x="18" y="8"/>
                    <a:pt x="25" y="5"/>
                  </a:cubicBezTo>
                  <a:cubicBezTo>
                    <a:pt x="28" y="4"/>
                    <a:pt x="27" y="0"/>
                    <a:pt x="24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43"/>
            <p:cNvSpPr/>
            <p:nvPr/>
          </p:nvSpPr>
          <p:spPr bwMode="auto">
            <a:xfrm>
              <a:off x="654" y="4106"/>
              <a:ext cx="81" cy="24"/>
            </a:xfrm>
            <a:custGeom>
              <a:avLst/>
              <a:gdLst>
                <a:gd name="T0" fmla="*/ 20 w 23"/>
                <a:gd name="T1" fmla="*/ 0 h 8"/>
                <a:gd name="T2" fmla="*/ 3 w 23"/>
                <a:gd name="T3" fmla="*/ 3 h 8"/>
                <a:gd name="T4" fmla="*/ 5 w 23"/>
                <a:gd name="T5" fmla="*/ 7 h 8"/>
                <a:gd name="T6" fmla="*/ 20 w 23"/>
                <a:gd name="T7" fmla="*/ 4 h 8"/>
                <a:gd name="T8" fmla="*/ 20 w 2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20" y="0"/>
                  </a:moveTo>
                  <a:cubicBezTo>
                    <a:pt x="14" y="0"/>
                    <a:pt x="8" y="1"/>
                    <a:pt x="3" y="3"/>
                  </a:cubicBezTo>
                  <a:cubicBezTo>
                    <a:pt x="0" y="4"/>
                    <a:pt x="3" y="8"/>
                    <a:pt x="5" y="7"/>
                  </a:cubicBezTo>
                  <a:cubicBezTo>
                    <a:pt x="10" y="5"/>
                    <a:pt x="15" y="4"/>
                    <a:pt x="20" y="4"/>
                  </a:cubicBezTo>
                  <a:cubicBezTo>
                    <a:pt x="23" y="4"/>
                    <a:pt x="23" y="0"/>
                    <a:pt x="20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44"/>
            <p:cNvSpPr/>
            <p:nvPr/>
          </p:nvSpPr>
          <p:spPr bwMode="auto">
            <a:xfrm>
              <a:off x="774" y="4106"/>
              <a:ext cx="88" cy="27"/>
            </a:xfrm>
            <a:custGeom>
              <a:avLst/>
              <a:gdLst>
                <a:gd name="T0" fmla="*/ 21 w 25"/>
                <a:gd name="T1" fmla="*/ 2 h 9"/>
                <a:gd name="T2" fmla="*/ 4 w 25"/>
                <a:gd name="T3" fmla="*/ 1 h 9"/>
                <a:gd name="T4" fmla="*/ 2 w 25"/>
                <a:gd name="T5" fmla="*/ 5 h 9"/>
                <a:gd name="T6" fmla="*/ 23 w 25"/>
                <a:gd name="T7" fmla="*/ 6 h 9"/>
                <a:gd name="T8" fmla="*/ 21 w 2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21" y="2"/>
                  </a:moveTo>
                  <a:cubicBezTo>
                    <a:pt x="15" y="4"/>
                    <a:pt x="9" y="3"/>
                    <a:pt x="4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9" y="7"/>
                    <a:pt x="16" y="9"/>
                    <a:pt x="23" y="6"/>
                  </a:cubicBezTo>
                  <a:cubicBezTo>
                    <a:pt x="25" y="5"/>
                    <a:pt x="24" y="1"/>
                    <a:pt x="21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45"/>
            <p:cNvSpPr/>
            <p:nvPr/>
          </p:nvSpPr>
          <p:spPr bwMode="auto">
            <a:xfrm>
              <a:off x="898" y="4109"/>
              <a:ext cx="95" cy="27"/>
            </a:xfrm>
            <a:custGeom>
              <a:avLst/>
              <a:gdLst>
                <a:gd name="T0" fmla="*/ 24 w 27"/>
                <a:gd name="T1" fmla="*/ 2 h 9"/>
                <a:gd name="T2" fmla="*/ 3 w 27"/>
                <a:gd name="T3" fmla="*/ 3 h 9"/>
                <a:gd name="T4" fmla="*/ 5 w 27"/>
                <a:gd name="T5" fmla="*/ 7 h 9"/>
                <a:gd name="T6" fmla="*/ 23 w 27"/>
                <a:gd name="T7" fmla="*/ 6 h 9"/>
                <a:gd name="T8" fmla="*/ 24 w 2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24" y="2"/>
                  </a:moveTo>
                  <a:cubicBezTo>
                    <a:pt x="17" y="1"/>
                    <a:pt x="9" y="0"/>
                    <a:pt x="3" y="3"/>
                  </a:cubicBezTo>
                  <a:cubicBezTo>
                    <a:pt x="0" y="5"/>
                    <a:pt x="2" y="9"/>
                    <a:pt x="5" y="7"/>
                  </a:cubicBezTo>
                  <a:cubicBezTo>
                    <a:pt x="10" y="4"/>
                    <a:pt x="17" y="5"/>
                    <a:pt x="23" y="6"/>
                  </a:cubicBezTo>
                  <a:cubicBezTo>
                    <a:pt x="26" y="7"/>
                    <a:pt x="27" y="2"/>
                    <a:pt x="24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46"/>
            <p:cNvSpPr/>
            <p:nvPr/>
          </p:nvSpPr>
          <p:spPr bwMode="auto">
            <a:xfrm>
              <a:off x="1035" y="4100"/>
              <a:ext cx="95" cy="33"/>
            </a:xfrm>
            <a:custGeom>
              <a:avLst/>
              <a:gdLst>
                <a:gd name="T0" fmla="*/ 21 w 27"/>
                <a:gd name="T1" fmla="*/ 2 h 11"/>
                <a:gd name="T2" fmla="*/ 4 w 27"/>
                <a:gd name="T3" fmla="*/ 3 h 11"/>
                <a:gd name="T4" fmla="*/ 3 w 27"/>
                <a:gd name="T5" fmla="*/ 7 h 11"/>
                <a:gd name="T6" fmla="*/ 24 w 27"/>
                <a:gd name="T7" fmla="*/ 6 h 11"/>
                <a:gd name="T8" fmla="*/ 21 w 2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21" y="2"/>
                  </a:moveTo>
                  <a:cubicBezTo>
                    <a:pt x="17" y="6"/>
                    <a:pt x="9" y="4"/>
                    <a:pt x="4" y="3"/>
                  </a:cubicBezTo>
                  <a:cubicBezTo>
                    <a:pt x="2" y="2"/>
                    <a:pt x="0" y="7"/>
                    <a:pt x="3" y="7"/>
                  </a:cubicBezTo>
                  <a:cubicBezTo>
                    <a:pt x="10" y="8"/>
                    <a:pt x="18" y="11"/>
                    <a:pt x="24" y="6"/>
                  </a:cubicBezTo>
                  <a:cubicBezTo>
                    <a:pt x="27" y="4"/>
                    <a:pt x="23" y="0"/>
                    <a:pt x="21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47"/>
            <p:cNvSpPr/>
            <p:nvPr/>
          </p:nvSpPr>
          <p:spPr bwMode="auto">
            <a:xfrm>
              <a:off x="1155" y="4097"/>
              <a:ext cx="81" cy="24"/>
            </a:xfrm>
            <a:custGeom>
              <a:avLst/>
              <a:gdLst>
                <a:gd name="T0" fmla="*/ 20 w 23"/>
                <a:gd name="T1" fmla="*/ 1 h 8"/>
                <a:gd name="T2" fmla="*/ 3 w 23"/>
                <a:gd name="T3" fmla="*/ 3 h 8"/>
                <a:gd name="T4" fmla="*/ 4 w 23"/>
                <a:gd name="T5" fmla="*/ 7 h 8"/>
                <a:gd name="T6" fmla="*/ 20 w 23"/>
                <a:gd name="T7" fmla="*/ 5 h 8"/>
                <a:gd name="T8" fmla="*/ 20 w 2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20" y="1"/>
                  </a:moveTo>
                  <a:cubicBezTo>
                    <a:pt x="15" y="1"/>
                    <a:pt x="9" y="1"/>
                    <a:pt x="3" y="3"/>
                  </a:cubicBezTo>
                  <a:cubicBezTo>
                    <a:pt x="0" y="3"/>
                    <a:pt x="1" y="8"/>
                    <a:pt x="4" y="7"/>
                  </a:cubicBezTo>
                  <a:cubicBezTo>
                    <a:pt x="9" y="6"/>
                    <a:pt x="15" y="5"/>
                    <a:pt x="20" y="5"/>
                  </a:cubicBezTo>
                  <a:cubicBezTo>
                    <a:pt x="23" y="5"/>
                    <a:pt x="23" y="0"/>
                    <a:pt x="20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48"/>
            <p:cNvSpPr/>
            <p:nvPr/>
          </p:nvSpPr>
          <p:spPr bwMode="auto">
            <a:xfrm>
              <a:off x="1275" y="4100"/>
              <a:ext cx="99" cy="18"/>
            </a:xfrm>
            <a:custGeom>
              <a:avLst/>
              <a:gdLst>
                <a:gd name="T0" fmla="*/ 24 w 28"/>
                <a:gd name="T1" fmla="*/ 1 h 6"/>
                <a:gd name="T2" fmla="*/ 3 w 28"/>
                <a:gd name="T3" fmla="*/ 2 h 6"/>
                <a:gd name="T4" fmla="*/ 3 w 28"/>
                <a:gd name="T5" fmla="*/ 6 h 6"/>
                <a:gd name="T6" fmla="*/ 25 w 28"/>
                <a:gd name="T7" fmla="*/ 5 h 6"/>
                <a:gd name="T8" fmla="*/ 24 w 2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24" y="1"/>
                  </a:moveTo>
                  <a:cubicBezTo>
                    <a:pt x="17" y="2"/>
                    <a:pt x="10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8" y="6"/>
                    <a:pt x="25" y="5"/>
                  </a:cubicBezTo>
                  <a:cubicBezTo>
                    <a:pt x="28" y="5"/>
                    <a:pt x="27" y="0"/>
                    <a:pt x="24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49"/>
            <p:cNvSpPr/>
            <p:nvPr/>
          </p:nvSpPr>
          <p:spPr bwMode="auto">
            <a:xfrm>
              <a:off x="1420" y="4106"/>
              <a:ext cx="95" cy="18"/>
            </a:xfrm>
            <a:custGeom>
              <a:avLst/>
              <a:gdLst>
                <a:gd name="T0" fmla="*/ 24 w 27"/>
                <a:gd name="T1" fmla="*/ 0 h 6"/>
                <a:gd name="T2" fmla="*/ 3 w 27"/>
                <a:gd name="T3" fmla="*/ 1 h 6"/>
                <a:gd name="T4" fmla="*/ 3 w 27"/>
                <a:gd name="T5" fmla="*/ 5 h 6"/>
                <a:gd name="T6" fmla="*/ 24 w 27"/>
                <a:gd name="T7" fmla="*/ 4 h 6"/>
                <a:gd name="T8" fmla="*/ 24 w 2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24" y="0"/>
                  </a:moveTo>
                  <a:cubicBezTo>
                    <a:pt x="17" y="0"/>
                    <a:pt x="10" y="0"/>
                    <a:pt x="3" y="1"/>
                  </a:cubicBezTo>
                  <a:cubicBezTo>
                    <a:pt x="1" y="1"/>
                    <a:pt x="0" y="6"/>
                    <a:pt x="3" y="5"/>
                  </a:cubicBezTo>
                  <a:cubicBezTo>
                    <a:pt x="10" y="4"/>
                    <a:pt x="17" y="4"/>
                    <a:pt x="24" y="4"/>
                  </a:cubicBezTo>
                  <a:cubicBezTo>
                    <a:pt x="27" y="4"/>
                    <a:pt x="27" y="0"/>
                    <a:pt x="24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50"/>
            <p:cNvSpPr/>
            <p:nvPr/>
          </p:nvSpPr>
          <p:spPr bwMode="auto">
            <a:xfrm>
              <a:off x="1554" y="4103"/>
              <a:ext cx="88" cy="18"/>
            </a:xfrm>
            <a:custGeom>
              <a:avLst/>
              <a:gdLst>
                <a:gd name="T0" fmla="*/ 22 w 25"/>
                <a:gd name="T1" fmla="*/ 0 h 6"/>
                <a:gd name="T2" fmla="*/ 3 w 25"/>
                <a:gd name="T3" fmla="*/ 1 h 6"/>
                <a:gd name="T4" fmla="*/ 4 w 25"/>
                <a:gd name="T5" fmla="*/ 5 h 6"/>
                <a:gd name="T6" fmla="*/ 22 w 25"/>
                <a:gd name="T7" fmla="*/ 4 h 6"/>
                <a:gd name="T8" fmla="*/ 22 w 2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">
                  <a:moveTo>
                    <a:pt x="22" y="0"/>
                  </a:moveTo>
                  <a:cubicBezTo>
                    <a:pt x="16" y="0"/>
                    <a:pt x="9" y="0"/>
                    <a:pt x="3" y="1"/>
                  </a:cubicBezTo>
                  <a:cubicBezTo>
                    <a:pt x="0" y="1"/>
                    <a:pt x="1" y="6"/>
                    <a:pt x="4" y="5"/>
                  </a:cubicBezTo>
                  <a:cubicBezTo>
                    <a:pt x="10" y="4"/>
                    <a:pt x="16" y="4"/>
                    <a:pt x="22" y="4"/>
                  </a:cubicBezTo>
                  <a:cubicBezTo>
                    <a:pt x="25" y="4"/>
                    <a:pt x="25" y="0"/>
                    <a:pt x="22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1"/>
            <p:cNvSpPr/>
            <p:nvPr/>
          </p:nvSpPr>
          <p:spPr bwMode="auto">
            <a:xfrm>
              <a:off x="1681" y="4106"/>
              <a:ext cx="91" cy="21"/>
            </a:xfrm>
            <a:custGeom>
              <a:avLst/>
              <a:gdLst>
                <a:gd name="T0" fmla="*/ 23 w 26"/>
                <a:gd name="T1" fmla="*/ 0 h 7"/>
                <a:gd name="T2" fmla="*/ 3 w 26"/>
                <a:gd name="T3" fmla="*/ 2 h 7"/>
                <a:gd name="T4" fmla="*/ 4 w 26"/>
                <a:gd name="T5" fmla="*/ 6 h 7"/>
                <a:gd name="T6" fmla="*/ 23 w 26"/>
                <a:gd name="T7" fmla="*/ 4 h 7"/>
                <a:gd name="T8" fmla="*/ 23 w 2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23" y="0"/>
                  </a:moveTo>
                  <a:cubicBezTo>
                    <a:pt x="16" y="0"/>
                    <a:pt x="9" y="1"/>
                    <a:pt x="3" y="2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10" y="5"/>
                    <a:pt x="17" y="4"/>
                    <a:pt x="23" y="4"/>
                  </a:cubicBezTo>
                  <a:cubicBezTo>
                    <a:pt x="26" y="4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52"/>
            <p:cNvSpPr/>
            <p:nvPr/>
          </p:nvSpPr>
          <p:spPr bwMode="auto">
            <a:xfrm>
              <a:off x="1829" y="4103"/>
              <a:ext cx="99" cy="18"/>
            </a:xfrm>
            <a:custGeom>
              <a:avLst/>
              <a:gdLst>
                <a:gd name="T0" fmla="*/ 26 w 28"/>
                <a:gd name="T1" fmla="*/ 1 h 6"/>
                <a:gd name="T2" fmla="*/ 3 w 28"/>
                <a:gd name="T3" fmla="*/ 2 h 6"/>
                <a:gd name="T4" fmla="*/ 3 w 28"/>
                <a:gd name="T5" fmla="*/ 6 h 6"/>
                <a:gd name="T6" fmla="*/ 26 w 28"/>
                <a:gd name="T7" fmla="*/ 5 h 6"/>
                <a:gd name="T8" fmla="*/ 26 w 2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26" y="1"/>
                  </a:moveTo>
                  <a:cubicBezTo>
                    <a:pt x="18" y="0"/>
                    <a:pt x="11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8" y="4"/>
                    <a:pt x="26" y="5"/>
                  </a:cubicBezTo>
                  <a:cubicBezTo>
                    <a:pt x="28" y="6"/>
                    <a:pt x="28" y="1"/>
                    <a:pt x="26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53"/>
            <p:cNvSpPr/>
            <p:nvPr/>
          </p:nvSpPr>
          <p:spPr bwMode="auto">
            <a:xfrm>
              <a:off x="1952" y="4094"/>
              <a:ext cx="106" cy="24"/>
            </a:xfrm>
            <a:custGeom>
              <a:avLst/>
              <a:gdLst>
                <a:gd name="T0" fmla="*/ 26 w 30"/>
                <a:gd name="T1" fmla="*/ 2 h 8"/>
                <a:gd name="T2" fmla="*/ 15 w 30"/>
                <a:gd name="T3" fmla="*/ 2 h 8"/>
                <a:gd name="T4" fmla="*/ 5 w 30"/>
                <a:gd name="T5" fmla="*/ 1 h 8"/>
                <a:gd name="T6" fmla="*/ 3 w 30"/>
                <a:gd name="T7" fmla="*/ 5 h 8"/>
                <a:gd name="T8" fmla="*/ 13 w 30"/>
                <a:gd name="T9" fmla="*/ 7 h 8"/>
                <a:gd name="T10" fmla="*/ 27 w 30"/>
                <a:gd name="T11" fmla="*/ 6 h 8"/>
                <a:gd name="T12" fmla="*/ 26 w 30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26" y="2"/>
                  </a:moveTo>
                  <a:cubicBezTo>
                    <a:pt x="22" y="3"/>
                    <a:pt x="19" y="3"/>
                    <a:pt x="15" y="2"/>
                  </a:cubicBezTo>
                  <a:cubicBezTo>
                    <a:pt x="12" y="2"/>
                    <a:pt x="8" y="2"/>
                    <a:pt x="5" y="1"/>
                  </a:cubicBezTo>
                  <a:cubicBezTo>
                    <a:pt x="3" y="0"/>
                    <a:pt x="0" y="4"/>
                    <a:pt x="3" y="5"/>
                  </a:cubicBezTo>
                  <a:cubicBezTo>
                    <a:pt x="6" y="6"/>
                    <a:pt x="10" y="6"/>
                    <a:pt x="13" y="7"/>
                  </a:cubicBezTo>
                  <a:cubicBezTo>
                    <a:pt x="18" y="7"/>
                    <a:pt x="23" y="8"/>
                    <a:pt x="27" y="6"/>
                  </a:cubicBezTo>
                  <a:cubicBezTo>
                    <a:pt x="30" y="5"/>
                    <a:pt x="29" y="1"/>
                    <a:pt x="26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54"/>
            <p:cNvSpPr/>
            <p:nvPr/>
          </p:nvSpPr>
          <p:spPr bwMode="auto">
            <a:xfrm>
              <a:off x="2104" y="4100"/>
              <a:ext cx="127" cy="24"/>
            </a:xfrm>
            <a:custGeom>
              <a:avLst/>
              <a:gdLst>
                <a:gd name="T0" fmla="*/ 34 w 36"/>
                <a:gd name="T1" fmla="*/ 3 h 8"/>
                <a:gd name="T2" fmla="*/ 3 w 36"/>
                <a:gd name="T3" fmla="*/ 2 h 8"/>
                <a:gd name="T4" fmla="*/ 3 w 36"/>
                <a:gd name="T5" fmla="*/ 6 h 8"/>
                <a:gd name="T6" fmla="*/ 32 w 36"/>
                <a:gd name="T7" fmla="*/ 7 h 8"/>
                <a:gd name="T8" fmla="*/ 34 w 3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">
                  <a:moveTo>
                    <a:pt x="34" y="3"/>
                  </a:moveTo>
                  <a:cubicBezTo>
                    <a:pt x="24" y="0"/>
                    <a:pt x="14" y="1"/>
                    <a:pt x="3" y="2"/>
                  </a:cubicBezTo>
                  <a:cubicBezTo>
                    <a:pt x="1" y="2"/>
                    <a:pt x="0" y="7"/>
                    <a:pt x="3" y="6"/>
                  </a:cubicBezTo>
                  <a:cubicBezTo>
                    <a:pt x="13" y="5"/>
                    <a:pt x="23" y="4"/>
                    <a:pt x="32" y="7"/>
                  </a:cubicBezTo>
                  <a:cubicBezTo>
                    <a:pt x="35" y="8"/>
                    <a:pt x="36" y="4"/>
                    <a:pt x="34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55"/>
            <p:cNvSpPr/>
            <p:nvPr/>
          </p:nvSpPr>
          <p:spPr bwMode="auto">
            <a:xfrm>
              <a:off x="2280" y="4100"/>
              <a:ext cx="106" cy="15"/>
            </a:xfrm>
            <a:custGeom>
              <a:avLst/>
              <a:gdLst>
                <a:gd name="T0" fmla="*/ 27 w 30"/>
                <a:gd name="T1" fmla="*/ 1 h 5"/>
                <a:gd name="T2" fmla="*/ 3 w 30"/>
                <a:gd name="T3" fmla="*/ 0 h 5"/>
                <a:gd name="T4" fmla="*/ 3 w 30"/>
                <a:gd name="T5" fmla="*/ 4 h 5"/>
                <a:gd name="T6" fmla="*/ 27 w 30"/>
                <a:gd name="T7" fmla="*/ 5 h 5"/>
                <a:gd name="T8" fmla="*/ 27 w 30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">
                  <a:moveTo>
                    <a:pt x="27" y="1"/>
                  </a:moveTo>
                  <a:cubicBezTo>
                    <a:pt x="19" y="1"/>
                    <a:pt x="11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11" y="4"/>
                    <a:pt x="19" y="5"/>
                    <a:pt x="27" y="5"/>
                  </a:cubicBezTo>
                  <a:cubicBezTo>
                    <a:pt x="30" y="5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56"/>
            <p:cNvSpPr/>
            <p:nvPr/>
          </p:nvSpPr>
          <p:spPr bwMode="auto">
            <a:xfrm>
              <a:off x="2414" y="4097"/>
              <a:ext cx="103" cy="30"/>
            </a:xfrm>
            <a:custGeom>
              <a:avLst/>
              <a:gdLst>
                <a:gd name="T0" fmla="*/ 24 w 29"/>
                <a:gd name="T1" fmla="*/ 1 h 10"/>
                <a:gd name="T2" fmla="*/ 4 w 29"/>
                <a:gd name="T3" fmla="*/ 3 h 10"/>
                <a:gd name="T4" fmla="*/ 2 w 29"/>
                <a:gd name="T5" fmla="*/ 7 h 10"/>
                <a:gd name="T6" fmla="*/ 26 w 29"/>
                <a:gd name="T7" fmla="*/ 5 h 10"/>
                <a:gd name="T8" fmla="*/ 24 w 2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">
                  <a:moveTo>
                    <a:pt x="24" y="1"/>
                  </a:moveTo>
                  <a:cubicBezTo>
                    <a:pt x="18" y="2"/>
                    <a:pt x="10" y="5"/>
                    <a:pt x="4" y="3"/>
                  </a:cubicBezTo>
                  <a:cubicBezTo>
                    <a:pt x="1" y="2"/>
                    <a:pt x="0" y="6"/>
                    <a:pt x="2" y="7"/>
                  </a:cubicBezTo>
                  <a:cubicBezTo>
                    <a:pt x="10" y="10"/>
                    <a:pt x="18" y="6"/>
                    <a:pt x="26" y="5"/>
                  </a:cubicBezTo>
                  <a:cubicBezTo>
                    <a:pt x="29" y="5"/>
                    <a:pt x="27" y="0"/>
                    <a:pt x="24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57"/>
            <p:cNvSpPr/>
            <p:nvPr/>
          </p:nvSpPr>
          <p:spPr bwMode="auto">
            <a:xfrm>
              <a:off x="2534" y="4097"/>
              <a:ext cx="120" cy="21"/>
            </a:xfrm>
            <a:custGeom>
              <a:avLst/>
              <a:gdLst>
                <a:gd name="T0" fmla="*/ 31 w 34"/>
                <a:gd name="T1" fmla="*/ 2 h 7"/>
                <a:gd name="T2" fmla="*/ 3 w 34"/>
                <a:gd name="T3" fmla="*/ 2 h 7"/>
                <a:gd name="T4" fmla="*/ 3 w 34"/>
                <a:gd name="T5" fmla="*/ 6 h 7"/>
                <a:gd name="T6" fmla="*/ 29 w 34"/>
                <a:gd name="T7" fmla="*/ 6 h 7"/>
                <a:gd name="T8" fmla="*/ 31 w 34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7">
                  <a:moveTo>
                    <a:pt x="31" y="2"/>
                  </a:moveTo>
                  <a:cubicBezTo>
                    <a:pt x="21" y="0"/>
                    <a:pt x="12" y="0"/>
                    <a:pt x="3" y="2"/>
                  </a:cubicBezTo>
                  <a:cubicBezTo>
                    <a:pt x="0" y="2"/>
                    <a:pt x="0" y="7"/>
                    <a:pt x="3" y="6"/>
                  </a:cubicBezTo>
                  <a:cubicBezTo>
                    <a:pt x="12" y="5"/>
                    <a:pt x="21" y="4"/>
                    <a:pt x="29" y="6"/>
                  </a:cubicBezTo>
                  <a:cubicBezTo>
                    <a:pt x="32" y="7"/>
                    <a:pt x="34" y="2"/>
                    <a:pt x="31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58"/>
            <p:cNvSpPr/>
            <p:nvPr/>
          </p:nvSpPr>
          <p:spPr bwMode="auto">
            <a:xfrm>
              <a:off x="2682" y="4103"/>
              <a:ext cx="110" cy="21"/>
            </a:xfrm>
            <a:custGeom>
              <a:avLst/>
              <a:gdLst>
                <a:gd name="T0" fmla="*/ 26 w 31"/>
                <a:gd name="T1" fmla="*/ 1 h 7"/>
                <a:gd name="T2" fmla="*/ 4 w 31"/>
                <a:gd name="T3" fmla="*/ 1 h 7"/>
                <a:gd name="T4" fmla="*/ 3 w 31"/>
                <a:gd name="T5" fmla="*/ 5 h 7"/>
                <a:gd name="T6" fmla="*/ 28 w 31"/>
                <a:gd name="T7" fmla="*/ 5 h 7"/>
                <a:gd name="T8" fmla="*/ 26 w 3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26" y="1"/>
                  </a:moveTo>
                  <a:cubicBezTo>
                    <a:pt x="19" y="2"/>
                    <a:pt x="12" y="3"/>
                    <a:pt x="4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11" y="7"/>
                    <a:pt x="20" y="6"/>
                    <a:pt x="28" y="5"/>
                  </a:cubicBezTo>
                  <a:cubicBezTo>
                    <a:pt x="31" y="5"/>
                    <a:pt x="29" y="0"/>
                    <a:pt x="26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59"/>
            <p:cNvSpPr/>
            <p:nvPr/>
          </p:nvSpPr>
          <p:spPr bwMode="auto">
            <a:xfrm>
              <a:off x="2848" y="4094"/>
              <a:ext cx="102" cy="24"/>
            </a:xfrm>
            <a:custGeom>
              <a:avLst/>
              <a:gdLst>
                <a:gd name="T0" fmla="*/ 26 w 29"/>
                <a:gd name="T1" fmla="*/ 3 h 8"/>
                <a:gd name="T2" fmla="*/ 3 w 29"/>
                <a:gd name="T3" fmla="*/ 3 h 8"/>
                <a:gd name="T4" fmla="*/ 3 w 29"/>
                <a:gd name="T5" fmla="*/ 7 h 8"/>
                <a:gd name="T6" fmla="*/ 25 w 29"/>
                <a:gd name="T7" fmla="*/ 7 h 8"/>
                <a:gd name="T8" fmla="*/ 26 w 29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8">
                  <a:moveTo>
                    <a:pt x="26" y="3"/>
                  </a:moveTo>
                  <a:cubicBezTo>
                    <a:pt x="18" y="0"/>
                    <a:pt x="11" y="2"/>
                    <a:pt x="3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11" y="7"/>
                    <a:pt x="18" y="4"/>
                    <a:pt x="25" y="7"/>
                  </a:cubicBezTo>
                  <a:cubicBezTo>
                    <a:pt x="28" y="8"/>
                    <a:pt x="29" y="4"/>
                    <a:pt x="26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60"/>
            <p:cNvSpPr/>
            <p:nvPr/>
          </p:nvSpPr>
          <p:spPr bwMode="auto">
            <a:xfrm>
              <a:off x="2993" y="4103"/>
              <a:ext cx="81" cy="12"/>
            </a:xfrm>
            <a:custGeom>
              <a:avLst/>
              <a:gdLst>
                <a:gd name="T0" fmla="*/ 20 w 23"/>
                <a:gd name="T1" fmla="*/ 0 h 4"/>
                <a:gd name="T2" fmla="*/ 3 w 23"/>
                <a:gd name="T3" fmla="*/ 0 h 4"/>
                <a:gd name="T4" fmla="*/ 3 w 23"/>
                <a:gd name="T5" fmla="*/ 4 h 4"/>
                <a:gd name="T6" fmla="*/ 20 w 23"/>
                <a:gd name="T7" fmla="*/ 4 h 4"/>
                <a:gd name="T8" fmla="*/ 20 w 2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">
                  <a:moveTo>
                    <a:pt x="2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3" y="4"/>
                    <a:pt x="23" y="0"/>
                    <a:pt x="20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61"/>
            <p:cNvSpPr/>
            <p:nvPr/>
          </p:nvSpPr>
          <p:spPr bwMode="auto">
            <a:xfrm>
              <a:off x="3155" y="4100"/>
              <a:ext cx="88" cy="24"/>
            </a:xfrm>
            <a:custGeom>
              <a:avLst/>
              <a:gdLst>
                <a:gd name="T0" fmla="*/ 22 w 25"/>
                <a:gd name="T1" fmla="*/ 3 h 8"/>
                <a:gd name="T2" fmla="*/ 3 w 25"/>
                <a:gd name="T3" fmla="*/ 3 h 8"/>
                <a:gd name="T4" fmla="*/ 5 w 25"/>
                <a:gd name="T5" fmla="*/ 7 h 8"/>
                <a:gd name="T6" fmla="*/ 21 w 25"/>
                <a:gd name="T7" fmla="*/ 7 h 8"/>
                <a:gd name="T8" fmla="*/ 22 w 2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22" y="3"/>
                  </a:moveTo>
                  <a:cubicBezTo>
                    <a:pt x="16" y="2"/>
                    <a:pt x="9" y="0"/>
                    <a:pt x="3" y="3"/>
                  </a:cubicBezTo>
                  <a:cubicBezTo>
                    <a:pt x="0" y="4"/>
                    <a:pt x="2" y="8"/>
                    <a:pt x="5" y="7"/>
                  </a:cubicBezTo>
                  <a:cubicBezTo>
                    <a:pt x="10" y="5"/>
                    <a:pt x="16" y="6"/>
                    <a:pt x="21" y="7"/>
                  </a:cubicBezTo>
                  <a:cubicBezTo>
                    <a:pt x="24" y="8"/>
                    <a:pt x="25" y="3"/>
                    <a:pt x="22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62"/>
            <p:cNvSpPr/>
            <p:nvPr/>
          </p:nvSpPr>
          <p:spPr bwMode="auto">
            <a:xfrm>
              <a:off x="3300" y="4106"/>
              <a:ext cx="109" cy="18"/>
            </a:xfrm>
            <a:custGeom>
              <a:avLst/>
              <a:gdLst>
                <a:gd name="T0" fmla="*/ 28 w 31"/>
                <a:gd name="T1" fmla="*/ 0 h 6"/>
                <a:gd name="T2" fmla="*/ 3 w 31"/>
                <a:gd name="T3" fmla="*/ 1 h 6"/>
                <a:gd name="T4" fmla="*/ 3 w 31"/>
                <a:gd name="T5" fmla="*/ 5 h 6"/>
                <a:gd name="T6" fmla="*/ 28 w 31"/>
                <a:gd name="T7" fmla="*/ 4 h 6"/>
                <a:gd name="T8" fmla="*/ 28 w 3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">
                  <a:moveTo>
                    <a:pt x="28" y="0"/>
                  </a:moveTo>
                  <a:cubicBezTo>
                    <a:pt x="20" y="0"/>
                    <a:pt x="11" y="0"/>
                    <a:pt x="3" y="1"/>
                  </a:cubicBezTo>
                  <a:cubicBezTo>
                    <a:pt x="0" y="1"/>
                    <a:pt x="0" y="6"/>
                    <a:pt x="3" y="5"/>
                  </a:cubicBezTo>
                  <a:cubicBezTo>
                    <a:pt x="11" y="4"/>
                    <a:pt x="20" y="4"/>
                    <a:pt x="28" y="4"/>
                  </a:cubicBezTo>
                  <a:cubicBezTo>
                    <a:pt x="31" y="4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63"/>
            <p:cNvSpPr/>
            <p:nvPr/>
          </p:nvSpPr>
          <p:spPr bwMode="auto">
            <a:xfrm>
              <a:off x="3434" y="4100"/>
              <a:ext cx="99" cy="24"/>
            </a:xfrm>
            <a:custGeom>
              <a:avLst/>
              <a:gdLst>
                <a:gd name="T0" fmla="*/ 24 w 28"/>
                <a:gd name="T1" fmla="*/ 1 h 8"/>
                <a:gd name="T2" fmla="*/ 4 w 28"/>
                <a:gd name="T3" fmla="*/ 2 h 8"/>
                <a:gd name="T4" fmla="*/ 3 w 28"/>
                <a:gd name="T5" fmla="*/ 6 h 8"/>
                <a:gd name="T6" fmla="*/ 26 w 28"/>
                <a:gd name="T7" fmla="*/ 5 h 8"/>
                <a:gd name="T8" fmla="*/ 24 w 2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24" y="1"/>
                  </a:moveTo>
                  <a:cubicBezTo>
                    <a:pt x="18" y="2"/>
                    <a:pt x="11" y="4"/>
                    <a:pt x="4" y="2"/>
                  </a:cubicBezTo>
                  <a:cubicBezTo>
                    <a:pt x="2" y="1"/>
                    <a:pt x="0" y="5"/>
                    <a:pt x="3" y="6"/>
                  </a:cubicBezTo>
                  <a:cubicBezTo>
                    <a:pt x="11" y="8"/>
                    <a:pt x="18" y="6"/>
                    <a:pt x="26" y="5"/>
                  </a:cubicBezTo>
                  <a:cubicBezTo>
                    <a:pt x="28" y="5"/>
                    <a:pt x="27" y="0"/>
                    <a:pt x="24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64"/>
            <p:cNvSpPr/>
            <p:nvPr/>
          </p:nvSpPr>
          <p:spPr bwMode="auto">
            <a:xfrm>
              <a:off x="3564" y="4097"/>
              <a:ext cx="103" cy="21"/>
            </a:xfrm>
            <a:custGeom>
              <a:avLst/>
              <a:gdLst>
                <a:gd name="T0" fmla="*/ 26 w 29"/>
                <a:gd name="T1" fmla="*/ 3 h 7"/>
                <a:gd name="T2" fmla="*/ 4 w 29"/>
                <a:gd name="T3" fmla="*/ 1 h 7"/>
                <a:gd name="T4" fmla="*/ 3 w 29"/>
                <a:gd name="T5" fmla="*/ 5 h 7"/>
                <a:gd name="T6" fmla="*/ 26 w 29"/>
                <a:gd name="T7" fmla="*/ 7 h 7"/>
                <a:gd name="T8" fmla="*/ 26 w 2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7">
                  <a:moveTo>
                    <a:pt x="26" y="3"/>
                  </a:moveTo>
                  <a:cubicBezTo>
                    <a:pt x="19" y="3"/>
                    <a:pt x="11" y="3"/>
                    <a:pt x="4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10" y="7"/>
                    <a:pt x="19" y="7"/>
                    <a:pt x="26" y="7"/>
                  </a:cubicBezTo>
                  <a:cubicBezTo>
                    <a:pt x="29" y="7"/>
                    <a:pt x="29" y="3"/>
                    <a:pt x="26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65"/>
            <p:cNvSpPr/>
            <p:nvPr/>
          </p:nvSpPr>
          <p:spPr bwMode="auto">
            <a:xfrm>
              <a:off x="3698" y="4094"/>
              <a:ext cx="106" cy="18"/>
            </a:xfrm>
            <a:custGeom>
              <a:avLst/>
              <a:gdLst>
                <a:gd name="T0" fmla="*/ 27 w 30"/>
                <a:gd name="T1" fmla="*/ 1 h 6"/>
                <a:gd name="T2" fmla="*/ 3 w 30"/>
                <a:gd name="T3" fmla="*/ 2 h 6"/>
                <a:gd name="T4" fmla="*/ 3 w 30"/>
                <a:gd name="T5" fmla="*/ 6 h 6"/>
                <a:gd name="T6" fmla="*/ 27 w 30"/>
                <a:gd name="T7" fmla="*/ 5 h 6"/>
                <a:gd name="T8" fmla="*/ 27 w 3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27" y="1"/>
                  </a:moveTo>
                  <a:cubicBezTo>
                    <a:pt x="19" y="1"/>
                    <a:pt x="11" y="1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9" y="5"/>
                    <a:pt x="27" y="5"/>
                  </a:cubicBezTo>
                  <a:cubicBezTo>
                    <a:pt x="30" y="5"/>
                    <a:pt x="30" y="0"/>
                    <a:pt x="27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66"/>
            <p:cNvSpPr/>
            <p:nvPr/>
          </p:nvSpPr>
          <p:spPr bwMode="auto">
            <a:xfrm>
              <a:off x="3846" y="4103"/>
              <a:ext cx="85" cy="18"/>
            </a:xfrm>
            <a:custGeom>
              <a:avLst/>
              <a:gdLst>
                <a:gd name="T0" fmla="*/ 21 w 24"/>
                <a:gd name="T1" fmla="*/ 1 h 6"/>
                <a:gd name="T2" fmla="*/ 3 w 24"/>
                <a:gd name="T3" fmla="*/ 0 h 6"/>
                <a:gd name="T4" fmla="*/ 3 w 24"/>
                <a:gd name="T5" fmla="*/ 4 h 6"/>
                <a:gd name="T6" fmla="*/ 20 w 24"/>
                <a:gd name="T7" fmla="*/ 5 h 6"/>
                <a:gd name="T8" fmla="*/ 21 w 2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21" y="1"/>
                  </a:moveTo>
                  <a:cubicBezTo>
                    <a:pt x="15" y="0"/>
                    <a:pt x="9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9" y="4"/>
                    <a:pt x="14" y="4"/>
                    <a:pt x="20" y="5"/>
                  </a:cubicBezTo>
                  <a:cubicBezTo>
                    <a:pt x="23" y="6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67"/>
            <p:cNvSpPr/>
            <p:nvPr/>
          </p:nvSpPr>
          <p:spPr bwMode="auto">
            <a:xfrm>
              <a:off x="3977" y="4094"/>
              <a:ext cx="109" cy="24"/>
            </a:xfrm>
            <a:custGeom>
              <a:avLst/>
              <a:gdLst>
                <a:gd name="T0" fmla="*/ 28 w 31"/>
                <a:gd name="T1" fmla="*/ 2 h 8"/>
                <a:gd name="T2" fmla="*/ 3 w 31"/>
                <a:gd name="T3" fmla="*/ 3 h 8"/>
                <a:gd name="T4" fmla="*/ 4 w 31"/>
                <a:gd name="T5" fmla="*/ 7 h 8"/>
                <a:gd name="T6" fmla="*/ 28 w 31"/>
                <a:gd name="T7" fmla="*/ 6 h 8"/>
                <a:gd name="T8" fmla="*/ 28 w 31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8">
                  <a:moveTo>
                    <a:pt x="28" y="2"/>
                  </a:moveTo>
                  <a:cubicBezTo>
                    <a:pt x="20" y="2"/>
                    <a:pt x="11" y="0"/>
                    <a:pt x="3" y="3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12" y="5"/>
                    <a:pt x="20" y="6"/>
                    <a:pt x="28" y="6"/>
                  </a:cubicBezTo>
                  <a:cubicBezTo>
                    <a:pt x="31" y="6"/>
                    <a:pt x="31" y="2"/>
                    <a:pt x="28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68"/>
            <p:cNvSpPr/>
            <p:nvPr/>
          </p:nvSpPr>
          <p:spPr bwMode="auto">
            <a:xfrm>
              <a:off x="4129" y="4092"/>
              <a:ext cx="102" cy="17"/>
            </a:xfrm>
            <a:custGeom>
              <a:avLst/>
              <a:gdLst>
                <a:gd name="T0" fmla="*/ 25 w 29"/>
                <a:gd name="T1" fmla="*/ 1 h 6"/>
                <a:gd name="T2" fmla="*/ 3 w 29"/>
                <a:gd name="T3" fmla="*/ 2 h 6"/>
                <a:gd name="T4" fmla="*/ 3 w 29"/>
                <a:gd name="T5" fmla="*/ 6 h 6"/>
                <a:gd name="T6" fmla="*/ 26 w 29"/>
                <a:gd name="T7" fmla="*/ 5 h 6"/>
                <a:gd name="T8" fmla="*/ 25 w 2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5" y="1"/>
                  </a:moveTo>
                  <a:cubicBezTo>
                    <a:pt x="17" y="2"/>
                    <a:pt x="10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8" y="6"/>
                    <a:pt x="26" y="5"/>
                  </a:cubicBezTo>
                  <a:cubicBezTo>
                    <a:pt x="29" y="4"/>
                    <a:pt x="27" y="0"/>
                    <a:pt x="25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69"/>
            <p:cNvSpPr/>
            <p:nvPr/>
          </p:nvSpPr>
          <p:spPr bwMode="auto">
            <a:xfrm>
              <a:off x="4273" y="4103"/>
              <a:ext cx="110" cy="21"/>
            </a:xfrm>
            <a:custGeom>
              <a:avLst/>
              <a:gdLst>
                <a:gd name="T0" fmla="*/ 28 w 31"/>
                <a:gd name="T1" fmla="*/ 2 h 7"/>
                <a:gd name="T2" fmla="*/ 3 w 31"/>
                <a:gd name="T3" fmla="*/ 2 h 7"/>
                <a:gd name="T4" fmla="*/ 3 w 31"/>
                <a:gd name="T5" fmla="*/ 6 h 7"/>
                <a:gd name="T6" fmla="*/ 27 w 31"/>
                <a:gd name="T7" fmla="*/ 6 h 7"/>
                <a:gd name="T8" fmla="*/ 28 w 31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28" y="2"/>
                  </a:moveTo>
                  <a:cubicBezTo>
                    <a:pt x="20" y="0"/>
                    <a:pt x="11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9" y="4"/>
                    <a:pt x="27" y="6"/>
                  </a:cubicBezTo>
                  <a:cubicBezTo>
                    <a:pt x="30" y="7"/>
                    <a:pt x="31" y="3"/>
                    <a:pt x="28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70"/>
            <p:cNvSpPr/>
            <p:nvPr/>
          </p:nvSpPr>
          <p:spPr bwMode="auto">
            <a:xfrm>
              <a:off x="4432" y="4097"/>
              <a:ext cx="95" cy="24"/>
            </a:xfrm>
            <a:custGeom>
              <a:avLst/>
              <a:gdLst>
                <a:gd name="T0" fmla="*/ 23 w 27"/>
                <a:gd name="T1" fmla="*/ 1 h 8"/>
                <a:gd name="T2" fmla="*/ 4 w 27"/>
                <a:gd name="T3" fmla="*/ 2 h 8"/>
                <a:gd name="T4" fmla="*/ 3 w 27"/>
                <a:gd name="T5" fmla="*/ 6 h 8"/>
                <a:gd name="T6" fmla="*/ 24 w 27"/>
                <a:gd name="T7" fmla="*/ 5 h 8"/>
                <a:gd name="T8" fmla="*/ 23 w 27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23" y="1"/>
                  </a:moveTo>
                  <a:cubicBezTo>
                    <a:pt x="17" y="2"/>
                    <a:pt x="10" y="3"/>
                    <a:pt x="4" y="2"/>
                  </a:cubicBezTo>
                  <a:cubicBezTo>
                    <a:pt x="1" y="1"/>
                    <a:pt x="0" y="6"/>
                    <a:pt x="3" y="6"/>
                  </a:cubicBezTo>
                  <a:cubicBezTo>
                    <a:pt x="10" y="8"/>
                    <a:pt x="17" y="6"/>
                    <a:pt x="24" y="5"/>
                  </a:cubicBezTo>
                  <a:cubicBezTo>
                    <a:pt x="27" y="5"/>
                    <a:pt x="26" y="0"/>
                    <a:pt x="23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71"/>
            <p:cNvSpPr/>
            <p:nvPr/>
          </p:nvSpPr>
          <p:spPr bwMode="auto">
            <a:xfrm>
              <a:off x="4580" y="4094"/>
              <a:ext cx="120" cy="27"/>
            </a:xfrm>
            <a:custGeom>
              <a:avLst/>
              <a:gdLst>
                <a:gd name="T0" fmla="*/ 31 w 34"/>
                <a:gd name="T1" fmla="*/ 1 h 9"/>
                <a:gd name="T2" fmla="*/ 18 w 34"/>
                <a:gd name="T3" fmla="*/ 2 h 9"/>
                <a:gd name="T4" fmla="*/ 5 w 34"/>
                <a:gd name="T5" fmla="*/ 1 h 9"/>
                <a:gd name="T6" fmla="*/ 2 w 34"/>
                <a:gd name="T7" fmla="*/ 5 h 9"/>
                <a:gd name="T8" fmla="*/ 31 w 34"/>
                <a:gd name="T9" fmla="*/ 5 h 9"/>
                <a:gd name="T10" fmla="*/ 31 w 34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9">
                  <a:moveTo>
                    <a:pt x="31" y="1"/>
                  </a:moveTo>
                  <a:cubicBezTo>
                    <a:pt x="27" y="1"/>
                    <a:pt x="22" y="1"/>
                    <a:pt x="18" y="2"/>
                  </a:cubicBezTo>
                  <a:cubicBezTo>
                    <a:pt x="14" y="2"/>
                    <a:pt x="9" y="3"/>
                    <a:pt x="5" y="1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11" y="9"/>
                    <a:pt x="22" y="5"/>
                    <a:pt x="31" y="5"/>
                  </a:cubicBezTo>
                  <a:cubicBezTo>
                    <a:pt x="34" y="5"/>
                    <a:pt x="34" y="0"/>
                    <a:pt x="31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72"/>
            <p:cNvSpPr/>
            <p:nvPr/>
          </p:nvSpPr>
          <p:spPr bwMode="auto">
            <a:xfrm>
              <a:off x="4735" y="4092"/>
              <a:ext cx="110" cy="20"/>
            </a:xfrm>
            <a:custGeom>
              <a:avLst/>
              <a:gdLst>
                <a:gd name="T0" fmla="*/ 28 w 31"/>
                <a:gd name="T1" fmla="*/ 2 h 7"/>
                <a:gd name="T2" fmla="*/ 3 w 31"/>
                <a:gd name="T3" fmla="*/ 3 h 7"/>
                <a:gd name="T4" fmla="*/ 5 w 31"/>
                <a:gd name="T5" fmla="*/ 7 h 7"/>
                <a:gd name="T6" fmla="*/ 27 w 31"/>
                <a:gd name="T7" fmla="*/ 6 h 7"/>
                <a:gd name="T8" fmla="*/ 28 w 31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28" y="2"/>
                  </a:moveTo>
                  <a:cubicBezTo>
                    <a:pt x="20" y="0"/>
                    <a:pt x="11" y="1"/>
                    <a:pt x="3" y="3"/>
                  </a:cubicBezTo>
                  <a:cubicBezTo>
                    <a:pt x="0" y="3"/>
                    <a:pt x="2" y="7"/>
                    <a:pt x="5" y="7"/>
                  </a:cubicBezTo>
                  <a:cubicBezTo>
                    <a:pt x="12" y="6"/>
                    <a:pt x="19" y="4"/>
                    <a:pt x="27" y="6"/>
                  </a:cubicBezTo>
                  <a:cubicBezTo>
                    <a:pt x="29" y="7"/>
                    <a:pt x="31" y="2"/>
                    <a:pt x="28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73"/>
            <p:cNvSpPr/>
            <p:nvPr/>
          </p:nvSpPr>
          <p:spPr bwMode="auto">
            <a:xfrm>
              <a:off x="4912" y="4097"/>
              <a:ext cx="84" cy="18"/>
            </a:xfrm>
            <a:custGeom>
              <a:avLst/>
              <a:gdLst>
                <a:gd name="T0" fmla="*/ 21 w 24"/>
                <a:gd name="T1" fmla="*/ 1 h 6"/>
                <a:gd name="T2" fmla="*/ 4 w 24"/>
                <a:gd name="T3" fmla="*/ 1 h 6"/>
                <a:gd name="T4" fmla="*/ 3 w 24"/>
                <a:gd name="T5" fmla="*/ 5 h 6"/>
                <a:gd name="T6" fmla="*/ 21 w 24"/>
                <a:gd name="T7" fmla="*/ 5 h 6"/>
                <a:gd name="T8" fmla="*/ 21 w 2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21" y="1"/>
                  </a:moveTo>
                  <a:cubicBezTo>
                    <a:pt x="16" y="1"/>
                    <a:pt x="10" y="2"/>
                    <a:pt x="4" y="1"/>
                  </a:cubicBezTo>
                  <a:cubicBezTo>
                    <a:pt x="1" y="0"/>
                    <a:pt x="0" y="5"/>
                    <a:pt x="3" y="5"/>
                  </a:cubicBezTo>
                  <a:cubicBezTo>
                    <a:pt x="9" y="6"/>
                    <a:pt x="15" y="5"/>
                    <a:pt x="21" y="5"/>
                  </a:cubicBezTo>
                  <a:cubicBezTo>
                    <a:pt x="24" y="5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74"/>
            <p:cNvSpPr/>
            <p:nvPr/>
          </p:nvSpPr>
          <p:spPr bwMode="auto">
            <a:xfrm>
              <a:off x="5060" y="4100"/>
              <a:ext cx="92" cy="18"/>
            </a:xfrm>
            <a:custGeom>
              <a:avLst/>
              <a:gdLst>
                <a:gd name="T0" fmla="*/ 23 w 26"/>
                <a:gd name="T1" fmla="*/ 1 h 6"/>
                <a:gd name="T2" fmla="*/ 3 w 26"/>
                <a:gd name="T3" fmla="*/ 0 h 6"/>
                <a:gd name="T4" fmla="*/ 3 w 26"/>
                <a:gd name="T5" fmla="*/ 4 h 6"/>
                <a:gd name="T6" fmla="*/ 22 w 26"/>
                <a:gd name="T7" fmla="*/ 5 h 6"/>
                <a:gd name="T8" fmla="*/ 23 w 2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23" y="1"/>
                  </a:moveTo>
                  <a:cubicBezTo>
                    <a:pt x="16" y="0"/>
                    <a:pt x="9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9" y="4"/>
                    <a:pt x="16" y="4"/>
                    <a:pt x="22" y="5"/>
                  </a:cubicBezTo>
                  <a:cubicBezTo>
                    <a:pt x="25" y="6"/>
                    <a:pt x="26" y="1"/>
                    <a:pt x="23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75"/>
            <p:cNvSpPr/>
            <p:nvPr/>
          </p:nvSpPr>
          <p:spPr bwMode="auto">
            <a:xfrm>
              <a:off x="5190" y="4094"/>
              <a:ext cx="103" cy="18"/>
            </a:xfrm>
            <a:custGeom>
              <a:avLst/>
              <a:gdLst>
                <a:gd name="T0" fmla="*/ 26 w 29"/>
                <a:gd name="T1" fmla="*/ 1 h 6"/>
                <a:gd name="T2" fmla="*/ 2 w 29"/>
                <a:gd name="T3" fmla="*/ 2 h 6"/>
                <a:gd name="T4" fmla="*/ 2 w 29"/>
                <a:gd name="T5" fmla="*/ 6 h 6"/>
                <a:gd name="T6" fmla="*/ 26 w 29"/>
                <a:gd name="T7" fmla="*/ 5 h 6"/>
                <a:gd name="T8" fmla="*/ 26 w 2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6" y="1"/>
                  </a:moveTo>
                  <a:cubicBezTo>
                    <a:pt x="18" y="2"/>
                    <a:pt x="10" y="2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10" y="6"/>
                    <a:pt x="18" y="6"/>
                    <a:pt x="26" y="5"/>
                  </a:cubicBezTo>
                  <a:cubicBezTo>
                    <a:pt x="29" y="5"/>
                    <a:pt x="29" y="0"/>
                    <a:pt x="26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76"/>
            <p:cNvSpPr/>
            <p:nvPr/>
          </p:nvSpPr>
          <p:spPr bwMode="auto">
            <a:xfrm>
              <a:off x="5339" y="4092"/>
              <a:ext cx="116" cy="20"/>
            </a:xfrm>
            <a:custGeom>
              <a:avLst/>
              <a:gdLst>
                <a:gd name="T0" fmla="*/ 30 w 33"/>
                <a:gd name="T1" fmla="*/ 2 h 7"/>
                <a:gd name="T2" fmla="*/ 3 w 33"/>
                <a:gd name="T3" fmla="*/ 0 h 7"/>
                <a:gd name="T4" fmla="*/ 3 w 33"/>
                <a:gd name="T5" fmla="*/ 0 h 7"/>
                <a:gd name="T6" fmla="*/ 3 w 33"/>
                <a:gd name="T7" fmla="*/ 0 h 7"/>
                <a:gd name="T8" fmla="*/ 3 w 33"/>
                <a:gd name="T9" fmla="*/ 5 h 7"/>
                <a:gd name="T10" fmla="*/ 28 w 33"/>
                <a:gd name="T11" fmla="*/ 6 h 7"/>
                <a:gd name="T12" fmla="*/ 30 w 33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7">
                  <a:moveTo>
                    <a:pt x="30" y="2"/>
                  </a:moveTo>
                  <a:cubicBezTo>
                    <a:pt x="21" y="0"/>
                    <a:pt x="1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11" y="6"/>
                    <a:pt x="20" y="4"/>
                    <a:pt x="28" y="6"/>
                  </a:cubicBezTo>
                  <a:cubicBezTo>
                    <a:pt x="31" y="7"/>
                    <a:pt x="33" y="2"/>
                    <a:pt x="30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77"/>
            <p:cNvSpPr/>
            <p:nvPr/>
          </p:nvSpPr>
          <p:spPr bwMode="auto">
            <a:xfrm>
              <a:off x="5480" y="4089"/>
              <a:ext cx="102" cy="14"/>
            </a:xfrm>
            <a:custGeom>
              <a:avLst/>
              <a:gdLst>
                <a:gd name="T0" fmla="*/ 26 w 29"/>
                <a:gd name="T1" fmla="*/ 0 h 5"/>
                <a:gd name="T2" fmla="*/ 3 w 29"/>
                <a:gd name="T3" fmla="*/ 0 h 5"/>
                <a:gd name="T4" fmla="*/ 3 w 29"/>
                <a:gd name="T5" fmla="*/ 5 h 5"/>
                <a:gd name="T6" fmla="*/ 26 w 29"/>
                <a:gd name="T7" fmla="*/ 5 h 5"/>
                <a:gd name="T8" fmla="*/ 26 w 2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">
                  <a:moveTo>
                    <a:pt x="2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9" y="5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78"/>
            <p:cNvSpPr/>
            <p:nvPr/>
          </p:nvSpPr>
          <p:spPr bwMode="auto">
            <a:xfrm>
              <a:off x="5600" y="4089"/>
              <a:ext cx="98" cy="23"/>
            </a:xfrm>
            <a:custGeom>
              <a:avLst/>
              <a:gdLst>
                <a:gd name="T0" fmla="*/ 24 w 28"/>
                <a:gd name="T1" fmla="*/ 2 h 8"/>
                <a:gd name="T2" fmla="*/ 4 w 28"/>
                <a:gd name="T3" fmla="*/ 0 h 8"/>
                <a:gd name="T4" fmla="*/ 3 w 28"/>
                <a:gd name="T5" fmla="*/ 5 h 8"/>
                <a:gd name="T6" fmla="*/ 25 w 28"/>
                <a:gd name="T7" fmla="*/ 6 h 8"/>
                <a:gd name="T8" fmla="*/ 24 w 2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24" y="2"/>
                  </a:moveTo>
                  <a:cubicBezTo>
                    <a:pt x="17" y="3"/>
                    <a:pt x="11" y="3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ubicBezTo>
                    <a:pt x="10" y="7"/>
                    <a:pt x="18" y="8"/>
                    <a:pt x="25" y="6"/>
                  </a:cubicBezTo>
                  <a:cubicBezTo>
                    <a:pt x="28" y="5"/>
                    <a:pt x="27" y="1"/>
                    <a:pt x="24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79"/>
            <p:cNvSpPr/>
            <p:nvPr/>
          </p:nvSpPr>
          <p:spPr bwMode="auto">
            <a:xfrm>
              <a:off x="5727" y="4103"/>
              <a:ext cx="98" cy="18"/>
            </a:xfrm>
            <a:custGeom>
              <a:avLst/>
              <a:gdLst>
                <a:gd name="T0" fmla="*/ 26 w 28"/>
                <a:gd name="T1" fmla="*/ 1 h 6"/>
                <a:gd name="T2" fmla="*/ 3 w 28"/>
                <a:gd name="T3" fmla="*/ 0 h 6"/>
                <a:gd name="T4" fmla="*/ 3 w 28"/>
                <a:gd name="T5" fmla="*/ 4 h 6"/>
                <a:gd name="T6" fmla="*/ 26 w 28"/>
                <a:gd name="T7" fmla="*/ 5 h 6"/>
                <a:gd name="T8" fmla="*/ 26 w 2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26" y="1"/>
                  </a:moveTo>
                  <a:cubicBezTo>
                    <a:pt x="18" y="0"/>
                    <a:pt x="11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11" y="4"/>
                    <a:pt x="18" y="4"/>
                    <a:pt x="26" y="5"/>
                  </a:cubicBezTo>
                  <a:cubicBezTo>
                    <a:pt x="28" y="6"/>
                    <a:pt x="28" y="1"/>
                    <a:pt x="26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80"/>
            <p:cNvSpPr/>
            <p:nvPr/>
          </p:nvSpPr>
          <p:spPr bwMode="auto">
            <a:xfrm>
              <a:off x="5850" y="4092"/>
              <a:ext cx="109" cy="20"/>
            </a:xfrm>
            <a:custGeom>
              <a:avLst/>
              <a:gdLst>
                <a:gd name="T0" fmla="*/ 27 w 31"/>
                <a:gd name="T1" fmla="*/ 1 h 7"/>
                <a:gd name="T2" fmla="*/ 3 w 31"/>
                <a:gd name="T3" fmla="*/ 3 h 7"/>
                <a:gd name="T4" fmla="*/ 3 w 31"/>
                <a:gd name="T5" fmla="*/ 7 h 7"/>
                <a:gd name="T6" fmla="*/ 28 w 31"/>
                <a:gd name="T7" fmla="*/ 5 h 7"/>
                <a:gd name="T8" fmla="*/ 27 w 3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27" y="1"/>
                  </a:moveTo>
                  <a:cubicBezTo>
                    <a:pt x="19" y="2"/>
                    <a:pt x="11" y="3"/>
                    <a:pt x="3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11" y="7"/>
                    <a:pt x="20" y="6"/>
                    <a:pt x="28" y="5"/>
                  </a:cubicBezTo>
                  <a:cubicBezTo>
                    <a:pt x="31" y="4"/>
                    <a:pt x="30" y="0"/>
                    <a:pt x="27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81"/>
            <p:cNvSpPr/>
            <p:nvPr/>
          </p:nvSpPr>
          <p:spPr bwMode="auto">
            <a:xfrm>
              <a:off x="5988" y="4097"/>
              <a:ext cx="102" cy="18"/>
            </a:xfrm>
            <a:custGeom>
              <a:avLst/>
              <a:gdLst>
                <a:gd name="T0" fmla="*/ 26 w 29"/>
                <a:gd name="T1" fmla="*/ 2 h 6"/>
                <a:gd name="T2" fmla="*/ 3 w 29"/>
                <a:gd name="T3" fmla="*/ 1 h 6"/>
                <a:gd name="T4" fmla="*/ 3 w 29"/>
                <a:gd name="T5" fmla="*/ 5 h 6"/>
                <a:gd name="T6" fmla="*/ 26 w 29"/>
                <a:gd name="T7" fmla="*/ 6 h 6"/>
                <a:gd name="T8" fmla="*/ 26 w 29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6" y="2"/>
                  </a:moveTo>
                  <a:cubicBezTo>
                    <a:pt x="19" y="1"/>
                    <a:pt x="11" y="0"/>
                    <a:pt x="3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11" y="4"/>
                    <a:pt x="19" y="6"/>
                    <a:pt x="26" y="6"/>
                  </a:cubicBezTo>
                  <a:cubicBezTo>
                    <a:pt x="29" y="6"/>
                    <a:pt x="29" y="2"/>
                    <a:pt x="26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82"/>
            <p:cNvSpPr/>
            <p:nvPr/>
          </p:nvSpPr>
          <p:spPr bwMode="auto">
            <a:xfrm>
              <a:off x="6136" y="4100"/>
              <a:ext cx="102" cy="18"/>
            </a:xfrm>
            <a:custGeom>
              <a:avLst/>
              <a:gdLst>
                <a:gd name="T0" fmla="*/ 27 w 29"/>
                <a:gd name="T1" fmla="*/ 0 h 6"/>
                <a:gd name="T2" fmla="*/ 3 w 29"/>
                <a:gd name="T3" fmla="*/ 1 h 6"/>
                <a:gd name="T4" fmla="*/ 3 w 29"/>
                <a:gd name="T5" fmla="*/ 5 h 6"/>
                <a:gd name="T6" fmla="*/ 27 w 29"/>
                <a:gd name="T7" fmla="*/ 4 h 6"/>
                <a:gd name="T8" fmla="*/ 27 w 2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7" y="0"/>
                  </a:moveTo>
                  <a:cubicBezTo>
                    <a:pt x="19" y="0"/>
                    <a:pt x="11" y="0"/>
                    <a:pt x="3" y="1"/>
                  </a:cubicBezTo>
                  <a:cubicBezTo>
                    <a:pt x="0" y="1"/>
                    <a:pt x="0" y="6"/>
                    <a:pt x="3" y="5"/>
                  </a:cubicBezTo>
                  <a:cubicBezTo>
                    <a:pt x="11" y="4"/>
                    <a:pt x="19" y="4"/>
                    <a:pt x="27" y="4"/>
                  </a:cubicBezTo>
                  <a:cubicBezTo>
                    <a:pt x="29" y="4"/>
                    <a:pt x="29" y="0"/>
                    <a:pt x="27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83"/>
            <p:cNvSpPr/>
            <p:nvPr/>
          </p:nvSpPr>
          <p:spPr bwMode="auto">
            <a:xfrm>
              <a:off x="6298" y="4100"/>
              <a:ext cx="92" cy="18"/>
            </a:xfrm>
            <a:custGeom>
              <a:avLst/>
              <a:gdLst>
                <a:gd name="T0" fmla="*/ 23 w 26"/>
                <a:gd name="T1" fmla="*/ 2 h 6"/>
                <a:gd name="T2" fmla="*/ 4 w 26"/>
                <a:gd name="T3" fmla="*/ 1 h 6"/>
                <a:gd name="T4" fmla="*/ 3 w 26"/>
                <a:gd name="T5" fmla="*/ 5 h 6"/>
                <a:gd name="T6" fmla="*/ 23 w 26"/>
                <a:gd name="T7" fmla="*/ 6 h 6"/>
                <a:gd name="T8" fmla="*/ 23 w 2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23" y="2"/>
                  </a:moveTo>
                  <a:cubicBezTo>
                    <a:pt x="17" y="2"/>
                    <a:pt x="10" y="2"/>
                    <a:pt x="4" y="1"/>
                  </a:cubicBezTo>
                  <a:cubicBezTo>
                    <a:pt x="1" y="0"/>
                    <a:pt x="0" y="5"/>
                    <a:pt x="3" y="5"/>
                  </a:cubicBezTo>
                  <a:cubicBezTo>
                    <a:pt x="10" y="6"/>
                    <a:pt x="16" y="6"/>
                    <a:pt x="23" y="6"/>
                  </a:cubicBezTo>
                  <a:cubicBezTo>
                    <a:pt x="26" y="6"/>
                    <a:pt x="26" y="2"/>
                    <a:pt x="23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84"/>
            <p:cNvSpPr/>
            <p:nvPr/>
          </p:nvSpPr>
          <p:spPr bwMode="auto">
            <a:xfrm>
              <a:off x="6428" y="4103"/>
              <a:ext cx="99" cy="18"/>
            </a:xfrm>
            <a:custGeom>
              <a:avLst/>
              <a:gdLst>
                <a:gd name="T0" fmla="*/ 25 w 28"/>
                <a:gd name="T1" fmla="*/ 1 h 6"/>
                <a:gd name="T2" fmla="*/ 3 w 28"/>
                <a:gd name="T3" fmla="*/ 1 h 6"/>
                <a:gd name="T4" fmla="*/ 3 w 28"/>
                <a:gd name="T5" fmla="*/ 5 h 6"/>
                <a:gd name="T6" fmla="*/ 25 w 28"/>
                <a:gd name="T7" fmla="*/ 5 h 6"/>
                <a:gd name="T8" fmla="*/ 25 w 2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25" y="1"/>
                  </a:moveTo>
                  <a:cubicBezTo>
                    <a:pt x="17" y="1"/>
                    <a:pt x="10" y="2"/>
                    <a:pt x="3" y="1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10" y="6"/>
                    <a:pt x="17" y="5"/>
                    <a:pt x="25" y="5"/>
                  </a:cubicBezTo>
                  <a:cubicBezTo>
                    <a:pt x="28" y="5"/>
                    <a:pt x="28" y="1"/>
                    <a:pt x="25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85"/>
            <p:cNvSpPr/>
            <p:nvPr/>
          </p:nvSpPr>
          <p:spPr bwMode="auto">
            <a:xfrm>
              <a:off x="6545" y="4103"/>
              <a:ext cx="92" cy="21"/>
            </a:xfrm>
            <a:custGeom>
              <a:avLst/>
              <a:gdLst>
                <a:gd name="T0" fmla="*/ 22 w 26"/>
                <a:gd name="T1" fmla="*/ 1 h 7"/>
                <a:gd name="T2" fmla="*/ 4 w 26"/>
                <a:gd name="T3" fmla="*/ 1 h 7"/>
                <a:gd name="T4" fmla="*/ 3 w 26"/>
                <a:gd name="T5" fmla="*/ 5 h 7"/>
                <a:gd name="T6" fmla="*/ 23 w 26"/>
                <a:gd name="T7" fmla="*/ 5 h 7"/>
                <a:gd name="T8" fmla="*/ 22 w 2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22" y="1"/>
                  </a:moveTo>
                  <a:cubicBezTo>
                    <a:pt x="16" y="2"/>
                    <a:pt x="10" y="3"/>
                    <a:pt x="4" y="1"/>
                  </a:cubicBezTo>
                  <a:cubicBezTo>
                    <a:pt x="1" y="0"/>
                    <a:pt x="0" y="4"/>
                    <a:pt x="3" y="5"/>
                  </a:cubicBezTo>
                  <a:cubicBezTo>
                    <a:pt x="9" y="7"/>
                    <a:pt x="16" y="6"/>
                    <a:pt x="23" y="5"/>
                  </a:cubicBezTo>
                  <a:cubicBezTo>
                    <a:pt x="26" y="5"/>
                    <a:pt x="25" y="0"/>
                    <a:pt x="22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86"/>
            <p:cNvSpPr/>
            <p:nvPr/>
          </p:nvSpPr>
          <p:spPr bwMode="auto">
            <a:xfrm>
              <a:off x="6682" y="4103"/>
              <a:ext cx="110" cy="18"/>
            </a:xfrm>
            <a:custGeom>
              <a:avLst/>
              <a:gdLst>
                <a:gd name="T0" fmla="*/ 28 w 31"/>
                <a:gd name="T1" fmla="*/ 2 h 6"/>
                <a:gd name="T2" fmla="*/ 3 w 31"/>
                <a:gd name="T3" fmla="*/ 1 h 6"/>
                <a:gd name="T4" fmla="*/ 3 w 31"/>
                <a:gd name="T5" fmla="*/ 5 h 6"/>
                <a:gd name="T6" fmla="*/ 28 w 31"/>
                <a:gd name="T7" fmla="*/ 6 h 6"/>
                <a:gd name="T8" fmla="*/ 28 w 31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">
                  <a:moveTo>
                    <a:pt x="28" y="2"/>
                  </a:moveTo>
                  <a:cubicBezTo>
                    <a:pt x="19" y="2"/>
                    <a:pt x="11" y="2"/>
                    <a:pt x="3" y="1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11" y="6"/>
                    <a:pt x="19" y="6"/>
                    <a:pt x="28" y="6"/>
                  </a:cubicBezTo>
                  <a:cubicBezTo>
                    <a:pt x="31" y="6"/>
                    <a:pt x="31" y="2"/>
                    <a:pt x="28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87"/>
            <p:cNvSpPr/>
            <p:nvPr/>
          </p:nvSpPr>
          <p:spPr bwMode="auto">
            <a:xfrm>
              <a:off x="6820" y="4103"/>
              <a:ext cx="106" cy="21"/>
            </a:xfrm>
            <a:custGeom>
              <a:avLst/>
              <a:gdLst>
                <a:gd name="T0" fmla="*/ 27 w 30"/>
                <a:gd name="T1" fmla="*/ 2 h 7"/>
                <a:gd name="T2" fmla="*/ 3 w 30"/>
                <a:gd name="T3" fmla="*/ 1 h 7"/>
                <a:gd name="T4" fmla="*/ 3 w 30"/>
                <a:gd name="T5" fmla="*/ 5 h 7"/>
                <a:gd name="T6" fmla="*/ 26 w 30"/>
                <a:gd name="T7" fmla="*/ 6 h 7"/>
                <a:gd name="T8" fmla="*/ 27 w 30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27" y="2"/>
                  </a:moveTo>
                  <a:cubicBezTo>
                    <a:pt x="19" y="0"/>
                    <a:pt x="11" y="1"/>
                    <a:pt x="3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11" y="5"/>
                    <a:pt x="19" y="4"/>
                    <a:pt x="26" y="6"/>
                  </a:cubicBezTo>
                  <a:cubicBezTo>
                    <a:pt x="29" y="7"/>
                    <a:pt x="30" y="3"/>
                    <a:pt x="27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88"/>
            <p:cNvSpPr/>
            <p:nvPr/>
          </p:nvSpPr>
          <p:spPr bwMode="auto">
            <a:xfrm>
              <a:off x="6961" y="4106"/>
              <a:ext cx="92" cy="18"/>
            </a:xfrm>
            <a:custGeom>
              <a:avLst/>
              <a:gdLst>
                <a:gd name="T0" fmla="*/ 23 w 26"/>
                <a:gd name="T1" fmla="*/ 2 h 6"/>
                <a:gd name="T2" fmla="*/ 4 w 26"/>
                <a:gd name="T3" fmla="*/ 1 h 6"/>
                <a:gd name="T4" fmla="*/ 3 w 26"/>
                <a:gd name="T5" fmla="*/ 5 h 6"/>
                <a:gd name="T6" fmla="*/ 23 w 26"/>
                <a:gd name="T7" fmla="*/ 6 h 6"/>
                <a:gd name="T8" fmla="*/ 23 w 2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23" y="2"/>
                  </a:moveTo>
                  <a:cubicBezTo>
                    <a:pt x="17" y="2"/>
                    <a:pt x="10" y="2"/>
                    <a:pt x="4" y="1"/>
                  </a:cubicBezTo>
                  <a:cubicBezTo>
                    <a:pt x="1" y="0"/>
                    <a:pt x="0" y="5"/>
                    <a:pt x="3" y="5"/>
                  </a:cubicBezTo>
                  <a:cubicBezTo>
                    <a:pt x="10" y="6"/>
                    <a:pt x="17" y="6"/>
                    <a:pt x="23" y="6"/>
                  </a:cubicBezTo>
                  <a:cubicBezTo>
                    <a:pt x="26" y="6"/>
                    <a:pt x="26" y="2"/>
                    <a:pt x="23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89"/>
            <p:cNvSpPr/>
            <p:nvPr/>
          </p:nvSpPr>
          <p:spPr bwMode="auto">
            <a:xfrm>
              <a:off x="7081" y="4106"/>
              <a:ext cx="113" cy="24"/>
            </a:xfrm>
            <a:custGeom>
              <a:avLst/>
              <a:gdLst>
                <a:gd name="T0" fmla="*/ 28 w 32"/>
                <a:gd name="T1" fmla="*/ 1 h 8"/>
                <a:gd name="T2" fmla="*/ 3 w 32"/>
                <a:gd name="T3" fmla="*/ 2 h 8"/>
                <a:gd name="T4" fmla="*/ 3 w 32"/>
                <a:gd name="T5" fmla="*/ 6 h 8"/>
                <a:gd name="T6" fmla="*/ 29 w 32"/>
                <a:gd name="T7" fmla="*/ 5 h 8"/>
                <a:gd name="T8" fmla="*/ 28 w 3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1"/>
                  </a:moveTo>
                  <a:cubicBezTo>
                    <a:pt x="20" y="3"/>
                    <a:pt x="11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2" y="6"/>
                    <a:pt x="21" y="8"/>
                    <a:pt x="29" y="5"/>
                  </a:cubicBezTo>
                  <a:cubicBezTo>
                    <a:pt x="32" y="4"/>
                    <a:pt x="31" y="0"/>
                    <a:pt x="28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90"/>
            <p:cNvSpPr/>
            <p:nvPr/>
          </p:nvSpPr>
          <p:spPr bwMode="auto">
            <a:xfrm>
              <a:off x="7219" y="4103"/>
              <a:ext cx="95" cy="18"/>
            </a:xfrm>
            <a:custGeom>
              <a:avLst/>
              <a:gdLst>
                <a:gd name="T0" fmla="*/ 23 w 27"/>
                <a:gd name="T1" fmla="*/ 1 h 6"/>
                <a:gd name="T2" fmla="*/ 3 w 27"/>
                <a:gd name="T3" fmla="*/ 2 h 6"/>
                <a:gd name="T4" fmla="*/ 3 w 27"/>
                <a:gd name="T5" fmla="*/ 6 h 6"/>
                <a:gd name="T6" fmla="*/ 24 w 27"/>
                <a:gd name="T7" fmla="*/ 5 h 6"/>
                <a:gd name="T8" fmla="*/ 23 w 2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23" y="1"/>
                  </a:moveTo>
                  <a:cubicBezTo>
                    <a:pt x="16" y="2"/>
                    <a:pt x="10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0" y="6"/>
                    <a:pt x="17" y="6"/>
                    <a:pt x="24" y="5"/>
                  </a:cubicBezTo>
                  <a:cubicBezTo>
                    <a:pt x="27" y="5"/>
                    <a:pt x="25" y="0"/>
                    <a:pt x="23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91"/>
            <p:cNvSpPr/>
            <p:nvPr/>
          </p:nvSpPr>
          <p:spPr bwMode="auto">
            <a:xfrm>
              <a:off x="7321" y="4109"/>
              <a:ext cx="106" cy="15"/>
            </a:xfrm>
            <a:custGeom>
              <a:avLst/>
              <a:gdLst>
                <a:gd name="T0" fmla="*/ 27 w 30"/>
                <a:gd name="T1" fmla="*/ 0 h 5"/>
                <a:gd name="T2" fmla="*/ 3 w 30"/>
                <a:gd name="T3" fmla="*/ 1 h 5"/>
                <a:gd name="T4" fmla="*/ 3 w 30"/>
                <a:gd name="T5" fmla="*/ 5 h 5"/>
                <a:gd name="T6" fmla="*/ 27 w 30"/>
                <a:gd name="T7" fmla="*/ 4 h 5"/>
                <a:gd name="T8" fmla="*/ 27 w 3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">
                  <a:moveTo>
                    <a:pt x="27" y="0"/>
                  </a:moveTo>
                  <a:cubicBezTo>
                    <a:pt x="19" y="0"/>
                    <a:pt x="11" y="1"/>
                    <a:pt x="3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11" y="5"/>
                    <a:pt x="19" y="4"/>
                    <a:pt x="27" y="4"/>
                  </a:cubicBezTo>
                  <a:cubicBezTo>
                    <a:pt x="30" y="4"/>
                    <a:pt x="30" y="0"/>
                    <a:pt x="27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92"/>
            <p:cNvSpPr/>
            <p:nvPr/>
          </p:nvSpPr>
          <p:spPr bwMode="auto">
            <a:xfrm>
              <a:off x="7448" y="4077"/>
              <a:ext cx="25" cy="59"/>
            </a:xfrm>
            <a:custGeom>
              <a:avLst/>
              <a:gdLst>
                <a:gd name="T0" fmla="*/ 1 w 7"/>
                <a:gd name="T1" fmla="*/ 7 h 20"/>
                <a:gd name="T2" fmla="*/ 1 w 7"/>
                <a:gd name="T3" fmla="*/ 7 h 20"/>
                <a:gd name="T4" fmla="*/ 2 w 7"/>
                <a:gd name="T5" fmla="*/ 17 h 20"/>
                <a:gd name="T6" fmla="*/ 7 w 7"/>
                <a:gd name="T7" fmla="*/ 17 h 20"/>
                <a:gd name="T8" fmla="*/ 6 w 7"/>
                <a:gd name="T9" fmla="*/ 3 h 20"/>
                <a:gd name="T10" fmla="*/ 2 w 7"/>
                <a:gd name="T11" fmla="*/ 1 h 20"/>
                <a:gd name="T12" fmla="*/ 0 w 7"/>
                <a:gd name="T13" fmla="*/ 3 h 20"/>
                <a:gd name="T14" fmla="*/ 1 w 7"/>
                <a:gd name="T15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2" y="10"/>
                    <a:pt x="2" y="14"/>
                    <a:pt x="2" y="17"/>
                  </a:cubicBezTo>
                  <a:cubicBezTo>
                    <a:pt x="2" y="20"/>
                    <a:pt x="7" y="20"/>
                    <a:pt x="7" y="17"/>
                  </a:cubicBezTo>
                  <a:cubicBezTo>
                    <a:pt x="7" y="13"/>
                    <a:pt x="6" y="8"/>
                    <a:pt x="6" y="3"/>
                  </a:cubicBezTo>
                  <a:cubicBezTo>
                    <a:pt x="6" y="1"/>
                    <a:pt x="4" y="0"/>
                    <a:pt x="2" y="1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4"/>
                    <a:pt x="1" y="5"/>
                    <a:pt x="1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93"/>
            <p:cNvSpPr/>
            <p:nvPr/>
          </p:nvSpPr>
          <p:spPr bwMode="auto">
            <a:xfrm>
              <a:off x="7444" y="3994"/>
              <a:ext cx="22" cy="65"/>
            </a:xfrm>
            <a:custGeom>
              <a:avLst/>
              <a:gdLst>
                <a:gd name="T0" fmla="*/ 1 w 6"/>
                <a:gd name="T1" fmla="*/ 19 h 22"/>
                <a:gd name="T2" fmla="*/ 6 w 6"/>
                <a:gd name="T3" fmla="*/ 19 h 22"/>
                <a:gd name="T4" fmla="*/ 5 w 6"/>
                <a:gd name="T5" fmla="*/ 3 h 22"/>
                <a:gd name="T6" fmla="*/ 0 w 6"/>
                <a:gd name="T7" fmla="*/ 3 h 22"/>
                <a:gd name="T8" fmla="*/ 1 w 6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2">
                  <a:moveTo>
                    <a:pt x="1" y="19"/>
                  </a:moveTo>
                  <a:cubicBezTo>
                    <a:pt x="1" y="22"/>
                    <a:pt x="6" y="22"/>
                    <a:pt x="6" y="19"/>
                  </a:cubicBezTo>
                  <a:cubicBezTo>
                    <a:pt x="6" y="14"/>
                    <a:pt x="5" y="9"/>
                    <a:pt x="5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1" y="9"/>
                    <a:pt x="1" y="14"/>
                    <a:pt x="1" y="1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94"/>
            <p:cNvSpPr/>
            <p:nvPr/>
          </p:nvSpPr>
          <p:spPr bwMode="auto">
            <a:xfrm>
              <a:off x="7444" y="3910"/>
              <a:ext cx="18" cy="63"/>
            </a:xfrm>
            <a:custGeom>
              <a:avLst/>
              <a:gdLst>
                <a:gd name="T0" fmla="*/ 0 w 5"/>
                <a:gd name="T1" fmla="*/ 5 h 21"/>
                <a:gd name="T2" fmla="*/ 1 w 5"/>
                <a:gd name="T3" fmla="*/ 6 h 21"/>
                <a:gd name="T4" fmla="*/ 0 w 5"/>
                <a:gd name="T5" fmla="*/ 11 h 21"/>
                <a:gd name="T6" fmla="*/ 0 w 5"/>
                <a:gd name="T7" fmla="*/ 15 h 21"/>
                <a:gd name="T8" fmla="*/ 0 w 5"/>
                <a:gd name="T9" fmla="*/ 17 h 21"/>
                <a:gd name="T10" fmla="*/ 0 w 5"/>
                <a:gd name="T11" fmla="*/ 17 h 21"/>
                <a:gd name="T12" fmla="*/ 0 w 5"/>
                <a:gd name="T13" fmla="*/ 18 h 21"/>
                <a:gd name="T14" fmla="*/ 0 w 5"/>
                <a:gd name="T15" fmla="*/ 19 h 21"/>
                <a:gd name="T16" fmla="*/ 5 w 5"/>
                <a:gd name="T17" fmla="*/ 18 h 21"/>
                <a:gd name="T18" fmla="*/ 5 w 5"/>
                <a:gd name="T19" fmla="*/ 7 h 21"/>
                <a:gd name="T20" fmla="*/ 5 w 5"/>
                <a:gd name="T21" fmla="*/ 2 h 21"/>
                <a:gd name="T22" fmla="*/ 0 w 5"/>
                <a:gd name="T23" fmla="*/ 3 h 21"/>
                <a:gd name="T24" fmla="*/ 0 w 5"/>
                <a:gd name="T25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21">
                  <a:moveTo>
                    <a:pt x="0" y="5"/>
                  </a:moveTo>
                  <a:cubicBezTo>
                    <a:pt x="0" y="5"/>
                    <a:pt x="1" y="6"/>
                    <a:pt x="1" y="6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7"/>
                    <a:pt x="0" y="18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1" y="21"/>
                    <a:pt x="4" y="20"/>
                    <a:pt x="5" y="18"/>
                  </a:cubicBezTo>
                  <a:cubicBezTo>
                    <a:pt x="5" y="15"/>
                    <a:pt x="5" y="11"/>
                    <a:pt x="5" y="7"/>
                  </a:cubicBezTo>
                  <a:cubicBezTo>
                    <a:pt x="5" y="6"/>
                    <a:pt x="5" y="3"/>
                    <a:pt x="5" y="2"/>
                  </a:cubicBezTo>
                  <a:cubicBezTo>
                    <a:pt x="3" y="0"/>
                    <a:pt x="1" y="1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95"/>
            <p:cNvSpPr/>
            <p:nvPr/>
          </p:nvSpPr>
          <p:spPr bwMode="auto">
            <a:xfrm>
              <a:off x="7444" y="3827"/>
              <a:ext cx="18" cy="69"/>
            </a:xfrm>
            <a:custGeom>
              <a:avLst/>
              <a:gdLst>
                <a:gd name="T0" fmla="*/ 5 w 5"/>
                <a:gd name="T1" fmla="*/ 20 h 23"/>
                <a:gd name="T2" fmla="*/ 5 w 5"/>
                <a:gd name="T3" fmla="*/ 3 h 23"/>
                <a:gd name="T4" fmla="*/ 0 w 5"/>
                <a:gd name="T5" fmla="*/ 3 h 23"/>
                <a:gd name="T6" fmla="*/ 0 w 5"/>
                <a:gd name="T7" fmla="*/ 20 h 23"/>
                <a:gd name="T8" fmla="*/ 5 w 5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3">
                  <a:moveTo>
                    <a:pt x="5" y="20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5" y="23"/>
                    <a:pt x="5" y="2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96"/>
            <p:cNvSpPr/>
            <p:nvPr/>
          </p:nvSpPr>
          <p:spPr bwMode="auto">
            <a:xfrm>
              <a:off x="7448" y="3747"/>
              <a:ext cx="18" cy="57"/>
            </a:xfrm>
            <a:custGeom>
              <a:avLst/>
              <a:gdLst>
                <a:gd name="T0" fmla="*/ 5 w 5"/>
                <a:gd name="T1" fmla="*/ 16 h 19"/>
                <a:gd name="T2" fmla="*/ 5 w 5"/>
                <a:gd name="T3" fmla="*/ 3 h 19"/>
                <a:gd name="T4" fmla="*/ 0 w 5"/>
                <a:gd name="T5" fmla="*/ 3 h 19"/>
                <a:gd name="T6" fmla="*/ 0 w 5"/>
                <a:gd name="T7" fmla="*/ 16 h 19"/>
                <a:gd name="T8" fmla="*/ 5 w 5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9">
                  <a:moveTo>
                    <a:pt x="5" y="16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5" y="19"/>
                    <a:pt x="5" y="1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97"/>
            <p:cNvSpPr/>
            <p:nvPr/>
          </p:nvSpPr>
          <p:spPr bwMode="auto">
            <a:xfrm>
              <a:off x="7448" y="3658"/>
              <a:ext cx="18" cy="63"/>
            </a:xfrm>
            <a:custGeom>
              <a:avLst/>
              <a:gdLst>
                <a:gd name="T0" fmla="*/ 5 w 5"/>
                <a:gd name="T1" fmla="*/ 18 h 21"/>
                <a:gd name="T2" fmla="*/ 5 w 5"/>
                <a:gd name="T3" fmla="*/ 2 h 21"/>
                <a:gd name="T4" fmla="*/ 0 w 5"/>
                <a:gd name="T5" fmla="*/ 2 h 21"/>
                <a:gd name="T6" fmla="*/ 0 w 5"/>
                <a:gd name="T7" fmla="*/ 18 h 21"/>
                <a:gd name="T8" fmla="*/ 5 w 5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1">
                  <a:moveTo>
                    <a:pt x="5" y="18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0"/>
                    <a:pt x="0" y="0"/>
                    <a:pt x="0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5" y="21"/>
                    <a:pt x="5" y="1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98"/>
            <p:cNvSpPr/>
            <p:nvPr/>
          </p:nvSpPr>
          <p:spPr bwMode="auto">
            <a:xfrm>
              <a:off x="7444" y="3557"/>
              <a:ext cx="25" cy="80"/>
            </a:xfrm>
            <a:custGeom>
              <a:avLst/>
              <a:gdLst>
                <a:gd name="T0" fmla="*/ 2 w 7"/>
                <a:gd name="T1" fmla="*/ 24 h 27"/>
                <a:gd name="T2" fmla="*/ 7 w 7"/>
                <a:gd name="T3" fmla="*/ 23 h 27"/>
                <a:gd name="T4" fmla="*/ 5 w 7"/>
                <a:gd name="T5" fmla="*/ 3 h 27"/>
                <a:gd name="T6" fmla="*/ 0 w 7"/>
                <a:gd name="T7" fmla="*/ 4 h 27"/>
                <a:gd name="T8" fmla="*/ 2 w 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7">
                  <a:moveTo>
                    <a:pt x="2" y="24"/>
                  </a:moveTo>
                  <a:cubicBezTo>
                    <a:pt x="3" y="27"/>
                    <a:pt x="7" y="26"/>
                    <a:pt x="7" y="23"/>
                  </a:cubicBezTo>
                  <a:cubicBezTo>
                    <a:pt x="6" y="17"/>
                    <a:pt x="6" y="10"/>
                    <a:pt x="5" y="3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1" y="11"/>
                    <a:pt x="1" y="18"/>
                    <a:pt x="2" y="2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99"/>
            <p:cNvSpPr/>
            <p:nvPr/>
          </p:nvSpPr>
          <p:spPr bwMode="auto">
            <a:xfrm>
              <a:off x="7444" y="3462"/>
              <a:ext cx="25" cy="75"/>
            </a:xfrm>
            <a:custGeom>
              <a:avLst/>
              <a:gdLst>
                <a:gd name="T0" fmla="*/ 5 w 7"/>
                <a:gd name="T1" fmla="*/ 22 h 25"/>
                <a:gd name="T2" fmla="*/ 7 w 7"/>
                <a:gd name="T3" fmla="*/ 4 h 25"/>
                <a:gd name="T4" fmla="*/ 2 w 7"/>
                <a:gd name="T5" fmla="*/ 2 h 25"/>
                <a:gd name="T6" fmla="*/ 0 w 7"/>
                <a:gd name="T7" fmla="*/ 20 h 25"/>
                <a:gd name="T8" fmla="*/ 5 w 7"/>
                <a:gd name="T9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5">
                  <a:moveTo>
                    <a:pt x="5" y="22"/>
                  </a:moveTo>
                  <a:cubicBezTo>
                    <a:pt x="6" y="16"/>
                    <a:pt x="5" y="10"/>
                    <a:pt x="7" y="4"/>
                  </a:cubicBezTo>
                  <a:cubicBezTo>
                    <a:pt x="7" y="1"/>
                    <a:pt x="3" y="0"/>
                    <a:pt x="2" y="2"/>
                  </a:cubicBezTo>
                  <a:cubicBezTo>
                    <a:pt x="1" y="8"/>
                    <a:pt x="1" y="14"/>
                    <a:pt x="0" y="20"/>
                  </a:cubicBezTo>
                  <a:cubicBezTo>
                    <a:pt x="0" y="23"/>
                    <a:pt x="4" y="25"/>
                    <a:pt x="5" y="2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00"/>
            <p:cNvSpPr/>
            <p:nvPr/>
          </p:nvSpPr>
          <p:spPr bwMode="auto">
            <a:xfrm>
              <a:off x="7448" y="3364"/>
              <a:ext cx="21" cy="75"/>
            </a:xfrm>
            <a:custGeom>
              <a:avLst/>
              <a:gdLst>
                <a:gd name="T0" fmla="*/ 5 w 6"/>
                <a:gd name="T1" fmla="*/ 22 h 25"/>
                <a:gd name="T2" fmla="*/ 6 w 6"/>
                <a:gd name="T3" fmla="*/ 3 h 25"/>
                <a:gd name="T4" fmla="*/ 1 w 6"/>
                <a:gd name="T5" fmla="*/ 3 h 25"/>
                <a:gd name="T6" fmla="*/ 0 w 6"/>
                <a:gd name="T7" fmla="*/ 22 h 25"/>
                <a:gd name="T8" fmla="*/ 5 w 6"/>
                <a:gd name="T9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5">
                  <a:moveTo>
                    <a:pt x="5" y="22"/>
                  </a:moveTo>
                  <a:cubicBezTo>
                    <a:pt x="5" y="16"/>
                    <a:pt x="6" y="10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ubicBezTo>
                    <a:pt x="1" y="10"/>
                    <a:pt x="0" y="16"/>
                    <a:pt x="0" y="22"/>
                  </a:cubicBezTo>
                  <a:cubicBezTo>
                    <a:pt x="0" y="25"/>
                    <a:pt x="5" y="25"/>
                    <a:pt x="5" y="2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01"/>
            <p:cNvSpPr/>
            <p:nvPr/>
          </p:nvSpPr>
          <p:spPr bwMode="auto">
            <a:xfrm>
              <a:off x="7444" y="3272"/>
              <a:ext cx="25" cy="75"/>
            </a:xfrm>
            <a:custGeom>
              <a:avLst/>
              <a:gdLst>
                <a:gd name="T0" fmla="*/ 5 w 7"/>
                <a:gd name="T1" fmla="*/ 22 h 25"/>
                <a:gd name="T2" fmla="*/ 5 w 7"/>
                <a:gd name="T3" fmla="*/ 12 h 25"/>
                <a:gd name="T4" fmla="*/ 5 w 7"/>
                <a:gd name="T5" fmla="*/ 7 h 25"/>
                <a:gd name="T6" fmla="*/ 5 w 7"/>
                <a:gd name="T7" fmla="*/ 5 h 25"/>
                <a:gd name="T8" fmla="*/ 5 w 7"/>
                <a:gd name="T9" fmla="*/ 4 h 25"/>
                <a:gd name="T10" fmla="*/ 2 w 7"/>
                <a:gd name="T11" fmla="*/ 1 h 25"/>
                <a:gd name="T12" fmla="*/ 0 w 7"/>
                <a:gd name="T13" fmla="*/ 8 h 25"/>
                <a:gd name="T14" fmla="*/ 0 w 7"/>
                <a:gd name="T15" fmla="*/ 22 h 25"/>
                <a:gd name="T16" fmla="*/ 5 w 7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5">
                  <a:moveTo>
                    <a:pt x="5" y="22"/>
                  </a:moveTo>
                  <a:cubicBezTo>
                    <a:pt x="5" y="18"/>
                    <a:pt x="5" y="15"/>
                    <a:pt x="5" y="12"/>
                  </a:cubicBezTo>
                  <a:cubicBezTo>
                    <a:pt x="5" y="10"/>
                    <a:pt x="5" y="8"/>
                    <a:pt x="5" y="7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3"/>
                    <a:pt x="5" y="0"/>
                    <a:pt x="2" y="1"/>
                  </a:cubicBezTo>
                  <a:cubicBezTo>
                    <a:pt x="0" y="2"/>
                    <a:pt x="0" y="6"/>
                    <a:pt x="0" y="8"/>
                  </a:cubicBezTo>
                  <a:cubicBezTo>
                    <a:pt x="0" y="13"/>
                    <a:pt x="0" y="17"/>
                    <a:pt x="0" y="22"/>
                  </a:cubicBezTo>
                  <a:cubicBezTo>
                    <a:pt x="0" y="25"/>
                    <a:pt x="5" y="25"/>
                    <a:pt x="5" y="2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02"/>
            <p:cNvSpPr/>
            <p:nvPr/>
          </p:nvSpPr>
          <p:spPr bwMode="auto">
            <a:xfrm>
              <a:off x="7451" y="3172"/>
              <a:ext cx="25" cy="77"/>
            </a:xfrm>
            <a:custGeom>
              <a:avLst/>
              <a:gdLst>
                <a:gd name="T0" fmla="*/ 0 w 7"/>
                <a:gd name="T1" fmla="*/ 7 h 26"/>
                <a:gd name="T2" fmla="*/ 1 w 7"/>
                <a:gd name="T3" fmla="*/ 16 h 26"/>
                <a:gd name="T4" fmla="*/ 1 w 7"/>
                <a:gd name="T5" fmla="*/ 19 h 26"/>
                <a:gd name="T6" fmla="*/ 2 w 7"/>
                <a:gd name="T7" fmla="*/ 21 h 26"/>
                <a:gd name="T8" fmla="*/ 5 w 7"/>
                <a:gd name="T9" fmla="*/ 23 h 26"/>
                <a:gd name="T10" fmla="*/ 5 w 7"/>
                <a:gd name="T11" fmla="*/ 14 h 26"/>
                <a:gd name="T12" fmla="*/ 5 w 7"/>
                <a:gd name="T13" fmla="*/ 8 h 26"/>
                <a:gd name="T14" fmla="*/ 5 w 7"/>
                <a:gd name="T15" fmla="*/ 6 h 26"/>
                <a:gd name="T16" fmla="*/ 5 w 7"/>
                <a:gd name="T17" fmla="*/ 3 h 26"/>
                <a:gd name="T18" fmla="*/ 1 w 7"/>
                <a:gd name="T19" fmla="*/ 2 h 26"/>
                <a:gd name="T20" fmla="*/ 0 w 7"/>
                <a:gd name="T21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6">
                  <a:moveTo>
                    <a:pt x="0" y="7"/>
                  </a:moveTo>
                  <a:cubicBezTo>
                    <a:pt x="0" y="10"/>
                    <a:pt x="1" y="13"/>
                    <a:pt x="1" y="16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1" y="20"/>
                    <a:pt x="1" y="22"/>
                    <a:pt x="2" y="21"/>
                  </a:cubicBezTo>
                  <a:cubicBezTo>
                    <a:pt x="0" y="23"/>
                    <a:pt x="4" y="26"/>
                    <a:pt x="5" y="23"/>
                  </a:cubicBezTo>
                  <a:cubicBezTo>
                    <a:pt x="7" y="21"/>
                    <a:pt x="6" y="16"/>
                    <a:pt x="5" y="14"/>
                  </a:cubicBezTo>
                  <a:cubicBezTo>
                    <a:pt x="5" y="12"/>
                    <a:pt x="5" y="10"/>
                    <a:pt x="5" y="8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6" y="5"/>
                    <a:pt x="6" y="4"/>
                    <a:pt x="5" y="3"/>
                  </a:cubicBezTo>
                  <a:cubicBezTo>
                    <a:pt x="4" y="1"/>
                    <a:pt x="3" y="0"/>
                    <a:pt x="1" y="2"/>
                  </a:cubicBezTo>
                  <a:cubicBezTo>
                    <a:pt x="0" y="3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03"/>
            <p:cNvSpPr/>
            <p:nvPr/>
          </p:nvSpPr>
          <p:spPr bwMode="auto">
            <a:xfrm>
              <a:off x="7444" y="3035"/>
              <a:ext cx="25" cy="101"/>
            </a:xfrm>
            <a:custGeom>
              <a:avLst/>
              <a:gdLst>
                <a:gd name="T0" fmla="*/ 0 w 7"/>
                <a:gd name="T1" fmla="*/ 4 h 34"/>
                <a:gd name="T2" fmla="*/ 1 w 7"/>
                <a:gd name="T3" fmla="*/ 31 h 34"/>
                <a:gd name="T4" fmla="*/ 6 w 7"/>
                <a:gd name="T5" fmla="*/ 31 h 34"/>
                <a:gd name="T6" fmla="*/ 6 w 7"/>
                <a:gd name="T7" fmla="*/ 10 h 34"/>
                <a:gd name="T8" fmla="*/ 6 w 7"/>
                <a:gd name="T9" fmla="*/ 7 h 34"/>
                <a:gd name="T10" fmla="*/ 4 w 7"/>
                <a:gd name="T11" fmla="*/ 2 h 34"/>
                <a:gd name="T12" fmla="*/ 0 w 7"/>
                <a:gd name="T1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4">
                  <a:moveTo>
                    <a:pt x="0" y="4"/>
                  </a:moveTo>
                  <a:cubicBezTo>
                    <a:pt x="2" y="13"/>
                    <a:pt x="1" y="22"/>
                    <a:pt x="1" y="31"/>
                  </a:cubicBezTo>
                  <a:cubicBezTo>
                    <a:pt x="1" y="34"/>
                    <a:pt x="6" y="34"/>
                    <a:pt x="6" y="31"/>
                  </a:cubicBezTo>
                  <a:cubicBezTo>
                    <a:pt x="6" y="24"/>
                    <a:pt x="6" y="17"/>
                    <a:pt x="6" y="10"/>
                  </a:cubicBezTo>
                  <a:cubicBezTo>
                    <a:pt x="6" y="9"/>
                    <a:pt x="7" y="8"/>
                    <a:pt x="6" y="7"/>
                  </a:cubicBezTo>
                  <a:cubicBezTo>
                    <a:pt x="6" y="5"/>
                    <a:pt x="5" y="4"/>
                    <a:pt x="4" y="2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04"/>
            <p:cNvSpPr/>
            <p:nvPr/>
          </p:nvSpPr>
          <p:spPr bwMode="auto">
            <a:xfrm>
              <a:off x="7448" y="2943"/>
              <a:ext cx="21" cy="62"/>
            </a:xfrm>
            <a:custGeom>
              <a:avLst/>
              <a:gdLst>
                <a:gd name="T0" fmla="*/ 5 w 6"/>
                <a:gd name="T1" fmla="*/ 18 h 21"/>
                <a:gd name="T2" fmla="*/ 6 w 6"/>
                <a:gd name="T3" fmla="*/ 3 h 21"/>
                <a:gd name="T4" fmla="*/ 1 w 6"/>
                <a:gd name="T5" fmla="*/ 3 h 21"/>
                <a:gd name="T6" fmla="*/ 0 w 6"/>
                <a:gd name="T7" fmla="*/ 18 h 21"/>
                <a:gd name="T8" fmla="*/ 5 w 6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1">
                  <a:moveTo>
                    <a:pt x="5" y="18"/>
                  </a:moveTo>
                  <a:cubicBezTo>
                    <a:pt x="5" y="13"/>
                    <a:pt x="6" y="8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ubicBezTo>
                    <a:pt x="1" y="8"/>
                    <a:pt x="1" y="13"/>
                    <a:pt x="0" y="18"/>
                  </a:cubicBezTo>
                  <a:cubicBezTo>
                    <a:pt x="0" y="21"/>
                    <a:pt x="4" y="21"/>
                    <a:pt x="5" y="1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05"/>
            <p:cNvSpPr/>
            <p:nvPr/>
          </p:nvSpPr>
          <p:spPr bwMode="auto">
            <a:xfrm>
              <a:off x="7448" y="2827"/>
              <a:ext cx="25" cy="83"/>
            </a:xfrm>
            <a:custGeom>
              <a:avLst/>
              <a:gdLst>
                <a:gd name="T0" fmla="*/ 2 w 7"/>
                <a:gd name="T1" fmla="*/ 25 h 28"/>
                <a:gd name="T2" fmla="*/ 7 w 7"/>
                <a:gd name="T3" fmla="*/ 25 h 28"/>
                <a:gd name="T4" fmla="*/ 5 w 7"/>
                <a:gd name="T5" fmla="*/ 3 h 28"/>
                <a:gd name="T6" fmla="*/ 0 w 7"/>
                <a:gd name="T7" fmla="*/ 3 h 28"/>
                <a:gd name="T8" fmla="*/ 2 w 7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8">
                  <a:moveTo>
                    <a:pt x="2" y="25"/>
                  </a:moveTo>
                  <a:cubicBezTo>
                    <a:pt x="3" y="28"/>
                    <a:pt x="7" y="28"/>
                    <a:pt x="7" y="25"/>
                  </a:cubicBezTo>
                  <a:cubicBezTo>
                    <a:pt x="6" y="18"/>
                    <a:pt x="6" y="10"/>
                    <a:pt x="5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1" y="10"/>
                    <a:pt x="1" y="18"/>
                    <a:pt x="2" y="2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06"/>
            <p:cNvSpPr/>
            <p:nvPr/>
          </p:nvSpPr>
          <p:spPr bwMode="auto">
            <a:xfrm>
              <a:off x="7441" y="2703"/>
              <a:ext cx="21" cy="92"/>
            </a:xfrm>
            <a:custGeom>
              <a:avLst/>
              <a:gdLst>
                <a:gd name="T0" fmla="*/ 1 w 6"/>
                <a:gd name="T1" fmla="*/ 28 h 31"/>
                <a:gd name="T2" fmla="*/ 6 w 6"/>
                <a:gd name="T3" fmla="*/ 28 h 31"/>
                <a:gd name="T4" fmla="*/ 5 w 6"/>
                <a:gd name="T5" fmla="*/ 3 h 31"/>
                <a:gd name="T6" fmla="*/ 0 w 6"/>
                <a:gd name="T7" fmla="*/ 3 h 31"/>
                <a:gd name="T8" fmla="*/ 1 w 6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1">
                  <a:moveTo>
                    <a:pt x="1" y="28"/>
                  </a:moveTo>
                  <a:cubicBezTo>
                    <a:pt x="1" y="31"/>
                    <a:pt x="6" y="31"/>
                    <a:pt x="6" y="28"/>
                  </a:cubicBezTo>
                  <a:cubicBezTo>
                    <a:pt x="6" y="20"/>
                    <a:pt x="6" y="11"/>
                    <a:pt x="5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1" y="11"/>
                    <a:pt x="1" y="20"/>
                    <a:pt x="1" y="2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07"/>
            <p:cNvSpPr/>
            <p:nvPr/>
          </p:nvSpPr>
          <p:spPr bwMode="auto">
            <a:xfrm>
              <a:off x="7444" y="2581"/>
              <a:ext cx="22" cy="83"/>
            </a:xfrm>
            <a:custGeom>
              <a:avLst/>
              <a:gdLst>
                <a:gd name="T0" fmla="*/ 1 w 6"/>
                <a:gd name="T1" fmla="*/ 4 h 28"/>
                <a:gd name="T2" fmla="*/ 1 w 6"/>
                <a:gd name="T3" fmla="*/ 4 h 28"/>
                <a:gd name="T4" fmla="*/ 0 w 6"/>
                <a:gd name="T5" fmla="*/ 25 h 28"/>
                <a:gd name="T6" fmla="*/ 5 w 6"/>
                <a:gd name="T7" fmla="*/ 25 h 28"/>
                <a:gd name="T8" fmla="*/ 5 w 6"/>
                <a:gd name="T9" fmla="*/ 13 h 28"/>
                <a:gd name="T10" fmla="*/ 5 w 6"/>
                <a:gd name="T11" fmla="*/ 7 h 28"/>
                <a:gd name="T12" fmla="*/ 6 w 6"/>
                <a:gd name="T13" fmla="*/ 4 h 28"/>
                <a:gd name="T14" fmla="*/ 6 w 6"/>
                <a:gd name="T15" fmla="*/ 4 h 28"/>
                <a:gd name="T16" fmla="*/ 6 w 6"/>
                <a:gd name="T17" fmla="*/ 4 h 28"/>
                <a:gd name="T18" fmla="*/ 1 w 6"/>
                <a:gd name="T19" fmla="*/ 3 h 28"/>
                <a:gd name="T20" fmla="*/ 1 w 6"/>
                <a:gd name="T21" fmla="*/ 4 h 28"/>
                <a:gd name="T22" fmla="*/ 1 w 6"/>
                <a:gd name="T23" fmla="*/ 4 h 28"/>
                <a:gd name="T24" fmla="*/ 1 w 6"/>
                <a:gd name="T25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28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11"/>
                    <a:pt x="0" y="18"/>
                    <a:pt x="0" y="25"/>
                  </a:cubicBezTo>
                  <a:cubicBezTo>
                    <a:pt x="0" y="28"/>
                    <a:pt x="5" y="28"/>
                    <a:pt x="5" y="25"/>
                  </a:cubicBezTo>
                  <a:cubicBezTo>
                    <a:pt x="5" y="21"/>
                    <a:pt x="5" y="17"/>
                    <a:pt x="5" y="13"/>
                  </a:cubicBezTo>
                  <a:cubicBezTo>
                    <a:pt x="5" y="11"/>
                    <a:pt x="5" y="9"/>
                    <a:pt x="5" y="7"/>
                  </a:cubicBezTo>
                  <a:cubicBezTo>
                    <a:pt x="5" y="7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08"/>
            <p:cNvSpPr/>
            <p:nvPr/>
          </p:nvSpPr>
          <p:spPr bwMode="auto">
            <a:xfrm>
              <a:off x="7455" y="2465"/>
              <a:ext cx="21" cy="98"/>
            </a:xfrm>
            <a:custGeom>
              <a:avLst/>
              <a:gdLst>
                <a:gd name="T0" fmla="*/ 5 w 6"/>
                <a:gd name="T1" fmla="*/ 30 h 33"/>
                <a:gd name="T2" fmla="*/ 5 w 6"/>
                <a:gd name="T3" fmla="*/ 10 h 33"/>
                <a:gd name="T4" fmla="*/ 6 w 6"/>
                <a:gd name="T5" fmla="*/ 8 h 33"/>
                <a:gd name="T6" fmla="*/ 5 w 6"/>
                <a:gd name="T7" fmla="*/ 3 h 33"/>
                <a:gd name="T8" fmla="*/ 0 w 6"/>
                <a:gd name="T9" fmla="*/ 3 h 33"/>
                <a:gd name="T10" fmla="*/ 0 w 6"/>
                <a:gd name="T11" fmla="*/ 30 h 33"/>
                <a:gd name="T12" fmla="*/ 5 w 6"/>
                <a:gd name="T13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3">
                  <a:moveTo>
                    <a:pt x="5" y="3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6" y="9"/>
                    <a:pt x="6" y="8"/>
                  </a:cubicBezTo>
                  <a:cubicBezTo>
                    <a:pt x="6" y="6"/>
                    <a:pt x="5" y="5"/>
                    <a:pt x="5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09"/>
            <p:cNvSpPr/>
            <p:nvPr/>
          </p:nvSpPr>
          <p:spPr bwMode="auto">
            <a:xfrm>
              <a:off x="7444" y="2347"/>
              <a:ext cx="29" cy="89"/>
            </a:xfrm>
            <a:custGeom>
              <a:avLst/>
              <a:gdLst>
                <a:gd name="T0" fmla="*/ 1 w 8"/>
                <a:gd name="T1" fmla="*/ 4 h 30"/>
                <a:gd name="T2" fmla="*/ 2 w 8"/>
                <a:gd name="T3" fmla="*/ 27 h 30"/>
                <a:gd name="T4" fmla="*/ 7 w 8"/>
                <a:gd name="T5" fmla="*/ 27 h 30"/>
                <a:gd name="T6" fmla="*/ 6 w 8"/>
                <a:gd name="T7" fmla="*/ 3 h 30"/>
                <a:gd name="T8" fmla="*/ 1 w 8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0">
                  <a:moveTo>
                    <a:pt x="1" y="4"/>
                  </a:moveTo>
                  <a:cubicBezTo>
                    <a:pt x="3" y="11"/>
                    <a:pt x="2" y="20"/>
                    <a:pt x="2" y="27"/>
                  </a:cubicBezTo>
                  <a:cubicBezTo>
                    <a:pt x="2" y="30"/>
                    <a:pt x="7" y="30"/>
                    <a:pt x="7" y="27"/>
                  </a:cubicBezTo>
                  <a:cubicBezTo>
                    <a:pt x="7" y="19"/>
                    <a:pt x="8" y="11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10"/>
            <p:cNvSpPr/>
            <p:nvPr/>
          </p:nvSpPr>
          <p:spPr bwMode="auto">
            <a:xfrm>
              <a:off x="7451" y="2231"/>
              <a:ext cx="18" cy="89"/>
            </a:xfrm>
            <a:custGeom>
              <a:avLst/>
              <a:gdLst>
                <a:gd name="T0" fmla="*/ 5 w 5"/>
                <a:gd name="T1" fmla="*/ 27 h 30"/>
                <a:gd name="T2" fmla="*/ 5 w 5"/>
                <a:gd name="T3" fmla="*/ 3 h 30"/>
                <a:gd name="T4" fmla="*/ 0 w 5"/>
                <a:gd name="T5" fmla="*/ 3 h 30"/>
                <a:gd name="T6" fmla="*/ 0 w 5"/>
                <a:gd name="T7" fmla="*/ 27 h 30"/>
                <a:gd name="T8" fmla="*/ 5 w 5"/>
                <a:gd name="T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7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5" y="30"/>
                    <a:pt x="5" y="2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11"/>
            <p:cNvSpPr/>
            <p:nvPr/>
          </p:nvSpPr>
          <p:spPr bwMode="auto">
            <a:xfrm>
              <a:off x="7441" y="2109"/>
              <a:ext cx="28" cy="92"/>
            </a:xfrm>
            <a:custGeom>
              <a:avLst/>
              <a:gdLst>
                <a:gd name="T0" fmla="*/ 1 w 8"/>
                <a:gd name="T1" fmla="*/ 4 h 31"/>
                <a:gd name="T2" fmla="*/ 2 w 8"/>
                <a:gd name="T3" fmla="*/ 28 h 31"/>
                <a:gd name="T4" fmla="*/ 7 w 8"/>
                <a:gd name="T5" fmla="*/ 28 h 31"/>
                <a:gd name="T6" fmla="*/ 6 w 8"/>
                <a:gd name="T7" fmla="*/ 3 h 31"/>
                <a:gd name="T8" fmla="*/ 1 w 8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4"/>
                  </a:moveTo>
                  <a:cubicBezTo>
                    <a:pt x="3" y="11"/>
                    <a:pt x="2" y="20"/>
                    <a:pt x="2" y="28"/>
                  </a:cubicBezTo>
                  <a:cubicBezTo>
                    <a:pt x="2" y="31"/>
                    <a:pt x="7" y="31"/>
                    <a:pt x="7" y="28"/>
                  </a:cubicBezTo>
                  <a:cubicBezTo>
                    <a:pt x="7" y="20"/>
                    <a:pt x="8" y="11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12"/>
            <p:cNvSpPr/>
            <p:nvPr/>
          </p:nvSpPr>
          <p:spPr bwMode="auto">
            <a:xfrm>
              <a:off x="7444" y="1970"/>
              <a:ext cx="18" cy="112"/>
            </a:xfrm>
            <a:custGeom>
              <a:avLst/>
              <a:gdLst>
                <a:gd name="T0" fmla="*/ 5 w 5"/>
                <a:gd name="T1" fmla="*/ 35 h 38"/>
                <a:gd name="T2" fmla="*/ 5 w 5"/>
                <a:gd name="T3" fmla="*/ 3 h 38"/>
                <a:gd name="T4" fmla="*/ 0 w 5"/>
                <a:gd name="T5" fmla="*/ 3 h 38"/>
                <a:gd name="T6" fmla="*/ 0 w 5"/>
                <a:gd name="T7" fmla="*/ 35 h 38"/>
                <a:gd name="T8" fmla="*/ 5 w 5"/>
                <a:gd name="T9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8">
                  <a:moveTo>
                    <a:pt x="5" y="35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5" y="38"/>
                    <a:pt x="5" y="3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13"/>
            <p:cNvSpPr/>
            <p:nvPr/>
          </p:nvSpPr>
          <p:spPr bwMode="auto">
            <a:xfrm>
              <a:off x="7444" y="1851"/>
              <a:ext cx="32" cy="107"/>
            </a:xfrm>
            <a:custGeom>
              <a:avLst/>
              <a:gdLst>
                <a:gd name="T0" fmla="*/ 1 w 9"/>
                <a:gd name="T1" fmla="*/ 33 h 36"/>
                <a:gd name="T2" fmla="*/ 6 w 9"/>
                <a:gd name="T3" fmla="*/ 33 h 36"/>
                <a:gd name="T4" fmla="*/ 8 w 9"/>
                <a:gd name="T5" fmla="*/ 4 h 36"/>
                <a:gd name="T6" fmla="*/ 3 w 9"/>
                <a:gd name="T7" fmla="*/ 2 h 36"/>
                <a:gd name="T8" fmla="*/ 1 w 9"/>
                <a:gd name="T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6">
                  <a:moveTo>
                    <a:pt x="1" y="33"/>
                  </a:moveTo>
                  <a:cubicBezTo>
                    <a:pt x="1" y="36"/>
                    <a:pt x="6" y="36"/>
                    <a:pt x="6" y="33"/>
                  </a:cubicBezTo>
                  <a:cubicBezTo>
                    <a:pt x="6" y="23"/>
                    <a:pt x="5" y="13"/>
                    <a:pt x="8" y="4"/>
                  </a:cubicBezTo>
                  <a:cubicBezTo>
                    <a:pt x="9" y="1"/>
                    <a:pt x="4" y="0"/>
                    <a:pt x="3" y="2"/>
                  </a:cubicBezTo>
                  <a:cubicBezTo>
                    <a:pt x="0" y="12"/>
                    <a:pt x="1" y="23"/>
                    <a:pt x="1" y="3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14"/>
            <p:cNvSpPr/>
            <p:nvPr/>
          </p:nvSpPr>
          <p:spPr bwMode="auto">
            <a:xfrm>
              <a:off x="7441" y="1753"/>
              <a:ext cx="28" cy="80"/>
            </a:xfrm>
            <a:custGeom>
              <a:avLst/>
              <a:gdLst>
                <a:gd name="T0" fmla="*/ 3 w 8"/>
                <a:gd name="T1" fmla="*/ 5 h 27"/>
                <a:gd name="T2" fmla="*/ 3 w 8"/>
                <a:gd name="T3" fmla="*/ 24 h 27"/>
                <a:gd name="T4" fmla="*/ 8 w 8"/>
                <a:gd name="T5" fmla="*/ 24 h 27"/>
                <a:gd name="T6" fmla="*/ 8 w 8"/>
                <a:gd name="T7" fmla="*/ 9 h 27"/>
                <a:gd name="T8" fmla="*/ 4 w 8"/>
                <a:gd name="T9" fmla="*/ 0 h 27"/>
                <a:gd name="T10" fmla="*/ 3 w 8"/>
                <a:gd name="T11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7">
                  <a:moveTo>
                    <a:pt x="3" y="5"/>
                  </a:moveTo>
                  <a:cubicBezTo>
                    <a:pt x="4" y="5"/>
                    <a:pt x="3" y="22"/>
                    <a:pt x="3" y="24"/>
                  </a:cubicBezTo>
                  <a:cubicBezTo>
                    <a:pt x="3" y="27"/>
                    <a:pt x="8" y="27"/>
                    <a:pt x="8" y="24"/>
                  </a:cubicBezTo>
                  <a:cubicBezTo>
                    <a:pt x="8" y="19"/>
                    <a:pt x="8" y="14"/>
                    <a:pt x="8" y="9"/>
                  </a:cubicBezTo>
                  <a:cubicBezTo>
                    <a:pt x="8" y="6"/>
                    <a:pt x="7" y="1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15"/>
            <p:cNvSpPr/>
            <p:nvPr/>
          </p:nvSpPr>
          <p:spPr bwMode="auto">
            <a:xfrm>
              <a:off x="7441" y="1622"/>
              <a:ext cx="28" cy="92"/>
            </a:xfrm>
            <a:custGeom>
              <a:avLst/>
              <a:gdLst>
                <a:gd name="T0" fmla="*/ 6 w 8"/>
                <a:gd name="T1" fmla="*/ 28 h 31"/>
                <a:gd name="T2" fmla="*/ 7 w 8"/>
                <a:gd name="T3" fmla="*/ 3 h 31"/>
                <a:gd name="T4" fmla="*/ 2 w 8"/>
                <a:gd name="T5" fmla="*/ 3 h 31"/>
                <a:gd name="T6" fmla="*/ 1 w 8"/>
                <a:gd name="T7" fmla="*/ 27 h 31"/>
                <a:gd name="T8" fmla="*/ 6 w 8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28"/>
                  </a:moveTo>
                  <a:cubicBezTo>
                    <a:pt x="8" y="20"/>
                    <a:pt x="7" y="11"/>
                    <a:pt x="7" y="3"/>
                  </a:cubicBezTo>
                  <a:cubicBezTo>
                    <a:pt x="7" y="0"/>
                    <a:pt x="2" y="0"/>
                    <a:pt x="2" y="3"/>
                  </a:cubicBezTo>
                  <a:cubicBezTo>
                    <a:pt x="2" y="11"/>
                    <a:pt x="4" y="19"/>
                    <a:pt x="1" y="27"/>
                  </a:cubicBezTo>
                  <a:cubicBezTo>
                    <a:pt x="0" y="30"/>
                    <a:pt x="5" y="31"/>
                    <a:pt x="6" y="2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16"/>
            <p:cNvSpPr/>
            <p:nvPr/>
          </p:nvSpPr>
          <p:spPr bwMode="auto">
            <a:xfrm>
              <a:off x="7444" y="1486"/>
              <a:ext cx="25" cy="104"/>
            </a:xfrm>
            <a:custGeom>
              <a:avLst/>
              <a:gdLst>
                <a:gd name="T0" fmla="*/ 0 w 7"/>
                <a:gd name="T1" fmla="*/ 32 h 35"/>
                <a:gd name="T2" fmla="*/ 5 w 7"/>
                <a:gd name="T3" fmla="*/ 32 h 35"/>
                <a:gd name="T4" fmla="*/ 6 w 7"/>
                <a:gd name="T5" fmla="*/ 3 h 35"/>
                <a:gd name="T6" fmla="*/ 1 w 7"/>
                <a:gd name="T7" fmla="*/ 3 h 35"/>
                <a:gd name="T8" fmla="*/ 0 w 7"/>
                <a:gd name="T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5">
                  <a:moveTo>
                    <a:pt x="0" y="32"/>
                  </a:moveTo>
                  <a:cubicBezTo>
                    <a:pt x="0" y="35"/>
                    <a:pt x="5" y="35"/>
                    <a:pt x="5" y="32"/>
                  </a:cubicBezTo>
                  <a:cubicBezTo>
                    <a:pt x="5" y="22"/>
                    <a:pt x="7" y="13"/>
                    <a:pt x="6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2" y="13"/>
                    <a:pt x="0" y="22"/>
                    <a:pt x="0" y="3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17"/>
            <p:cNvSpPr/>
            <p:nvPr/>
          </p:nvSpPr>
          <p:spPr bwMode="auto">
            <a:xfrm>
              <a:off x="7444" y="1361"/>
              <a:ext cx="29" cy="104"/>
            </a:xfrm>
            <a:custGeom>
              <a:avLst/>
              <a:gdLst>
                <a:gd name="T0" fmla="*/ 0 w 8"/>
                <a:gd name="T1" fmla="*/ 32 h 35"/>
                <a:gd name="T2" fmla="*/ 5 w 8"/>
                <a:gd name="T3" fmla="*/ 32 h 35"/>
                <a:gd name="T4" fmla="*/ 6 w 8"/>
                <a:gd name="T5" fmla="*/ 3 h 35"/>
                <a:gd name="T6" fmla="*/ 1 w 8"/>
                <a:gd name="T7" fmla="*/ 4 h 35"/>
                <a:gd name="T8" fmla="*/ 0 w 8"/>
                <a:gd name="T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5">
                  <a:moveTo>
                    <a:pt x="0" y="32"/>
                  </a:moveTo>
                  <a:cubicBezTo>
                    <a:pt x="0" y="35"/>
                    <a:pt x="5" y="35"/>
                    <a:pt x="5" y="32"/>
                  </a:cubicBezTo>
                  <a:cubicBezTo>
                    <a:pt x="5" y="23"/>
                    <a:pt x="8" y="12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ubicBezTo>
                    <a:pt x="4" y="13"/>
                    <a:pt x="0" y="23"/>
                    <a:pt x="0" y="3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18"/>
            <p:cNvSpPr/>
            <p:nvPr/>
          </p:nvSpPr>
          <p:spPr bwMode="auto">
            <a:xfrm>
              <a:off x="7451" y="1213"/>
              <a:ext cx="25" cy="98"/>
            </a:xfrm>
            <a:custGeom>
              <a:avLst/>
              <a:gdLst>
                <a:gd name="T0" fmla="*/ 1 w 7"/>
                <a:gd name="T1" fmla="*/ 9 h 33"/>
                <a:gd name="T2" fmla="*/ 2 w 7"/>
                <a:gd name="T3" fmla="*/ 30 h 33"/>
                <a:gd name="T4" fmla="*/ 7 w 7"/>
                <a:gd name="T5" fmla="*/ 30 h 33"/>
                <a:gd name="T6" fmla="*/ 6 w 7"/>
                <a:gd name="T7" fmla="*/ 3 h 33"/>
                <a:gd name="T8" fmla="*/ 2 w 7"/>
                <a:gd name="T9" fmla="*/ 2 h 33"/>
                <a:gd name="T10" fmla="*/ 0 w 7"/>
                <a:gd name="T11" fmla="*/ 7 h 33"/>
                <a:gd name="T12" fmla="*/ 1 w 7"/>
                <a:gd name="T1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3">
                  <a:moveTo>
                    <a:pt x="1" y="9"/>
                  </a:moveTo>
                  <a:cubicBezTo>
                    <a:pt x="1" y="16"/>
                    <a:pt x="1" y="23"/>
                    <a:pt x="2" y="30"/>
                  </a:cubicBezTo>
                  <a:cubicBezTo>
                    <a:pt x="3" y="33"/>
                    <a:pt x="7" y="33"/>
                    <a:pt x="7" y="30"/>
                  </a:cubicBezTo>
                  <a:cubicBezTo>
                    <a:pt x="6" y="21"/>
                    <a:pt x="6" y="12"/>
                    <a:pt x="6" y="3"/>
                  </a:cubicBezTo>
                  <a:cubicBezTo>
                    <a:pt x="6" y="1"/>
                    <a:pt x="3" y="0"/>
                    <a:pt x="2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8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19"/>
            <p:cNvSpPr/>
            <p:nvPr/>
          </p:nvSpPr>
          <p:spPr bwMode="auto">
            <a:xfrm>
              <a:off x="7448" y="1068"/>
              <a:ext cx="25" cy="94"/>
            </a:xfrm>
            <a:custGeom>
              <a:avLst/>
              <a:gdLst>
                <a:gd name="T0" fmla="*/ 5 w 7"/>
                <a:gd name="T1" fmla="*/ 29 h 32"/>
                <a:gd name="T2" fmla="*/ 6 w 7"/>
                <a:gd name="T3" fmla="*/ 14 h 32"/>
                <a:gd name="T4" fmla="*/ 6 w 7"/>
                <a:gd name="T5" fmla="*/ 7 h 32"/>
                <a:gd name="T6" fmla="*/ 7 w 7"/>
                <a:gd name="T7" fmla="*/ 4 h 32"/>
                <a:gd name="T8" fmla="*/ 7 w 7"/>
                <a:gd name="T9" fmla="*/ 3 h 32"/>
                <a:gd name="T10" fmla="*/ 7 w 7"/>
                <a:gd name="T11" fmla="*/ 3 h 32"/>
                <a:gd name="T12" fmla="*/ 3 w 7"/>
                <a:gd name="T13" fmla="*/ 2 h 32"/>
                <a:gd name="T14" fmla="*/ 1 w 7"/>
                <a:gd name="T15" fmla="*/ 11 h 32"/>
                <a:gd name="T16" fmla="*/ 0 w 7"/>
                <a:gd name="T17" fmla="*/ 29 h 32"/>
                <a:gd name="T18" fmla="*/ 5 w 7"/>
                <a:gd name="T1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2">
                  <a:moveTo>
                    <a:pt x="5" y="29"/>
                  </a:moveTo>
                  <a:cubicBezTo>
                    <a:pt x="5" y="24"/>
                    <a:pt x="5" y="19"/>
                    <a:pt x="6" y="14"/>
                  </a:cubicBezTo>
                  <a:cubicBezTo>
                    <a:pt x="6" y="12"/>
                    <a:pt x="6" y="10"/>
                    <a:pt x="6" y="7"/>
                  </a:cubicBezTo>
                  <a:cubicBezTo>
                    <a:pt x="6" y="6"/>
                    <a:pt x="7" y="5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4" y="0"/>
                    <a:pt x="3" y="2"/>
                  </a:cubicBezTo>
                  <a:cubicBezTo>
                    <a:pt x="1" y="4"/>
                    <a:pt x="2" y="8"/>
                    <a:pt x="1" y="11"/>
                  </a:cubicBezTo>
                  <a:cubicBezTo>
                    <a:pt x="1" y="17"/>
                    <a:pt x="0" y="23"/>
                    <a:pt x="0" y="29"/>
                  </a:cubicBezTo>
                  <a:cubicBezTo>
                    <a:pt x="0" y="32"/>
                    <a:pt x="5" y="32"/>
                    <a:pt x="5" y="2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20"/>
            <p:cNvSpPr/>
            <p:nvPr/>
          </p:nvSpPr>
          <p:spPr bwMode="auto">
            <a:xfrm>
              <a:off x="7441" y="934"/>
              <a:ext cx="28" cy="104"/>
            </a:xfrm>
            <a:custGeom>
              <a:avLst/>
              <a:gdLst>
                <a:gd name="T0" fmla="*/ 1 w 8"/>
                <a:gd name="T1" fmla="*/ 9 h 35"/>
                <a:gd name="T2" fmla="*/ 3 w 8"/>
                <a:gd name="T3" fmla="*/ 32 h 35"/>
                <a:gd name="T4" fmla="*/ 8 w 8"/>
                <a:gd name="T5" fmla="*/ 32 h 35"/>
                <a:gd name="T6" fmla="*/ 6 w 8"/>
                <a:gd name="T7" fmla="*/ 17 h 35"/>
                <a:gd name="T8" fmla="*/ 5 w 8"/>
                <a:gd name="T9" fmla="*/ 9 h 35"/>
                <a:gd name="T10" fmla="*/ 5 w 8"/>
                <a:gd name="T11" fmla="*/ 6 h 35"/>
                <a:gd name="T12" fmla="*/ 5 w 8"/>
                <a:gd name="T13" fmla="*/ 5 h 35"/>
                <a:gd name="T14" fmla="*/ 5 w 8"/>
                <a:gd name="T15" fmla="*/ 3 h 35"/>
                <a:gd name="T16" fmla="*/ 1 w 8"/>
                <a:gd name="T17" fmla="*/ 2 h 35"/>
                <a:gd name="T18" fmla="*/ 1 w 8"/>
                <a:gd name="T1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1" y="9"/>
                  </a:moveTo>
                  <a:cubicBezTo>
                    <a:pt x="1" y="16"/>
                    <a:pt x="3" y="24"/>
                    <a:pt x="3" y="32"/>
                  </a:cubicBezTo>
                  <a:cubicBezTo>
                    <a:pt x="3" y="35"/>
                    <a:pt x="8" y="35"/>
                    <a:pt x="8" y="32"/>
                  </a:cubicBezTo>
                  <a:cubicBezTo>
                    <a:pt x="8" y="27"/>
                    <a:pt x="7" y="22"/>
                    <a:pt x="6" y="17"/>
                  </a:cubicBezTo>
                  <a:cubicBezTo>
                    <a:pt x="6" y="14"/>
                    <a:pt x="6" y="12"/>
                    <a:pt x="5" y="9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6" y="4"/>
                    <a:pt x="5" y="3"/>
                  </a:cubicBezTo>
                  <a:cubicBezTo>
                    <a:pt x="5" y="1"/>
                    <a:pt x="2" y="0"/>
                    <a:pt x="1" y="2"/>
                  </a:cubicBezTo>
                  <a:cubicBezTo>
                    <a:pt x="0" y="4"/>
                    <a:pt x="1" y="7"/>
                    <a:pt x="1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21"/>
            <p:cNvSpPr/>
            <p:nvPr/>
          </p:nvSpPr>
          <p:spPr bwMode="auto">
            <a:xfrm>
              <a:off x="7441" y="792"/>
              <a:ext cx="25" cy="109"/>
            </a:xfrm>
            <a:custGeom>
              <a:avLst/>
              <a:gdLst>
                <a:gd name="T0" fmla="*/ 1 w 7"/>
                <a:gd name="T1" fmla="*/ 6 h 37"/>
                <a:gd name="T2" fmla="*/ 2 w 7"/>
                <a:gd name="T3" fmla="*/ 7 h 37"/>
                <a:gd name="T4" fmla="*/ 1 w 7"/>
                <a:gd name="T5" fmla="*/ 16 h 37"/>
                <a:gd name="T6" fmla="*/ 0 w 7"/>
                <a:gd name="T7" fmla="*/ 33 h 37"/>
                <a:gd name="T8" fmla="*/ 4 w 7"/>
                <a:gd name="T9" fmla="*/ 34 h 37"/>
                <a:gd name="T10" fmla="*/ 6 w 7"/>
                <a:gd name="T11" fmla="*/ 16 h 37"/>
                <a:gd name="T12" fmla="*/ 4 w 7"/>
                <a:gd name="T13" fmla="*/ 1 h 37"/>
                <a:gd name="T14" fmla="*/ 0 w 7"/>
                <a:gd name="T15" fmla="*/ 3 h 37"/>
                <a:gd name="T16" fmla="*/ 1 w 7"/>
                <a:gd name="T17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7">
                  <a:moveTo>
                    <a:pt x="1" y="6"/>
                  </a:moveTo>
                  <a:cubicBezTo>
                    <a:pt x="1" y="7"/>
                    <a:pt x="1" y="7"/>
                    <a:pt x="2" y="7"/>
                  </a:cubicBezTo>
                  <a:cubicBezTo>
                    <a:pt x="2" y="10"/>
                    <a:pt x="1" y="15"/>
                    <a:pt x="1" y="16"/>
                  </a:cubicBezTo>
                  <a:cubicBezTo>
                    <a:pt x="1" y="22"/>
                    <a:pt x="1" y="27"/>
                    <a:pt x="0" y="33"/>
                  </a:cubicBezTo>
                  <a:cubicBezTo>
                    <a:pt x="0" y="35"/>
                    <a:pt x="4" y="37"/>
                    <a:pt x="4" y="34"/>
                  </a:cubicBezTo>
                  <a:cubicBezTo>
                    <a:pt x="6" y="28"/>
                    <a:pt x="6" y="22"/>
                    <a:pt x="6" y="16"/>
                  </a:cubicBezTo>
                  <a:cubicBezTo>
                    <a:pt x="6" y="12"/>
                    <a:pt x="7" y="4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1" y="4"/>
                    <a:pt x="1" y="5"/>
                    <a:pt x="1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22"/>
            <p:cNvSpPr/>
            <p:nvPr/>
          </p:nvSpPr>
          <p:spPr bwMode="auto">
            <a:xfrm>
              <a:off x="7444" y="646"/>
              <a:ext cx="22" cy="89"/>
            </a:xfrm>
            <a:custGeom>
              <a:avLst/>
              <a:gdLst>
                <a:gd name="T0" fmla="*/ 0 w 6"/>
                <a:gd name="T1" fmla="*/ 4 h 30"/>
                <a:gd name="T2" fmla="*/ 1 w 6"/>
                <a:gd name="T3" fmla="*/ 27 h 30"/>
                <a:gd name="T4" fmla="*/ 6 w 6"/>
                <a:gd name="T5" fmla="*/ 27 h 30"/>
                <a:gd name="T6" fmla="*/ 5 w 6"/>
                <a:gd name="T7" fmla="*/ 3 h 30"/>
                <a:gd name="T8" fmla="*/ 0 w 6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0">
                  <a:moveTo>
                    <a:pt x="0" y="4"/>
                  </a:moveTo>
                  <a:cubicBezTo>
                    <a:pt x="2" y="11"/>
                    <a:pt x="1" y="20"/>
                    <a:pt x="1" y="27"/>
                  </a:cubicBezTo>
                  <a:cubicBezTo>
                    <a:pt x="1" y="30"/>
                    <a:pt x="6" y="30"/>
                    <a:pt x="6" y="27"/>
                  </a:cubicBezTo>
                  <a:cubicBezTo>
                    <a:pt x="6" y="19"/>
                    <a:pt x="6" y="11"/>
                    <a:pt x="5" y="3"/>
                  </a:cubicBezTo>
                  <a:cubicBezTo>
                    <a:pt x="4" y="0"/>
                    <a:pt x="0" y="1"/>
                    <a:pt x="0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23"/>
            <p:cNvSpPr/>
            <p:nvPr/>
          </p:nvSpPr>
          <p:spPr bwMode="auto">
            <a:xfrm>
              <a:off x="7444" y="513"/>
              <a:ext cx="22" cy="92"/>
            </a:xfrm>
            <a:custGeom>
              <a:avLst/>
              <a:gdLst>
                <a:gd name="T0" fmla="*/ 5 w 6"/>
                <a:gd name="T1" fmla="*/ 28 h 31"/>
                <a:gd name="T2" fmla="*/ 6 w 6"/>
                <a:gd name="T3" fmla="*/ 3 h 31"/>
                <a:gd name="T4" fmla="*/ 1 w 6"/>
                <a:gd name="T5" fmla="*/ 3 h 31"/>
                <a:gd name="T6" fmla="*/ 0 w 6"/>
                <a:gd name="T7" fmla="*/ 28 h 31"/>
                <a:gd name="T8" fmla="*/ 5 w 6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1">
                  <a:moveTo>
                    <a:pt x="5" y="28"/>
                  </a:moveTo>
                  <a:cubicBezTo>
                    <a:pt x="6" y="20"/>
                    <a:pt x="6" y="11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ubicBezTo>
                    <a:pt x="1" y="11"/>
                    <a:pt x="1" y="20"/>
                    <a:pt x="0" y="28"/>
                  </a:cubicBezTo>
                  <a:cubicBezTo>
                    <a:pt x="0" y="31"/>
                    <a:pt x="4" y="31"/>
                    <a:pt x="5" y="2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24"/>
            <p:cNvSpPr/>
            <p:nvPr/>
          </p:nvSpPr>
          <p:spPr bwMode="auto">
            <a:xfrm>
              <a:off x="7444" y="388"/>
              <a:ext cx="29" cy="95"/>
            </a:xfrm>
            <a:custGeom>
              <a:avLst/>
              <a:gdLst>
                <a:gd name="T0" fmla="*/ 1 w 8"/>
                <a:gd name="T1" fmla="*/ 4 h 32"/>
                <a:gd name="T2" fmla="*/ 2 w 8"/>
                <a:gd name="T3" fmla="*/ 29 h 32"/>
                <a:gd name="T4" fmla="*/ 7 w 8"/>
                <a:gd name="T5" fmla="*/ 29 h 32"/>
                <a:gd name="T6" fmla="*/ 6 w 8"/>
                <a:gd name="T7" fmla="*/ 3 h 32"/>
                <a:gd name="T8" fmla="*/ 1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4"/>
                  </a:moveTo>
                  <a:cubicBezTo>
                    <a:pt x="3" y="12"/>
                    <a:pt x="2" y="21"/>
                    <a:pt x="2" y="29"/>
                  </a:cubicBezTo>
                  <a:cubicBezTo>
                    <a:pt x="2" y="32"/>
                    <a:pt x="7" y="32"/>
                    <a:pt x="7" y="29"/>
                  </a:cubicBezTo>
                  <a:cubicBezTo>
                    <a:pt x="7" y="21"/>
                    <a:pt x="8" y="11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25"/>
            <p:cNvSpPr/>
            <p:nvPr/>
          </p:nvSpPr>
          <p:spPr bwMode="auto">
            <a:xfrm>
              <a:off x="7441" y="305"/>
              <a:ext cx="25" cy="56"/>
            </a:xfrm>
            <a:custGeom>
              <a:avLst/>
              <a:gdLst>
                <a:gd name="T0" fmla="*/ 1 w 7"/>
                <a:gd name="T1" fmla="*/ 4 h 19"/>
                <a:gd name="T2" fmla="*/ 2 w 7"/>
                <a:gd name="T3" fmla="*/ 16 h 19"/>
                <a:gd name="T4" fmla="*/ 7 w 7"/>
                <a:gd name="T5" fmla="*/ 16 h 19"/>
                <a:gd name="T6" fmla="*/ 6 w 7"/>
                <a:gd name="T7" fmla="*/ 3 h 19"/>
                <a:gd name="T8" fmla="*/ 1 w 7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9">
                  <a:moveTo>
                    <a:pt x="1" y="4"/>
                  </a:moveTo>
                  <a:cubicBezTo>
                    <a:pt x="2" y="8"/>
                    <a:pt x="2" y="12"/>
                    <a:pt x="2" y="16"/>
                  </a:cubicBezTo>
                  <a:cubicBezTo>
                    <a:pt x="2" y="19"/>
                    <a:pt x="7" y="19"/>
                    <a:pt x="7" y="16"/>
                  </a:cubicBezTo>
                  <a:cubicBezTo>
                    <a:pt x="7" y="11"/>
                    <a:pt x="7" y="7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26"/>
            <p:cNvSpPr/>
            <p:nvPr/>
          </p:nvSpPr>
          <p:spPr bwMode="auto">
            <a:xfrm>
              <a:off x="7441" y="213"/>
              <a:ext cx="28" cy="65"/>
            </a:xfrm>
            <a:custGeom>
              <a:avLst/>
              <a:gdLst>
                <a:gd name="T0" fmla="*/ 1 w 8"/>
                <a:gd name="T1" fmla="*/ 4 h 22"/>
                <a:gd name="T2" fmla="*/ 2 w 8"/>
                <a:gd name="T3" fmla="*/ 18 h 22"/>
                <a:gd name="T4" fmla="*/ 7 w 8"/>
                <a:gd name="T5" fmla="*/ 19 h 22"/>
                <a:gd name="T6" fmla="*/ 6 w 8"/>
                <a:gd name="T7" fmla="*/ 3 h 22"/>
                <a:gd name="T8" fmla="*/ 1 w 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1" y="4"/>
                  </a:moveTo>
                  <a:cubicBezTo>
                    <a:pt x="2" y="8"/>
                    <a:pt x="3" y="14"/>
                    <a:pt x="2" y="18"/>
                  </a:cubicBezTo>
                  <a:cubicBezTo>
                    <a:pt x="1" y="21"/>
                    <a:pt x="6" y="22"/>
                    <a:pt x="7" y="19"/>
                  </a:cubicBezTo>
                  <a:cubicBezTo>
                    <a:pt x="8" y="14"/>
                    <a:pt x="7" y="8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27"/>
            <p:cNvSpPr/>
            <p:nvPr/>
          </p:nvSpPr>
          <p:spPr bwMode="auto">
            <a:xfrm>
              <a:off x="7331" y="198"/>
              <a:ext cx="92" cy="27"/>
            </a:xfrm>
            <a:custGeom>
              <a:avLst/>
              <a:gdLst>
                <a:gd name="T0" fmla="*/ 3 w 26"/>
                <a:gd name="T1" fmla="*/ 5 h 9"/>
                <a:gd name="T2" fmla="*/ 12 w 26"/>
                <a:gd name="T3" fmla="*/ 5 h 9"/>
                <a:gd name="T4" fmla="*/ 21 w 26"/>
                <a:gd name="T5" fmla="*/ 7 h 9"/>
                <a:gd name="T6" fmla="*/ 25 w 26"/>
                <a:gd name="T7" fmla="*/ 4 h 9"/>
                <a:gd name="T8" fmla="*/ 18 w 26"/>
                <a:gd name="T9" fmla="*/ 1 h 9"/>
                <a:gd name="T10" fmla="*/ 4 w 26"/>
                <a:gd name="T11" fmla="*/ 0 h 9"/>
                <a:gd name="T12" fmla="*/ 3 w 26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9">
                  <a:moveTo>
                    <a:pt x="3" y="5"/>
                  </a:moveTo>
                  <a:cubicBezTo>
                    <a:pt x="6" y="5"/>
                    <a:pt x="9" y="5"/>
                    <a:pt x="12" y="5"/>
                  </a:cubicBezTo>
                  <a:cubicBezTo>
                    <a:pt x="14" y="5"/>
                    <a:pt x="20" y="5"/>
                    <a:pt x="21" y="7"/>
                  </a:cubicBezTo>
                  <a:cubicBezTo>
                    <a:pt x="22" y="9"/>
                    <a:pt x="26" y="7"/>
                    <a:pt x="25" y="4"/>
                  </a:cubicBezTo>
                  <a:cubicBezTo>
                    <a:pt x="23" y="2"/>
                    <a:pt x="20" y="1"/>
                    <a:pt x="18" y="1"/>
                  </a:cubicBezTo>
                  <a:cubicBezTo>
                    <a:pt x="13" y="1"/>
                    <a:pt x="9" y="1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28"/>
            <p:cNvSpPr/>
            <p:nvPr/>
          </p:nvSpPr>
          <p:spPr bwMode="auto">
            <a:xfrm>
              <a:off x="7201" y="192"/>
              <a:ext cx="85" cy="24"/>
            </a:xfrm>
            <a:custGeom>
              <a:avLst/>
              <a:gdLst>
                <a:gd name="T0" fmla="*/ 3 w 24"/>
                <a:gd name="T1" fmla="*/ 8 h 8"/>
                <a:gd name="T2" fmla="*/ 21 w 24"/>
                <a:gd name="T3" fmla="*/ 5 h 8"/>
                <a:gd name="T4" fmla="*/ 20 w 24"/>
                <a:gd name="T5" fmla="*/ 1 h 8"/>
                <a:gd name="T6" fmla="*/ 3 w 24"/>
                <a:gd name="T7" fmla="*/ 3 h 8"/>
                <a:gd name="T8" fmla="*/ 3 w 2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3" y="8"/>
                  </a:moveTo>
                  <a:cubicBezTo>
                    <a:pt x="9" y="8"/>
                    <a:pt x="15" y="8"/>
                    <a:pt x="21" y="5"/>
                  </a:cubicBezTo>
                  <a:cubicBezTo>
                    <a:pt x="24" y="4"/>
                    <a:pt x="23" y="0"/>
                    <a:pt x="20" y="1"/>
                  </a:cubicBezTo>
                  <a:cubicBezTo>
                    <a:pt x="15" y="3"/>
                    <a:pt x="9" y="3"/>
                    <a:pt x="3" y="3"/>
                  </a:cubicBezTo>
                  <a:cubicBezTo>
                    <a:pt x="0" y="3"/>
                    <a:pt x="0" y="8"/>
                    <a:pt x="3" y="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29"/>
            <p:cNvSpPr/>
            <p:nvPr/>
          </p:nvSpPr>
          <p:spPr bwMode="auto">
            <a:xfrm>
              <a:off x="7063" y="204"/>
              <a:ext cx="99" cy="24"/>
            </a:xfrm>
            <a:custGeom>
              <a:avLst/>
              <a:gdLst>
                <a:gd name="T0" fmla="*/ 4 w 28"/>
                <a:gd name="T1" fmla="*/ 7 h 8"/>
                <a:gd name="T2" fmla="*/ 24 w 28"/>
                <a:gd name="T3" fmla="*/ 6 h 8"/>
                <a:gd name="T4" fmla="*/ 26 w 28"/>
                <a:gd name="T5" fmla="*/ 1 h 8"/>
                <a:gd name="T6" fmla="*/ 3 w 28"/>
                <a:gd name="T7" fmla="*/ 2 h 8"/>
                <a:gd name="T8" fmla="*/ 4 w 2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4" y="7"/>
                  </a:moveTo>
                  <a:cubicBezTo>
                    <a:pt x="11" y="4"/>
                    <a:pt x="18" y="5"/>
                    <a:pt x="24" y="6"/>
                  </a:cubicBezTo>
                  <a:cubicBezTo>
                    <a:pt x="27" y="6"/>
                    <a:pt x="28" y="2"/>
                    <a:pt x="26" y="1"/>
                  </a:cubicBezTo>
                  <a:cubicBezTo>
                    <a:pt x="18" y="0"/>
                    <a:pt x="10" y="0"/>
                    <a:pt x="3" y="2"/>
                  </a:cubicBezTo>
                  <a:cubicBezTo>
                    <a:pt x="0" y="3"/>
                    <a:pt x="2" y="8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30"/>
            <p:cNvSpPr/>
            <p:nvPr/>
          </p:nvSpPr>
          <p:spPr bwMode="auto">
            <a:xfrm>
              <a:off x="6947" y="195"/>
              <a:ext cx="81" cy="27"/>
            </a:xfrm>
            <a:custGeom>
              <a:avLst/>
              <a:gdLst>
                <a:gd name="T0" fmla="*/ 3 w 23"/>
                <a:gd name="T1" fmla="*/ 9 h 9"/>
                <a:gd name="T2" fmla="*/ 20 w 23"/>
                <a:gd name="T3" fmla="*/ 5 h 9"/>
                <a:gd name="T4" fmla="*/ 18 w 23"/>
                <a:gd name="T5" fmla="*/ 1 h 9"/>
                <a:gd name="T6" fmla="*/ 3 w 23"/>
                <a:gd name="T7" fmla="*/ 4 h 9"/>
                <a:gd name="T8" fmla="*/ 3 w 2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3" y="9"/>
                  </a:moveTo>
                  <a:cubicBezTo>
                    <a:pt x="9" y="9"/>
                    <a:pt x="15" y="8"/>
                    <a:pt x="20" y="5"/>
                  </a:cubicBezTo>
                  <a:cubicBezTo>
                    <a:pt x="23" y="4"/>
                    <a:pt x="20" y="0"/>
                    <a:pt x="18" y="1"/>
                  </a:cubicBezTo>
                  <a:cubicBezTo>
                    <a:pt x="13" y="3"/>
                    <a:pt x="8" y="4"/>
                    <a:pt x="3" y="4"/>
                  </a:cubicBezTo>
                  <a:cubicBezTo>
                    <a:pt x="0" y="4"/>
                    <a:pt x="0" y="9"/>
                    <a:pt x="3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31"/>
            <p:cNvSpPr/>
            <p:nvPr/>
          </p:nvSpPr>
          <p:spPr bwMode="auto">
            <a:xfrm>
              <a:off x="6820" y="195"/>
              <a:ext cx="92" cy="27"/>
            </a:xfrm>
            <a:custGeom>
              <a:avLst/>
              <a:gdLst>
                <a:gd name="T0" fmla="*/ 4 w 26"/>
                <a:gd name="T1" fmla="*/ 7 h 9"/>
                <a:gd name="T2" fmla="*/ 22 w 26"/>
                <a:gd name="T3" fmla="*/ 8 h 9"/>
                <a:gd name="T4" fmla="*/ 23 w 26"/>
                <a:gd name="T5" fmla="*/ 3 h 9"/>
                <a:gd name="T6" fmla="*/ 3 w 26"/>
                <a:gd name="T7" fmla="*/ 2 h 9"/>
                <a:gd name="T8" fmla="*/ 4 w 26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4" y="7"/>
                  </a:moveTo>
                  <a:cubicBezTo>
                    <a:pt x="10" y="4"/>
                    <a:pt x="16" y="6"/>
                    <a:pt x="22" y="8"/>
                  </a:cubicBezTo>
                  <a:cubicBezTo>
                    <a:pt x="24" y="9"/>
                    <a:pt x="26" y="4"/>
                    <a:pt x="23" y="3"/>
                  </a:cubicBezTo>
                  <a:cubicBezTo>
                    <a:pt x="16" y="1"/>
                    <a:pt x="9" y="0"/>
                    <a:pt x="3" y="2"/>
                  </a:cubicBezTo>
                  <a:cubicBezTo>
                    <a:pt x="0" y="3"/>
                    <a:pt x="1" y="8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32"/>
            <p:cNvSpPr/>
            <p:nvPr/>
          </p:nvSpPr>
          <p:spPr bwMode="auto">
            <a:xfrm>
              <a:off x="6690" y="192"/>
              <a:ext cx="95" cy="27"/>
            </a:xfrm>
            <a:custGeom>
              <a:avLst/>
              <a:gdLst>
                <a:gd name="T0" fmla="*/ 3 w 27"/>
                <a:gd name="T1" fmla="*/ 7 h 9"/>
                <a:gd name="T2" fmla="*/ 25 w 27"/>
                <a:gd name="T3" fmla="*/ 5 h 9"/>
                <a:gd name="T4" fmla="*/ 22 w 27"/>
                <a:gd name="T5" fmla="*/ 1 h 9"/>
                <a:gd name="T6" fmla="*/ 4 w 27"/>
                <a:gd name="T7" fmla="*/ 2 h 9"/>
                <a:gd name="T8" fmla="*/ 3 w 27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3" y="7"/>
                  </a:moveTo>
                  <a:cubicBezTo>
                    <a:pt x="10" y="8"/>
                    <a:pt x="18" y="9"/>
                    <a:pt x="25" y="5"/>
                  </a:cubicBezTo>
                  <a:cubicBezTo>
                    <a:pt x="27" y="4"/>
                    <a:pt x="25" y="0"/>
                    <a:pt x="22" y="1"/>
                  </a:cubicBezTo>
                  <a:cubicBezTo>
                    <a:pt x="17" y="4"/>
                    <a:pt x="10" y="3"/>
                    <a:pt x="4" y="2"/>
                  </a:cubicBezTo>
                  <a:cubicBezTo>
                    <a:pt x="1" y="2"/>
                    <a:pt x="0" y="6"/>
                    <a:pt x="3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33"/>
            <p:cNvSpPr/>
            <p:nvPr/>
          </p:nvSpPr>
          <p:spPr bwMode="auto">
            <a:xfrm>
              <a:off x="6555" y="195"/>
              <a:ext cx="92" cy="30"/>
            </a:xfrm>
            <a:custGeom>
              <a:avLst/>
              <a:gdLst>
                <a:gd name="T0" fmla="*/ 5 w 26"/>
                <a:gd name="T1" fmla="*/ 8 h 10"/>
                <a:gd name="T2" fmla="*/ 22 w 26"/>
                <a:gd name="T3" fmla="*/ 8 h 10"/>
                <a:gd name="T4" fmla="*/ 23 w 26"/>
                <a:gd name="T5" fmla="*/ 3 h 10"/>
                <a:gd name="T6" fmla="*/ 2 w 26"/>
                <a:gd name="T7" fmla="*/ 5 h 10"/>
                <a:gd name="T8" fmla="*/ 5 w 26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5" y="8"/>
                  </a:moveTo>
                  <a:cubicBezTo>
                    <a:pt x="9" y="4"/>
                    <a:pt x="17" y="7"/>
                    <a:pt x="22" y="8"/>
                  </a:cubicBezTo>
                  <a:cubicBezTo>
                    <a:pt x="25" y="8"/>
                    <a:pt x="26" y="4"/>
                    <a:pt x="23" y="3"/>
                  </a:cubicBezTo>
                  <a:cubicBezTo>
                    <a:pt x="16" y="2"/>
                    <a:pt x="8" y="0"/>
                    <a:pt x="2" y="5"/>
                  </a:cubicBezTo>
                  <a:cubicBezTo>
                    <a:pt x="0" y="7"/>
                    <a:pt x="3" y="10"/>
                    <a:pt x="5" y="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34"/>
            <p:cNvSpPr/>
            <p:nvPr/>
          </p:nvSpPr>
          <p:spPr bwMode="auto">
            <a:xfrm>
              <a:off x="6446" y="207"/>
              <a:ext cx="81" cy="21"/>
            </a:xfrm>
            <a:custGeom>
              <a:avLst/>
              <a:gdLst>
                <a:gd name="T0" fmla="*/ 3 w 23"/>
                <a:gd name="T1" fmla="*/ 7 h 7"/>
                <a:gd name="T2" fmla="*/ 20 w 23"/>
                <a:gd name="T3" fmla="*/ 5 h 7"/>
                <a:gd name="T4" fmla="*/ 19 w 23"/>
                <a:gd name="T5" fmla="*/ 0 h 7"/>
                <a:gd name="T6" fmla="*/ 3 w 23"/>
                <a:gd name="T7" fmla="*/ 2 h 7"/>
                <a:gd name="T8" fmla="*/ 3 w 2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3" y="7"/>
                  </a:moveTo>
                  <a:cubicBezTo>
                    <a:pt x="9" y="7"/>
                    <a:pt x="15" y="6"/>
                    <a:pt x="20" y="5"/>
                  </a:cubicBezTo>
                  <a:cubicBezTo>
                    <a:pt x="23" y="4"/>
                    <a:pt x="22" y="0"/>
                    <a:pt x="19" y="0"/>
                  </a:cubicBezTo>
                  <a:cubicBezTo>
                    <a:pt x="14" y="1"/>
                    <a:pt x="8" y="2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35"/>
            <p:cNvSpPr/>
            <p:nvPr/>
          </p:nvSpPr>
          <p:spPr bwMode="auto">
            <a:xfrm>
              <a:off x="6309" y="207"/>
              <a:ext cx="98" cy="18"/>
            </a:xfrm>
            <a:custGeom>
              <a:avLst/>
              <a:gdLst>
                <a:gd name="T0" fmla="*/ 4 w 28"/>
                <a:gd name="T1" fmla="*/ 6 h 6"/>
                <a:gd name="T2" fmla="*/ 25 w 28"/>
                <a:gd name="T3" fmla="*/ 5 h 6"/>
                <a:gd name="T4" fmla="*/ 25 w 28"/>
                <a:gd name="T5" fmla="*/ 0 h 6"/>
                <a:gd name="T6" fmla="*/ 3 w 28"/>
                <a:gd name="T7" fmla="*/ 1 h 6"/>
                <a:gd name="T8" fmla="*/ 4 w 2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4" y="6"/>
                  </a:moveTo>
                  <a:cubicBezTo>
                    <a:pt x="11" y="5"/>
                    <a:pt x="18" y="5"/>
                    <a:pt x="25" y="5"/>
                  </a:cubicBezTo>
                  <a:cubicBezTo>
                    <a:pt x="28" y="5"/>
                    <a:pt x="28" y="0"/>
                    <a:pt x="25" y="0"/>
                  </a:cubicBezTo>
                  <a:cubicBezTo>
                    <a:pt x="18" y="0"/>
                    <a:pt x="10" y="0"/>
                    <a:pt x="3" y="1"/>
                  </a:cubicBezTo>
                  <a:cubicBezTo>
                    <a:pt x="0" y="2"/>
                    <a:pt x="2" y="6"/>
                    <a:pt x="4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36"/>
            <p:cNvSpPr/>
            <p:nvPr/>
          </p:nvSpPr>
          <p:spPr bwMode="auto">
            <a:xfrm>
              <a:off x="6167" y="204"/>
              <a:ext cx="96" cy="18"/>
            </a:xfrm>
            <a:custGeom>
              <a:avLst/>
              <a:gdLst>
                <a:gd name="T0" fmla="*/ 3 w 27"/>
                <a:gd name="T1" fmla="*/ 6 h 6"/>
                <a:gd name="T2" fmla="*/ 24 w 27"/>
                <a:gd name="T3" fmla="*/ 5 h 6"/>
                <a:gd name="T4" fmla="*/ 24 w 27"/>
                <a:gd name="T5" fmla="*/ 0 h 6"/>
                <a:gd name="T6" fmla="*/ 3 w 27"/>
                <a:gd name="T7" fmla="*/ 1 h 6"/>
                <a:gd name="T8" fmla="*/ 3 w 2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3" y="6"/>
                  </a:moveTo>
                  <a:cubicBezTo>
                    <a:pt x="10" y="6"/>
                    <a:pt x="17" y="6"/>
                    <a:pt x="24" y="5"/>
                  </a:cubicBezTo>
                  <a:cubicBezTo>
                    <a:pt x="27" y="4"/>
                    <a:pt x="27" y="0"/>
                    <a:pt x="24" y="0"/>
                  </a:cubicBezTo>
                  <a:cubicBezTo>
                    <a:pt x="17" y="1"/>
                    <a:pt x="10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37"/>
            <p:cNvSpPr/>
            <p:nvPr/>
          </p:nvSpPr>
          <p:spPr bwMode="auto">
            <a:xfrm>
              <a:off x="6040" y="207"/>
              <a:ext cx="89" cy="18"/>
            </a:xfrm>
            <a:custGeom>
              <a:avLst/>
              <a:gdLst>
                <a:gd name="T0" fmla="*/ 3 w 25"/>
                <a:gd name="T1" fmla="*/ 6 h 6"/>
                <a:gd name="T2" fmla="*/ 22 w 25"/>
                <a:gd name="T3" fmla="*/ 5 h 6"/>
                <a:gd name="T4" fmla="*/ 21 w 25"/>
                <a:gd name="T5" fmla="*/ 0 h 6"/>
                <a:gd name="T6" fmla="*/ 3 w 25"/>
                <a:gd name="T7" fmla="*/ 1 h 6"/>
                <a:gd name="T8" fmla="*/ 3 w 2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">
                  <a:moveTo>
                    <a:pt x="3" y="6"/>
                  </a:moveTo>
                  <a:cubicBezTo>
                    <a:pt x="9" y="6"/>
                    <a:pt x="16" y="6"/>
                    <a:pt x="22" y="5"/>
                  </a:cubicBezTo>
                  <a:cubicBezTo>
                    <a:pt x="25" y="4"/>
                    <a:pt x="24" y="0"/>
                    <a:pt x="21" y="0"/>
                  </a:cubicBezTo>
                  <a:cubicBezTo>
                    <a:pt x="15" y="1"/>
                    <a:pt x="9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38"/>
            <p:cNvSpPr/>
            <p:nvPr/>
          </p:nvSpPr>
          <p:spPr bwMode="auto">
            <a:xfrm>
              <a:off x="5910" y="201"/>
              <a:ext cx="92" cy="21"/>
            </a:xfrm>
            <a:custGeom>
              <a:avLst/>
              <a:gdLst>
                <a:gd name="T0" fmla="*/ 3 w 26"/>
                <a:gd name="T1" fmla="*/ 7 h 7"/>
                <a:gd name="T2" fmla="*/ 24 w 26"/>
                <a:gd name="T3" fmla="*/ 5 h 7"/>
                <a:gd name="T4" fmla="*/ 22 w 26"/>
                <a:gd name="T5" fmla="*/ 0 h 7"/>
                <a:gd name="T6" fmla="*/ 3 w 26"/>
                <a:gd name="T7" fmla="*/ 2 h 7"/>
                <a:gd name="T8" fmla="*/ 3 w 2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3" y="7"/>
                  </a:moveTo>
                  <a:cubicBezTo>
                    <a:pt x="10" y="7"/>
                    <a:pt x="17" y="6"/>
                    <a:pt x="24" y="5"/>
                  </a:cubicBezTo>
                  <a:cubicBezTo>
                    <a:pt x="26" y="4"/>
                    <a:pt x="25" y="0"/>
                    <a:pt x="22" y="0"/>
                  </a:cubicBezTo>
                  <a:cubicBezTo>
                    <a:pt x="16" y="1"/>
                    <a:pt x="9" y="2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39"/>
            <p:cNvSpPr/>
            <p:nvPr/>
          </p:nvSpPr>
          <p:spPr bwMode="auto">
            <a:xfrm>
              <a:off x="5755" y="204"/>
              <a:ext cx="99" cy="21"/>
            </a:xfrm>
            <a:custGeom>
              <a:avLst/>
              <a:gdLst>
                <a:gd name="T0" fmla="*/ 3 w 28"/>
                <a:gd name="T1" fmla="*/ 6 h 7"/>
                <a:gd name="T2" fmla="*/ 25 w 28"/>
                <a:gd name="T3" fmla="*/ 5 h 7"/>
                <a:gd name="T4" fmla="*/ 25 w 28"/>
                <a:gd name="T5" fmla="*/ 0 h 7"/>
                <a:gd name="T6" fmla="*/ 3 w 28"/>
                <a:gd name="T7" fmla="*/ 1 h 7"/>
                <a:gd name="T8" fmla="*/ 3 w 2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">
                  <a:moveTo>
                    <a:pt x="3" y="6"/>
                  </a:moveTo>
                  <a:cubicBezTo>
                    <a:pt x="10" y="7"/>
                    <a:pt x="17" y="5"/>
                    <a:pt x="25" y="5"/>
                  </a:cubicBezTo>
                  <a:cubicBezTo>
                    <a:pt x="28" y="5"/>
                    <a:pt x="28" y="0"/>
                    <a:pt x="25" y="0"/>
                  </a:cubicBezTo>
                  <a:cubicBezTo>
                    <a:pt x="17" y="0"/>
                    <a:pt x="10" y="2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40"/>
            <p:cNvSpPr/>
            <p:nvPr/>
          </p:nvSpPr>
          <p:spPr bwMode="auto">
            <a:xfrm>
              <a:off x="5624" y="210"/>
              <a:ext cx="106" cy="24"/>
            </a:xfrm>
            <a:custGeom>
              <a:avLst/>
              <a:gdLst>
                <a:gd name="T0" fmla="*/ 4 w 30"/>
                <a:gd name="T1" fmla="*/ 6 h 8"/>
                <a:gd name="T2" fmla="*/ 15 w 30"/>
                <a:gd name="T3" fmla="*/ 5 h 8"/>
                <a:gd name="T4" fmla="*/ 25 w 30"/>
                <a:gd name="T5" fmla="*/ 7 h 8"/>
                <a:gd name="T6" fmla="*/ 27 w 30"/>
                <a:gd name="T7" fmla="*/ 3 h 8"/>
                <a:gd name="T8" fmla="*/ 17 w 30"/>
                <a:gd name="T9" fmla="*/ 1 h 8"/>
                <a:gd name="T10" fmla="*/ 3 w 30"/>
                <a:gd name="T11" fmla="*/ 1 h 8"/>
                <a:gd name="T12" fmla="*/ 4 w 30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4" y="6"/>
                  </a:moveTo>
                  <a:cubicBezTo>
                    <a:pt x="8" y="5"/>
                    <a:pt x="12" y="5"/>
                    <a:pt x="15" y="5"/>
                  </a:cubicBezTo>
                  <a:cubicBezTo>
                    <a:pt x="18" y="5"/>
                    <a:pt x="22" y="5"/>
                    <a:pt x="25" y="7"/>
                  </a:cubicBezTo>
                  <a:cubicBezTo>
                    <a:pt x="27" y="8"/>
                    <a:pt x="30" y="4"/>
                    <a:pt x="27" y="3"/>
                  </a:cubicBezTo>
                  <a:cubicBezTo>
                    <a:pt x="24" y="1"/>
                    <a:pt x="20" y="1"/>
                    <a:pt x="17" y="1"/>
                  </a:cubicBezTo>
                  <a:cubicBezTo>
                    <a:pt x="13" y="0"/>
                    <a:pt x="8" y="0"/>
                    <a:pt x="3" y="1"/>
                  </a:cubicBezTo>
                  <a:cubicBezTo>
                    <a:pt x="0" y="2"/>
                    <a:pt x="2" y="7"/>
                    <a:pt x="4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41"/>
            <p:cNvSpPr/>
            <p:nvPr/>
          </p:nvSpPr>
          <p:spPr bwMode="auto">
            <a:xfrm>
              <a:off x="5451" y="201"/>
              <a:ext cx="127" cy="27"/>
            </a:xfrm>
            <a:custGeom>
              <a:avLst/>
              <a:gdLst>
                <a:gd name="T0" fmla="*/ 3 w 36"/>
                <a:gd name="T1" fmla="*/ 6 h 9"/>
                <a:gd name="T2" fmla="*/ 33 w 36"/>
                <a:gd name="T3" fmla="*/ 7 h 9"/>
                <a:gd name="T4" fmla="*/ 33 w 36"/>
                <a:gd name="T5" fmla="*/ 2 h 9"/>
                <a:gd name="T6" fmla="*/ 4 w 36"/>
                <a:gd name="T7" fmla="*/ 1 h 9"/>
                <a:gd name="T8" fmla="*/ 3 w 36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9">
                  <a:moveTo>
                    <a:pt x="3" y="6"/>
                  </a:moveTo>
                  <a:cubicBezTo>
                    <a:pt x="13" y="9"/>
                    <a:pt x="23" y="8"/>
                    <a:pt x="33" y="7"/>
                  </a:cubicBezTo>
                  <a:cubicBezTo>
                    <a:pt x="36" y="6"/>
                    <a:pt x="36" y="2"/>
                    <a:pt x="33" y="2"/>
                  </a:cubicBezTo>
                  <a:cubicBezTo>
                    <a:pt x="23" y="3"/>
                    <a:pt x="13" y="4"/>
                    <a:pt x="4" y="1"/>
                  </a:cubicBezTo>
                  <a:cubicBezTo>
                    <a:pt x="1" y="0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42"/>
            <p:cNvSpPr/>
            <p:nvPr/>
          </p:nvSpPr>
          <p:spPr bwMode="auto">
            <a:xfrm>
              <a:off x="5296" y="210"/>
              <a:ext cx="106" cy="18"/>
            </a:xfrm>
            <a:custGeom>
              <a:avLst/>
              <a:gdLst>
                <a:gd name="T0" fmla="*/ 3 w 30"/>
                <a:gd name="T1" fmla="*/ 5 h 6"/>
                <a:gd name="T2" fmla="*/ 27 w 30"/>
                <a:gd name="T3" fmla="*/ 6 h 6"/>
                <a:gd name="T4" fmla="*/ 27 w 30"/>
                <a:gd name="T5" fmla="*/ 1 h 6"/>
                <a:gd name="T6" fmla="*/ 3 w 30"/>
                <a:gd name="T7" fmla="*/ 0 h 6"/>
                <a:gd name="T8" fmla="*/ 3 w 30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" y="5"/>
                  </a:moveTo>
                  <a:cubicBezTo>
                    <a:pt x="11" y="5"/>
                    <a:pt x="19" y="6"/>
                    <a:pt x="27" y="6"/>
                  </a:cubicBezTo>
                  <a:cubicBezTo>
                    <a:pt x="30" y="6"/>
                    <a:pt x="30" y="1"/>
                    <a:pt x="27" y="1"/>
                  </a:cubicBezTo>
                  <a:cubicBezTo>
                    <a:pt x="19" y="1"/>
                    <a:pt x="11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43"/>
            <p:cNvSpPr/>
            <p:nvPr/>
          </p:nvSpPr>
          <p:spPr bwMode="auto">
            <a:xfrm>
              <a:off x="5169" y="201"/>
              <a:ext cx="103" cy="27"/>
            </a:xfrm>
            <a:custGeom>
              <a:avLst/>
              <a:gdLst>
                <a:gd name="T0" fmla="*/ 4 w 29"/>
                <a:gd name="T1" fmla="*/ 9 h 9"/>
                <a:gd name="T2" fmla="*/ 25 w 29"/>
                <a:gd name="T3" fmla="*/ 7 h 9"/>
                <a:gd name="T4" fmla="*/ 26 w 29"/>
                <a:gd name="T5" fmla="*/ 2 h 9"/>
                <a:gd name="T6" fmla="*/ 3 w 29"/>
                <a:gd name="T7" fmla="*/ 4 h 9"/>
                <a:gd name="T8" fmla="*/ 4 w 2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">
                  <a:moveTo>
                    <a:pt x="4" y="9"/>
                  </a:moveTo>
                  <a:cubicBezTo>
                    <a:pt x="10" y="8"/>
                    <a:pt x="18" y="5"/>
                    <a:pt x="25" y="7"/>
                  </a:cubicBezTo>
                  <a:cubicBezTo>
                    <a:pt x="27" y="8"/>
                    <a:pt x="29" y="3"/>
                    <a:pt x="26" y="2"/>
                  </a:cubicBezTo>
                  <a:cubicBezTo>
                    <a:pt x="18" y="0"/>
                    <a:pt x="10" y="3"/>
                    <a:pt x="3" y="4"/>
                  </a:cubicBezTo>
                  <a:cubicBezTo>
                    <a:pt x="0" y="5"/>
                    <a:pt x="1" y="9"/>
                    <a:pt x="4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44"/>
            <p:cNvSpPr/>
            <p:nvPr/>
          </p:nvSpPr>
          <p:spPr bwMode="auto">
            <a:xfrm>
              <a:off x="5032" y="210"/>
              <a:ext cx="116" cy="21"/>
            </a:xfrm>
            <a:custGeom>
              <a:avLst/>
              <a:gdLst>
                <a:gd name="T0" fmla="*/ 3 w 33"/>
                <a:gd name="T1" fmla="*/ 5 h 7"/>
                <a:gd name="T2" fmla="*/ 31 w 33"/>
                <a:gd name="T3" fmla="*/ 5 h 7"/>
                <a:gd name="T4" fmla="*/ 31 w 33"/>
                <a:gd name="T5" fmla="*/ 0 h 7"/>
                <a:gd name="T6" fmla="*/ 4 w 33"/>
                <a:gd name="T7" fmla="*/ 0 h 7"/>
                <a:gd name="T8" fmla="*/ 3 w 33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">
                  <a:moveTo>
                    <a:pt x="3" y="5"/>
                  </a:moveTo>
                  <a:cubicBezTo>
                    <a:pt x="12" y="7"/>
                    <a:pt x="21" y="6"/>
                    <a:pt x="31" y="5"/>
                  </a:cubicBezTo>
                  <a:cubicBezTo>
                    <a:pt x="33" y="4"/>
                    <a:pt x="33" y="0"/>
                    <a:pt x="31" y="0"/>
                  </a:cubicBezTo>
                  <a:cubicBezTo>
                    <a:pt x="22" y="1"/>
                    <a:pt x="13" y="2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45"/>
            <p:cNvSpPr/>
            <p:nvPr/>
          </p:nvSpPr>
          <p:spPr bwMode="auto">
            <a:xfrm>
              <a:off x="4894" y="201"/>
              <a:ext cx="106" cy="21"/>
            </a:xfrm>
            <a:custGeom>
              <a:avLst/>
              <a:gdLst>
                <a:gd name="T0" fmla="*/ 4 w 30"/>
                <a:gd name="T1" fmla="*/ 7 h 7"/>
                <a:gd name="T2" fmla="*/ 26 w 30"/>
                <a:gd name="T3" fmla="*/ 7 h 7"/>
                <a:gd name="T4" fmla="*/ 27 w 30"/>
                <a:gd name="T5" fmla="*/ 2 h 7"/>
                <a:gd name="T6" fmla="*/ 2 w 30"/>
                <a:gd name="T7" fmla="*/ 2 h 7"/>
                <a:gd name="T8" fmla="*/ 4 w 3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4" y="7"/>
                  </a:moveTo>
                  <a:cubicBezTo>
                    <a:pt x="11" y="6"/>
                    <a:pt x="18" y="5"/>
                    <a:pt x="26" y="7"/>
                  </a:cubicBezTo>
                  <a:cubicBezTo>
                    <a:pt x="29" y="7"/>
                    <a:pt x="30" y="3"/>
                    <a:pt x="27" y="2"/>
                  </a:cubicBezTo>
                  <a:cubicBezTo>
                    <a:pt x="19" y="0"/>
                    <a:pt x="11" y="1"/>
                    <a:pt x="2" y="2"/>
                  </a:cubicBezTo>
                  <a:cubicBezTo>
                    <a:pt x="0" y="3"/>
                    <a:pt x="1" y="7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46"/>
            <p:cNvSpPr/>
            <p:nvPr/>
          </p:nvSpPr>
          <p:spPr bwMode="auto">
            <a:xfrm>
              <a:off x="4732" y="207"/>
              <a:ext cx="102" cy="27"/>
            </a:xfrm>
            <a:custGeom>
              <a:avLst/>
              <a:gdLst>
                <a:gd name="T0" fmla="*/ 3 w 29"/>
                <a:gd name="T1" fmla="*/ 6 h 9"/>
                <a:gd name="T2" fmla="*/ 26 w 29"/>
                <a:gd name="T3" fmla="*/ 6 h 9"/>
                <a:gd name="T4" fmla="*/ 26 w 29"/>
                <a:gd name="T5" fmla="*/ 1 h 9"/>
                <a:gd name="T6" fmla="*/ 4 w 29"/>
                <a:gd name="T7" fmla="*/ 1 h 9"/>
                <a:gd name="T8" fmla="*/ 3 w 2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">
                  <a:moveTo>
                    <a:pt x="3" y="6"/>
                  </a:moveTo>
                  <a:cubicBezTo>
                    <a:pt x="11" y="9"/>
                    <a:pt x="18" y="6"/>
                    <a:pt x="26" y="6"/>
                  </a:cubicBezTo>
                  <a:cubicBezTo>
                    <a:pt x="29" y="6"/>
                    <a:pt x="29" y="1"/>
                    <a:pt x="26" y="1"/>
                  </a:cubicBezTo>
                  <a:cubicBezTo>
                    <a:pt x="19" y="1"/>
                    <a:pt x="11" y="4"/>
                    <a:pt x="4" y="1"/>
                  </a:cubicBezTo>
                  <a:cubicBezTo>
                    <a:pt x="2" y="0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47"/>
            <p:cNvSpPr/>
            <p:nvPr/>
          </p:nvSpPr>
          <p:spPr bwMode="auto">
            <a:xfrm>
              <a:off x="4608" y="210"/>
              <a:ext cx="81" cy="15"/>
            </a:xfrm>
            <a:custGeom>
              <a:avLst/>
              <a:gdLst>
                <a:gd name="T0" fmla="*/ 3 w 23"/>
                <a:gd name="T1" fmla="*/ 5 h 5"/>
                <a:gd name="T2" fmla="*/ 20 w 23"/>
                <a:gd name="T3" fmla="*/ 5 h 5"/>
                <a:gd name="T4" fmla="*/ 20 w 23"/>
                <a:gd name="T5" fmla="*/ 0 h 5"/>
                <a:gd name="T6" fmla="*/ 3 w 23"/>
                <a:gd name="T7" fmla="*/ 0 h 5"/>
                <a:gd name="T8" fmla="*/ 3 w 2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">
                  <a:moveTo>
                    <a:pt x="3" y="5"/>
                  </a:moveTo>
                  <a:cubicBezTo>
                    <a:pt x="20" y="5"/>
                    <a:pt x="20" y="5"/>
                    <a:pt x="20" y="5"/>
                  </a:cubicBezTo>
                  <a:cubicBezTo>
                    <a:pt x="23" y="5"/>
                    <a:pt x="23" y="0"/>
                    <a:pt x="2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48"/>
            <p:cNvSpPr/>
            <p:nvPr/>
          </p:nvSpPr>
          <p:spPr bwMode="auto">
            <a:xfrm>
              <a:off x="4439" y="201"/>
              <a:ext cx="88" cy="24"/>
            </a:xfrm>
            <a:custGeom>
              <a:avLst/>
              <a:gdLst>
                <a:gd name="T0" fmla="*/ 3 w 25"/>
                <a:gd name="T1" fmla="*/ 6 h 8"/>
                <a:gd name="T2" fmla="*/ 23 w 25"/>
                <a:gd name="T3" fmla="*/ 5 h 8"/>
                <a:gd name="T4" fmla="*/ 20 w 25"/>
                <a:gd name="T5" fmla="*/ 1 h 8"/>
                <a:gd name="T6" fmla="*/ 4 w 25"/>
                <a:gd name="T7" fmla="*/ 1 h 8"/>
                <a:gd name="T8" fmla="*/ 3 w 25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3" y="6"/>
                  </a:moveTo>
                  <a:cubicBezTo>
                    <a:pt x="9" y="7"/>
                    <a:pt x="16" y="8"/>
                    <a:pt x="23" y="5"/>
                  </a:cubicBezTo>
                  <a:cubicBezTo>
                    <a:pt x="25" y="4"/>
                    <a:pt x="23" y="0"/>
                    <a:pt x="20" y="1"/>
                  </a:cubicBezTo>
                  <a:cubicBezTo>
                    <a:pt x="15" y="4"/>
                    <a:pt x="9" y="2"/>
                    <a:pt x="4" y="1"/>
                  </a:cubicBezTo>
                  <a:cubicBezTo>
                    <a:pt x="1" y="1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49"/>
            <p:cNvSpPr/>
            <p:nvPr/>
          </p:nvSpPr>
          <p:spPr bwMode="auto">
            <a:xfrm>
              <a:off x="4273" y="204"/>
              <a:ext cx="110" cy="18"/>
            </a:xfrm>
            <a:custGeom>
              <a:avLst/>
              <a:gdLst>
                <a:gd name="T0" fmla="*/ 3 w 31"/>
                <a:gd name="T1" fmla="*/ 6 h 6"/>
                <a:gd name="T2" fmla="*/ 28 w 31"/>
                <a:gd name="T3" fmla="*/ 5 h 6"/>
                <a:gd name="T4" fmla="*/ 28 w 31"/>
                <a:gd name="T5" fmla="*/ 0 h 6"/>
                <a:gd name="T6" fmla="*/ 3 w 31"/>
                <a:gd name="T7" fmla="*/ 1 h 6"/>
                <a:gd name="T8" fmla="*/ 3 w 3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">
                  <a:moveTo>
                    <a:pt x="3" y="6"/>
                  </a:moveTo>
                  <a:cubicBezTo>
                    <a:pt x="11" y="6"/>
                    <a:pt x="20" y="6"/>
                    <a:pt x="28" y="5"/>
                  </a:cubicBezTo>
                  <a:cubicBezTo>
                    <a:pt x="31" y="4"/>
                    <a:pt x="31" y="0"/>
                    <a:pt x="28" y="0"/>
                  </a:cubicBezTo>
                  <a:cubicBezTo>
                    <a:pt x="20" y="1"/>
                    <a:pt x="11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50"/>
            <p:cNvSpPr/>
            <p:nvPr/>
          </p:nvSpPr>
          <p:spPr bwMode="auto">
            <a:xfrm>
              <a:off x="4150" y="201"/>
              <a:ext cx="99" cy="24"/>
            </a:xfrm>
            <a:custGeom>
              <a:avLst/>
              <a:gdLst>
                <a:gd name="T0" fmla="*/ 4 w 28"/>
                <a:gd name="T1" fmla="*/ 8 h 8"/>
                <a:gd name="T2" fmla="*/ 24 w 28"/>
                <a:gd name="T3" fmla="*/ 7 h 8"/>
                <a:gd name="T4" fmla="*/ 25 w 28"/>
                <a:gd name="T5" fmla="*/ 2 h 8"/>
                <a:gd name="T6" fmla="*/ 3 w 28"/>
                <a:gd name="T7" fmla="*/ 3 h 8"/>
                <a:gd name="T8" fmla="*/ 4 w 2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4" y="8"/>
                  </a:moveTo>
                  <a:cubicBezTo>
                    <a:pt x="10" y="7"/>
                    <a:pt x="17" y="5"/>
                    <a:pt x="24" y="7"/>
                  </a:cubicBezTo>
                  <a:cubicBezTo>
                    <a:pt x="27" y="7"/>
                    <a:pt x="28" y="3"/>
                    <a:pt x="25" y="2"/>
                  </a:cubicBezTo>
                  <a:cubicBezTo>
                    <a:pt x="18" y="0"/>
                    <a:pt x="10" y="2"/>
                    <a:pt x="3" y="3"/>
                  </a:cubicBezTo>
                  <a:cubicBezTo>
                    <a:pt x="0" y="4"/>
                    <a:pt x="1" y="8"/>
                    <a:pt x="4" y="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51"/>
            <p:cNvSpPr/>
            <p:nvPr/>
          </p:nvSpPr>
          <p:spPr bwMode="auto">
            <a:xfrm>
              <a:off x="4016" y="207"/>
              <a:ext cx="102" cy="24"/>
            </a:xfrm>
            <a:custGeom>
              <a:avLst/>
              <a:gdLst>
                <a:gd name="T0" fmla="*/ 3 w 29"/>
                <a:gd name="T1" fmla="*/ 5 h 8"/>
                <a:gd name="T2" fmla="*/ 25 w 29"/>
                <a:gd name="T3" fmla="*/ 7 h 8"/>
                <a:gd name="T4" fmla="*/ 26 w 29"/>
                <a:gd name="T5" fmla="*/ 2 h 8"/>
                <a:gd name="T6" fmla="*/ 3 w 29"/>
                <a:gd name="T7" fmla="*/ 0 h 8"/>
                <a:gd name="T8" fmla="*/ 3 w 29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8">
                  <a:moveTo>
                    <a:pt x="3" y="5"/>
                  </a:moveTo>
                  <a:cubicBezTo>
                    <a:pt x="10" y="5"/>
                    <a:pt x="18" y="5"/>
                    <a:pt x="25" y="7"/>
                  </a:cubicBezTo>
                  <a:cubicBezTo>
                    <a:pt x="28" y="8"/>
                    <a:pt x="29" y="3"/>
                    <a:pt x="26" y="2"/>
                  </a:cubicBezTo>
                  <a:cubicBezTo>
                    <a:pt x="19" y="0"/>
                    <a:pt x="11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52"/>
            <p:cNvSpPr/>
            <p:nvPr/>
          </p:nvSpPr>
          <p:spPr bwMode="auto">
            <a:xfrm>
              <a:off x="3878" y="213"/>
              <a:ext cx="106" cy="18"/>
            </a:xfrm>
            <a:custGeom>
              <a:avLst/>
              <a:gdLst>
                <a:gd name="T0" fmla="*/ 3 w 30"/>
                <a:gd name="T1" fmla="*/ 6 h 6"/>
                <a:gd name="T2" fmla="*/ 28 w 30"/>
                <a:gd name="T3" fmla="*/ 5 h 6"/>
                <a:gd name="T4" fmla="*/ 28 w 30"/>
                <a:gd name="T5" fmla="*/ 0 h 6"/>
                <a:gd name="T6" fmla="*/ 3 w 30"/>
                <a:gd name="T7" fmla="*/ 1 h 6"/>
                <a:gd name="T8" fmla="*/ 3 w 3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" y="6"/>
                  </a:moveTo>
                  <a:cubicBezTo>
                    <a:pt x="11" y="6"/>
                    <a:pt x="19" y="5"/>
                    <a:pt x="28" y="5"/>
                  </a:cubicBezTo>
                  <a:cubicBezTo>
                    <a:pt x="30" y="5"/>
                    <a:pt x="30" y="0"/>
                    <a:pt x="28" y="0"/>
                  </a:cubicBezTo>
                  <a:cubicBezTo>
                    <a:pt x="19" y="0"/>
                    <a:pt x="11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53"/>
            <p:cNvSpPr/>
            <p:nvPr/>
          </p:nvSpPr>
          <p:spPr bwMode="auto">
            <a:xfrm>
              <a:off x="3751" y="207"/>
              <a:ext cx="85" cy="18"/>
            </a:xfrm>
            <a:custGeom>
              <a:avLst/>
              <a:gdLst>
                <a:gd name="T0" fmla="*/ 3 w 24"/>
                <a:gd name="T1" fmla="*/ 5 h 6"/>
                <a:gd name="T2" fmla="*/ 21 w 24"/>
                <a:gd name="T3" fmla="*/ 6 h 6"/>
                <a:gd name="T4" fmla="*/ 21 w 24"/>
                <a:gd name="T5" fmla="*/ 1 h 6"/>
                <a:gd name="T6" fmla="*/ 4 w 24"/>
                <a:gd name="T7" fmla="*/ 0 h 6"/>
                <a:gd name="T8" fmla="*/ 3 w 24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3" y="5"/>
                  </a:moveTo>
                  <a:cubicBezTo>
                    <a:pt x="9" y="6"/>
                    <a:pt x="15" y="6"/>
                    <a:pt x="21" y="6"/>
                  </a:cubicBezTo>
                  <a:cubicBezTo>
                    <a:pt x="24" y="6"/>
                    <a:pt x="24" y="1"/>
                    <a:pt x="21" y="1"/>
                  </a:cubicBezTo>
                  <a:cubicBezTo>
                    <a:pt x="16" y="1"/>
                    <a:pt x="10" y="1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54"/>
            <p:cNvSpPr/>
            <p:nvPr/>
          </p:nvSpPr>
          <p:spPr bwMode="auto">
            <a:xfrm>
              <a:off x="3596" y="207"/>
              <a:ext cx="109" cy="24"/>
            </a:xfrm>
            <a:custGeom>
              <a:avLst/>
              <a:gdLst>
                <a:gd name="T0" fmla="*/ 3 w 31"/>
                <a:gd name="T1" fmla="*/ 7 h 8"/>
                <a:gd name="T2" fmla="*/ 28 w 31"/>
                <a:gd name="T3" fmla="*/ 6 h 8"/>
                <a:gd name="T4" fmla="*/ 27 w 31"/>
                <a:gd name="T5" fmla="*/ 1 h 8"/>
                <a:gd name="T6" fmla="*/ 3 w 31"/>
                <a:gd name="T7" fmla="*/ 2 h 8"/>
                <a:gd name="T8" fmla="*/ 3 w 31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8">
                  <a:moveTo>
                    <a:pt x="3" y="7"/>
                  </a:moveTo>
                  <a:cubicBezTo>
                    <a:pt x="11" y="7"/>
                    <a:pt x="20" y="8"/>
                    <a:pt x="28" y="6"/>
                  </a:cubicBezTo>
                  <a:cubicBezTo>
                    <a:pt x="31" y="5"/>
                    <a:pt x="30" y="0"/>
                    <a:pt x="27" y="1"/>
                  </a:cubicBezTo>
                  <a:cubicBezTo>
                    <a:pt x="19" y="4"/>
                    <a:pt x="11" y="2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55"/>
            <p:cNvSpPr/>
            <p:nvPr/>
          </p:nvSpPr>
          <p:spPr bwMode="auto">
            <a:xfrm>
              <a:off x="3455" y="216"/>
              <a:ext cx="99" cy="18"/>
            </a:xfrm>
            <a:custGeom>
              <a:avLst/>
              <a:gdLst>
                <a:gd name="T0" fmla="*/ 4 w 28"/>
                <a:gd name="T1" fmla="*/ 6 h 6"/>
                <a:gd name="T2" fmla="*/ 25 w 28"/>
                <a:gd name="T3" fmla="*/ 5 h 6"/>
                <a:gd name="T4" fmla="*/ 25 w 28"/>
                <a:gd name="T5" fmla="*/ 0 h 6"/>
                <a:gd name="T6" fmla="*/ 2 w 28"/>
                <a:gd name="T7" fmla="*/ 1 h 6"/>
                <a:gd name="T8" fmla="*/ 4 w 2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4" y="6"/>
                  </a:moveTo>
                  <a:cubicBezTo>
                    <a:pt x="11" y="5"/>
                    <a:pt x="18" y="5"/>
                    <a:pt x="25" y="5"/>
                  </a:cubicBezTo>
                  <a:cubicBezTo>
                    <a:pt x="28" y="5"/>
                    <a:pt x="28" y="0"/>
                    <a:pt x="25" y="0"/>
                  </a:cubicBezTo>
                  <a:cubicBezTo>
                    <a:pt x="18" y="0"/>
                    <a:pt x="10" y="0"/>
                    <a:pt x="2" y="1"/>
                  </a:cubicBezTo>
                  <a:cubicBezTo>
                    <a:pt x="0" y="2"/>
                    <a:pt x="1" y="6"/>
                    <a:pt x="4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56"/>
            <p:cNvSpPr/>
            <p:nvPr/>
          </p:nvSpPr>
          <p:spPr bwMode="auto">
            <a:xfrm>
              <a:off x="3300" y="204"/>
              <a:ext cx="109" cy="21"/>
            </a:xfrm>
            <a:custGeom>
              <a:avLst/>
              <a:gdLst>
                <a:gd name="T0" fmla="*/ 3 w 31"/>
                <a:gd name="T1" fmla="*/ 5 h 7"/>
                <a:gd name="T2" fmla="*/ 28 w 31"/>
                <a:gd name="T3" fmla="*/ 5 h 7"/>
                <a:gd name="T4" fmla="*/ 28 w 31"/>
                <a:gd name="T5" fmla="*/ 0 h 7"/>
                <a:gd name="T6" fmla="*/ 4 w 31"/>
                <a:gd name="T7" fmla="*/ 0 h 7"/>
                <a:gd name="T8" fmla="*/ 3 w 31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3" y="5"/>
                  </a:moveTo>
                  <a:cubicBezTo>
                    <a:pt x="11" y="7"/>
                    <a:pt x="20" y="5"/>
                    <a:pt x="28" y="5"/>
                  </a:cubicBezTo>
                  <a:cubicBezTo>
                    <a:pt x="31" y="5"/>
                    <a:pt x="31" y="0"/>
                    <a:pt x="28" y="0"/>
                  </a:cubicBezTo>
                  <a:cubicBezTo>
                    <a:pt x="20" y="0"/>
                    <a:pt x="12" y="2"/>
                    <a:pt x="4" y="0"/>
                  </a:cubicBezTo>
                  <a:cubicBezTo>
                    <a:pt x="2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57"/>
            <p:cNvSpPr/>
            <p:nvPr/>
          </p:nvSpPr>
          <p:spPr bwMode="auto">
            <a:xfrm>
              <a:off x="3155" y="207"/>
              <a:ext cx="95" cy="21"/>
            </a:xfrm>
            <a:custGeom>
              <a:avLst/>
              <a:gdLst>
                <a:gd name="T0" fmla="*/ 4 w 27"/>
                <a:gd name="T1" fmla="*/ 7 h 7"/>
                <a:gd name="T2" fmla="*/ 23 w 27"/>
                <a:gd name="T3" fmla="*/ 6 h 7"/>
                <a:gd name="T4" fmla="*/ 24 w 27"/>
                <a:gd name="T5" fmla="*/ 1 h 7"/>
                <a:gd name="T6" fmla="*/ 3 w 27"/>
                <a:gd name="T7" fmla="*/ 2 h 7"/>
                <a:gd name="T8" fmla="*/ 4 w 2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7">
                  <a:moveTo>
                    <a:pt x="4" y="7"/>
                  </a:moveTo>
                  <a:cubicBezTo>
                    <a:pt x="10" y="6"/>
                    <a:pt x="17" y="4"/>
                    <a:pt x="23" y="6"/>
                  </a:cubicBezTo>
                  <a:cubicBezTo>
                    <a:pt x="26" y="6"/>
                    <a:pt x="27" y="2"/>
                    <a:pt x="24" y="1"/>
                  </a:cubicBezTo>
                  <a:cubicBezTo>
                    <a:pt x="17" y="0"/>
                    <a:pt x="10" y="1"/>
                    <a:pt x="3" y="2"/>
                  </a:cubicBezTo>
                  <a:cubicBezTo>
                    <a:pt x="0" y="3"/>
                    <a:pt x="1" y="7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58"/>
            <p:cNvSpPr/>
            <p:nvPr/>
          </p:nvSpPr>
          <p:spPr bwMode="auto">
            <a:xfrm>
              <a:off x="2982" y="204"/>
              <a:ext cx="120" cy="30"/>
            </a:xfrm>
            <a:custGeom>
              <a:avLst/>
              <a:gdLst>
                <a:gd name="T0" fmla="*/ 3 w 34"/>
                <a:gd name="T1" fmla="*/ 9 h 10"/>
                <a:gd name="T2" fmla="*/ 16 w 34"/>
                <a:gd name="T3" fmla="*/ 8 h 10"/>
                <a:gd name="T4" fmla="*/ 29 w 34"/>
                <a:gd name="T5" fmla="*/ 9 h 10"/>
                <a:gd name="T6" fmla="*/ 32 w 34"/>
                <a:gd name="T7" fmla="*/ 5 h 10"/>
                <a:gd name="T8" fmla="*/ 3 w 34"/>
                <a:gd name="T9" fmla="*/ 4 h 10"/>
                <a:gd name="T10" fmla="*/ 3 w 34"/>
                <a:gd name="T1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">
                  <a:moveTo>
                    <a:pt x="3" y="9"/>
                  </a:moveTo>
                  <a:cubicBezTo>
                    <a:pt x="8" y="9"/>
                    <a:pt x="12" y="8"/>
                    <a:pt x="16" y="8"/>
                  </a:cubicBezTo>
                  <a:cubicBezTo>
                    <a:pt x="21" y="7"/>
                    <a:pt x="26" y="7"/>
                    <a:pt x="29" y="9"/>
                  </a:cubicBezTo>
                  <a:cubicBezTo>
                    <a:pt x="32" y="10"/>
                    <a:pt x="34" y="6"/>
                    <a:pt x="32" y="5"/>
                  </a:cubicBezTo>
                  <a:cubicBezTo>
                    <a:pt x="23" y="0"/>
                    <a:pt x="12" y="4"/>
                    <a:pt x="3" y="4"/>
                  </a:cubicBezTo>
                  <a:cubicBezTo>
                    <a:pt x="0" y="4"/>
                    <a:pt x="0" y="9"/>
                    <a:pt x="3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59"/>
            <p:cNvSpPr/>
            <p:nvPr/>
          </p:nvSpPr>
          <p:spPr bwMode="auto">
            <a:xfrm>
              <a:off x="2841" y="213"/>
              <a:ext cx="106" cy="24"/>
            </a:xfrm>
            <a:custGeom>
              <a:avLst/>
              <a:gdLst>
                <a:gd name="T0" fmla="*/ 2 w 30"/>
                <a:gd name="T1" fmla="*/ 6 h 8"/>
                <a:gd name="T2" fmla="*/ 27 w 30"/>
                <a:gd name="T3" fmla="*/ 5 h 8"/>
                <a:gd name="T4" fmla="*/ 26 w 30"/>
                <a:gd name="T5" fmla="*/ 0 h 8"/>
                <a:gd name="T6" fmla="*/ 4 w 30"/>
                <a:gd name="T7" fmla="*/ 1 h 8"/>
                <a:gd name="T8" fmla="*/ 2 w 30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2" y="6"/>
                  </a:moveTo>
                  <a:cubicBezTo>
                    <a:pt x="11" y="8"/>
                    <a:pt x="19" y="6"/>
                    <a:pt x="27" y="5"/>
                  </a:cubicBezTo>
                  <a:cubicBezTo>
                    <a:pt x="30" y="4"/>
                    <a:pt x="29" y="0"/>
                    <a:pt x="26" y="0"/>
                  </a:cubicBezTo>
                  <a:cubicBezTo>
                    <a:pt x="18" y="1"/>
                    <a:pt x="11" y="3"/>
                    <a:pt x="4" y="1"/>
                  </a:cubicBezTo>
                  <a:cubicBezTo>
                    <a:pt x="1" y="1"/>
                    <a:pt x="0" y="5"/>
                    <a:pt x="2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60"/>
            <p:cNvSpPr/>
            <p:nvPr/>
          </p:nvSpPr>
          <p:spPr bwMode="auto">
            <a:xfrm>
              <a:off x="2686" y="210"/>
              <a:ext cx="85" cy="18"/>
            </a:xfrm>
            <a:custGeom>
              <a:avLst/>
              <a:gdLst>
                <a:gd name="T0" fmla="*/ 3 w 24"/>
                <a:gd name="T1" fmla="*/ 6 h 6"/>
                <a:gd name="T2" fmla="*/ 20 w 24"/>
                <a:gd name="T3" fmla="*/ 6 h 6"/>
                <a:gd name="T4" fmla="*/ 21 w 24"/>
                <a:gd name="T5" fmla="*/ 1 h 6"/>
                <a:gd name="T6" fmla="*/ 3 w 24"/>
                <a:gd name="T7" fmla="*/ 1 h 6"/>
                <a:gd name="T8" fmla="*/ 3 w 2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3" y="6"/>
                  </a:moveTo>
                  <a:cubicBezTo>
                    <a:pt x="9" y="6"/>
                    <a:pt x="14" y="5"/>
                    <a:pt x="20" y="6"/>
                  </a:cubicBezTo>
                  <a:cubicBezTo>
                    <a:pt x="23" y="6"/>
                    <a:pt x="24" y="2"/>
                    <a:pt x="21" y="1"/>
                  </a:cubicBezTo>
                  <a:cubicBezTo>
                    <a:pt x="15" y="0"/>
                    <a:pt x="9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61"/>
            <p:cNvSpPr/>
            <p:nvPr/>
          </p:nvSpPr>
          <p:spPr bwMode="auto">
            <a:xfrm>
              <a:off x="2531" y="210"/>
              <a:ext cx="95" cy="18"/>
            </a:xfrm>
            <a:custGeom>
              <a:avLst/>
              <a:gdLst>
                <a:gd name="T0" fmla="*/ 3 w 27"/>
                <a:gd name="T1" fmla="*/ 5 h 6"/>
                <a:gd name="T2" fmla="*/ 24 w 27"/>
                <a:gd name="T3" fmla="*/ 6 h 6"/>
                <a:gd name="T4" fmla="*/ 24 w 27"/>
                <a:gd name="T5" fmla="*/ 1 h 6"/>
                <a:gd name="T6" fmla="*/ 4 w 27"/>
                <a:gd name="T7" fmla="*/ 0 h 6"/>
                <a:gd name="T8" fmla="*/ 3 w 27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3" y="5"/>
                  </a:moveTo>
                  <a:cubicBezTo>
                    <a:pt x="10" y="6"/>
                    <a:pt x="17" y="6"/>
                    <a:pt x="24" y="6"/>
                  </a:cubicBezTo>
                  <a:cubicBezTo>
                    <a:pt x="27" y="6"/>
                    <a:pt x="27" y="1"/>
                    <a:pt x="24" y="1"/>
                  </a:cubicBezTo>
                  <a:cubicBezTo>
                    <a:pt x="17" y="1"/>
                    <a:pt x="11" y="1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62"/>
            <p:cNvSpPr/>
            <p:nvPr/>
          </p:nvSpPr>
          <p:spPr bwMode="auto">
            <a:xfrm>
              <a:off x="2393" y="213"/>
              <a:ext cx="102" cy="18"/>
            </a:xfrm>
            <a:custGeom>
              <a:avLst/>
              <a:gdLst>
                <a:gd name="T0" fmla="*/ 2 w 29"/>
                <a:gd name="T1" fmla="*/ 6 h 6"/>
                <a:gd name="T2" fmla="*/ 26 w 29"/>
                <a:gd name="T3" fmla="*/ 5 h 6"/>
                <a:gd name="T4" fmla="*/ 26 w 29"/>
                <a:gd name="T5" fmla="*/ 0 h 6"/>
                <a:gd name="T6" fmla="*/ 2 w 29"/>
                <a:gd name="T7" fmla="*/ 1 h 6"/>
                <a:gd name="T8" fmla="*/ 2 w 2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" y="6"/>
                  </a:moveTo>
                  <a:cubicBezTo>
                    <a:pt x="10" y="5"/>
                    <a:pt x="18" y="5"/>
                    <a:pt x="26" y="5"/>
                  </a:cubicBezTo>
                  <a:cubicBezTo>
                    <a:pt x="29" y="5"/>
                    <a:pt x="29" y="0"/>
                    <a:pt x="26" y="0"/>
                  </a:cubicBezTo>
                  <a:cubicBezTo>
                    <a:pt x="18" y="0"/>
                    <a:pt x="10" y="0"/>
                    <a:pt x="2" y="1"/>
                  </a:cubicBezTo>
                  <a:cubicBezTo>
                    <a:pt x="0" y="2"/>
                    <a:pt x="0" y="6"/>
                    <a:pt x="2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63"/>
            <p:cNvSpPr/>
            <p:nvPr/>
          </p:nvSpPr>
          <p:spPr bwMode="auto">
            <a:xfrm>
              <a:off x="2231" y="216"/>
              <a:ext cx="116" cy="18"/>
            </a:xfrm>
            <a:custGeom>
              <a:avLst/>
              <a:gdLst>
                <a:gd name="T0" fmla="*/ 3 w 33"/>
                <a:gd name="T1" fmla="*/ 5 h 6"/>
                <a:gd name="T2" fmla="*/ 29 w 33"/>
                <a:gd name="T3" fmla="*/ 6 h 6"/>
                <a:gd name="T4" fmla="*/ 30 w 33"/>
                <a:gd name="T5" fmla="*/ 6 h 6"/>
                <a:gd name="T6" fmla="*/ 30 w 33"/>
                <a:gd name="T7" fmla="*/ 6 h 6"/>
                <a:gd name="T8" fmla="*/ 30 w 33"/>
                <a:gd name="T9" fmla="*/ 1 h 6"/>
                <a:gd name="T10" fmla="*/ 4 w 33"/>
                <a:gd name="T11" fmla="*/ 0 h 6"/>
                <a:gd name="T12" fmla="*/ 3 w 3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" y="5"/>
                  </a:moveTo>
                  <a:cubicBezTo>
                    <a:pt x="11" y="6"/>
                    <a:pt x="21" y="5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3" y="6"/>
                    <a:pt x="33" y="2"/>
                    <a:pt x="30" y="1"/>
                  </a:cubicBezTo>
                  <a:cubicBezTo>
                    <a:pt x="21" y="1"/>
                    <a:pt x="12" y="2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64"/>
            <p:cNvSpPr/>
            <p:nvPr/>
          </p:nvSpPr>
          <p:spPr bwMode="auto">
            <a:xfrm>
              <a:off x="2100" y="222"/>
              <a:ext cx="103" cy="15"/>
            </a:xfrm>
            <a:custGeom>
              <a:avLst/>
              <a:gdLst>
                <a:gd name="T0" fmla="*/ 3 w 29"/>
                <a:gd name="T1" fmla="*/ 5 h 5"/>
                <a:gd name="T2" fmla="*/ 26 w 29"/>
                <a:gd name="T3" fmla="*/ 5 h 5"/>
                <a:gd name="T4" fmla="*/ 26 w 29"/>
                <a:gd name="T5" fmla="*/ 0 h 5"/>
                <a:gd name="T6" fmla="*/ 3 w 29"/>
                <a:gd name="T7" fmla="*/ 0 h 5"/>
                <a:gd name="T8" fmla="*/ 3 w 2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">
                  <a:moveTo>
                    <a:pt x="3" y="5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9" y="5"/>
                    <a:pt x="29" y="0"/>
                    <a:pt x="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65"/>
            <p:cNvSpPr/>
            <p:nvPr/>
          </p:nvSpPr>
          <p:spPr bwMode="auto">
            <a:xfrm>
              <a:off x="1984" y="216"/>
              <a:ext cx="99" cy="24"/>
            </a:xfrm>
            <a:custGeom>
              <a:avLst/>
              <a:gdLst>
                <a:gd name="T0" fmla="*/ 4 w 28"/>
                <a:gd name="T1" fmla="*/ 6 h 8"/>
                <a:gd name="T2" fmla="*/ 24 w 28"/>
                <a:gd name="T3" fmla="*/ 7 h 8"/>
                <a:gd name="T4" fmla="*/ 25 w 28"/>
                <a:gd name="T5" fmla="*/ 3 h 8"/>
                <a:gd name="T6" fmla="*/ 3 w 28"/>
                <a:gd name="T7" fmla="*/ 1 h 8"/>
                <a:gd name="T8" fmla="*/ 4 w 2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4" y="6"/>
                  </a:moveTo>
                  <a:cubicBezTo>
                    <a:pt x="11" y="4"/>
                    <a:pt x="17" y="5"/>
                    <a:pt x="24" y="7"/>
                  </a:cubicBezTo>
                  <a:cubicBezTo>
                    <a:pt x="27" y="8"/>
                    <a:pt x="28" y="3"/>
                    <a:pt x="25" y="3"/>
                  </a:cubicBezTo>
                  <a:cubicBezTo>
                    <a:pt x="18" y="0"/>
                    <a:pt x="10" y="0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66"/>
            <p:cNvSpPr/>
            <p:nvPr/>
          </p:nvSpPr>
          <p:spPr bwMode="auto">
            <a:xfrm>
              <a:off x="1857" y="207"/>
              <a:ext cx="99" cy="18"/>
            </a:xfrm>
            <a:custGeom>
              <a:avLst/>
              <a:gdLst>
                <a:gd name="T0" fmla="*/ 3 w 28"/>
                <a:gd name="T1" fmla="*/ 5 h 6"/>
                <a:gd name="T2" fmla="*/ 25 w 28"/>
                <a:gd name="T3" fmla="*/ 6 h 6"/>
                <a:gd name="T4" fmla="*/ 25 w 28"/>
                <a:gd name="T5" fmla="*/ 1 h 6"/>
                <a:gd name="T6" fmla="*/ 3 w 28"/>
                <a:gd name="T7" fmla="*/ 0 h 6"/>
                <a:gd name="T8" fmla="*/ 3 w 28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3" y="5"/>
                  </a:moveTo>
                  <a:cubicBezTo>
                    <a:pt x="10" y="6"/>
                    <a:pt x="17" y="6"/>
                    <a:pt x="25" y="6"/>
                  </a:cubicBezTo>
                  <a:cubicBezTo>
                    <a:pt x="28" y="6"/>
                    <a:pt x="28" y="1"/>
                    <a:pt x="25" y="1"/>
                  </a:cubicBezTo>
                  <a:cubicBezTo>
                    <a:pt x="17" y="1"/>
                    <a:pt x="10" y="1"/>
                    <a:pt x="3" y="0"/>
                  </a:cubicBezTo>
                  <a:cubicBezTo>
                    <a:pt x="0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67"/>
            <p:cNvSpPr/>
            <p:nvPr/>
          </p:nvSpPr>
          <p:spPr bwMode="auto">
            <a:xfrm>
              <a:off x="1723" y="213"/>
              <a:ext cx="109" cy="21"/>
            </a:xfrm>
            <a:custGeom>
              <a:avLst/>
              <a:gdLst>
                <a:gd name="T0" fmla="*/ 4 w 31"/>
                <a:gd name="T1" fmla="*/ 7 h 7"/>
                <a:gd name="T2" fmla="*/ 28 w 31"/>
                <a:gd name="T3" fmla="*/ 5 h 7"/>
                <a:gd name="T4" fmla="*/ 28 w 31"/>
                <a:gd name="T5" fmla="*/ 0 h 7"/>
                <a:gd name="T6" fmla="*/ 3 w 31"/>
                <a:gd name="T7" fmla="*/ 2 h 7"/>
                <a:gd name="T8" fmla="*/ 4 w 3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4" y="7"/>
                  </a:moveTo>
                  <a:cubicBezTo>
                    <a:pt x="12" y="5"/>
                    <a:pt x="20" y="5"/>
                    <a:pt x="28" y="5"/>
                  </a:cubicBezTo>
                  <a:cubicBezTo>
                    <a:pt x="31" y="5"/>
                    <a:pt x="31" y="0"/>
                    <a:pt x="28" y="0"/>
                  </a:cubicBezTo>
                  <a:cubicBezTo>
                    <a:pt x="20" y="0"/>
                    <a:pt x="11" y="1"/>
                    <a:pt x="3" y="2"/>
                  </a:cubicBezTo>
                  <a:cubicBezTo>
                    <a:pt x="0" y="3"/>
                    <a:pt x="1" y="7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68"/>
            <p:cNvSpPr/>
            <p:nvPr/>
          </p:nvSpPr>
          <p:spPr bwMode="auto">
            <a:xfrm>
              <a:off x="1592" y="210"/>
              <a:ext cx="103" cy="21"/>
            </a:xfrm>
            <a:custGeom>
              <a:avLst/>
              <a:gdLst>
                <a:gd name="T0" fmla="*/ 3 w 29"/>
                <a:gd name="T1" fmla="*/ 5 h 7"/>
                <a:gd name="T2" fmla="*/ 26 w 29"/>
                <a:gd name="T3" fmla="*/ 6 h 7"/>
                <a:gd name="T4" fmla="*/ 26 w 29"/>
                <a:gd name="T5" fmla="*/ 1 h 7"/>
                <a:gd name="T6" fmla="*/ 3 w 29"/>
                <a:gd name="T7" fmla="*/ 0 h 7"/>
                <a:gd name="T8" fmla="*/ 3 w 29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7">
                  <a:moveTo>
                    <a:pt x="3" y="5"/>
                  </a:moveTo>
                  <a:cubicBezTo>
                    <a:pt x="11" y="5"/>
                    <a:pt x="18" y="7"/>
                    <a:pt x="26" y="6"/>
                  </a:cubicBezTo>
                  <a:cubicBezTo>
                    <a:pt x="29" y="6"/>
                    <a:pt x="29" y="1"/>
                    <a:pt x="26" y="1"/>
                  </a:cubicBezTo>
                  <a:cubicBezTo>
                    <a:pt x="18" y="2"/>
                    <a:pt x="11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69"/>
            <p:cNvSpPr/>
            <p:nvPr/>
          </p:nvSpPr>
          <p:spPr bwMode="auto">
            <a:xfrm>
              <a:off x="1444" y="210"/>
              <a:ext cx="103" cy="18"/>
            </a:xfrm>
            <a:custGeom>
              <a:avLst/>
              <a:gdLst>
                <a:gd name="T0" fmla="*/ 3 w 29"/>
                <a:gd name="T1" fmla="*/ 6 h 6"/>
                <a:gd name="T2" fmla="*/ 26 w 29"/>
                <a:gd name="T3" fmla="*/ 5 h 6"/>
                <a:gd name="T4" fmla="*/ 26 w 29"/>
                <a:gd name="T5" fmla="*/ 0 h 6"/>
                <a:gd name="T6" fmla="*/ 3 w 29"/>
                <a:gd name="T7" fmla="*/ 1 h 6"/>
                <a:gd name="T8" fmla="*/ 3 w 2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3" y="6"/>
                  </a:moveTo>
                  <a:cubicBezTo>
                    <a:pt x="10" y="6"/>
                    <a:pt x="18" y="6"/>
                    <a:pt x="26" y="5"/>
                  </a:cubicBezTo>
                  <a:cubicBezTo>
                    <a:pt x="29" y="4"/>
                    <a:pt x="29" y="0"/>
                    <a:pt x="26" y="0"/>
                  </a:cubicBezTo>
                  <a:cubicBezTo>
                    <a:pt x="18" y="1"/>
                    <a:pt x="10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70"/>
            <p:cNvSpPr/>
            <p:nvPr/>
          </p:nvSpPr>
          <p:spPr bwMode="auto">
            <a:xfrm>
              <a:off x="1296" y="207"/>
              <a:ext cx="88" cy="18"/>
            </a:xfrm>
            <a:custGeom>
              <a:avLst/>
              <a:gdLst>
                <a:gd name="T0" fmla="*/ 2 w 25"/>
                <a:gd name="T1" fmla="*/ 5 h 6"/>
                <a:gd name="T2" fmla="*/ 21 w 25"/>
                <a:gd name="T3" fmla="*/ 6 h 6"/>
                <a:gd name="T4" fmla="*/ 22 w 25"/>
                <a:gd name="T5" fmla="*/ 1 h 6"/>
                <a:gd name="T6" fmla="*/ 2 w 25"/>
                <a:gd name="T7" fmla="*/ 0 h 6"/>
                <a:gd name="T8" fmla="*/ 2 w 2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">
                  <a:moveTo>
                    <a:pt x="2" y="5"/>
                  </a:moveTo>
                  <a:cubicBezTo>
                    <a:pt x="9" y="5"/>
                    <a:pt x="15" y="5"/>
                    <a:pt x="21" y="6"/>
                  </a:cubicBezTo>
                  <a:cubicBezTo>
                    <a:pt x="24" y="6"/>
                    <a:pt x="25" y="2"/>
                    <a:pt x="22" y="1"/>
                  </a:cubicBezTo>
                  <a:cubicBezTo>
                    <a:pt x="16" y="0"/>
                    <a:pt x="9" y="0"/>
                    <a:pt x="2" y="0"/>
                  </a:cubicBezTo>
                  <a:cubicBezTo>
                    <a:pt x="0" y="0"/>
                    <a:pt x="0" y="5"/>
                    <a:pt x="2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71"/>
            <p:cNvSpPr/>
            <p:nvPr/>
          </p:nvSpPr>
          <p:spPr bwMode="auto">
            <a:xfrm>
              <a:off x="1155" y="204"/>
              <a:ext cx="102" cy="18"/>
            </a:xfrm>
            <a:custGeom>
              <a:avLst/>
              <a:gdLst>
                <a:gd name="T0" fmla="*/ 3 w 29"/>
                <a:gd name="T1" fmla="*/ 6 h 6"/>
                <a:gd name="T2" fmla="*/ 26 w 29"/>
                <a:gd name="T3" fmla="*/ 6 h 6"/>
                <a:gd name="T4" fmla="*/ 26 w 29"/>
                <a:gd name="T5" fmla="*/ 1 h 6"/>
                <a:gd name="T6" fmla="*/ 3 w 29"/>
                <a:gd name="T7" fmla="*/ 1 h 6"/>
                <a:gd name="T8" fmla="*/ 3 w 2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3" y="6"/>
                  </a:moveTo>
                  <a:cubicBezTo>
                    <a:pt x="11" y="6"/>
                    <a:pt x="18" y="5"/>
                    <a:pt x="26" y="6"/>
                  </a:cubicBezTo>
                  <a:cubicBezTo>
                    <a:pt x="29" y="6"/>
                    <a:pt x="28" y="2"/>
                    <a:pt x="26" y="1"/>
                  </a:cubicBezTo>
                  <a:cubicBezTo>
                    <a:pt x="18" y="0"/>
                    <a:pt x="11" y="1"/>
                    <a:pt x="3" y="1"/>
                  </a:cubicBezTo>
                  <a:cubicBezTo>
                    <a:pt x="1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72"/>
            <p:cNvSpPr/>
            <p:nvPr/>
          </p:nvSpPr>
          <p:spPr bwMode="auto">
            <a:xfrm>
              <a:off x="1046" y="201"/>
              <a:ext cx="91" cy="24"/>
            </a:xfrm>
            <a:custGeom>
              <a:avLst/>
              <a:gdLst>
                <a:gd name="T0" fmla="*/ 4 w 26"/>
                <a:gd name="T1" fmla="*/ 7 h 8"/>
                <a:gd name="T2" fmla="*/ 22 w 26"/>
                <a:gd name="T3" fmla="*/ 7 h 8"/>
                <a:gd name="T4" fmla="*/ 23 w 26"/>
                <a:gd name="T5" fmla="*/ 2 h 8"/>
                <a:gd name="T6" fmla="*/ 3 w 26"/>
                <a:gd name="T7" fmla="*/ 2 h 8"/>
                <a:gd name="T8" fmla="*/ 4 w 26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8">
                  <a:moveTo>
                    <a:pt x="4" y="7"/>
                  </a:moveTo>
                  <a:cubicBezTo>
                    <a:pt x="10" y="6"/>
                    <a:pt x="17" y="5"/>
                    <a:pt x="22" y="7"/>
                  </a:cubicBezTo>
                  <a:cubicBezTo>
                    <a:pt x="25" y="8"/>
                    <a:pt x="26" y="3"/>
                    <a:pt x="23" y="2"/>
                  </a:cubicBezTo>
                  <a:cubicBezTo>
                    <a:pt x="17" y="0"/>
                    <a:pt x="10" y="1"/>
                    <a:pt x="3" y="2"/>
                  </a:cubicBezTo>
                  <a:cubicBezTo>
                    <a:pt x="0" y="3"/>
                    <a:pt x="2" y="7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73"/>
            <p:cNvSpPr/>
            <p:nvPr/>
          </p:nvSpPr>
          <p:spPr bwMode="auto">
            <a:xfrm>
              <a:off x="894" y="204"/>
              <a:ext cx="106" cy="18"/>
            </a:xfrm>
            <a:custGeom>
              <a:avLst/>
              <a:gdLst>
                <a:gd name="T0" fmla="*/ 3 w 30"/>
                <a:gd name="T1" fmla="*/ 5 h 6"/>
                <a:gd name="T2" fmla="*/ 27 w 30"/>
                <a:gd name="T3" fmla="*/ 6 h 6"/>
                <a:gd name="T4" fmla="*/ 27 w 30"/>
                <a:gd name="T5" fmla="*/ 1 h 6"/>
                <a:gd name="T6" fmla="*/ 3 w 30"/>
                <a:gd name="T7" fmla="*/ 0 h 6"/>
                <a:gd name="T8" fmla="*/ 3 w 30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" y="5"/>
                  </a:moveTo>
                  <a:cubicBezTo>
                    <a:pt x="11" y="5"/>
                    <a:pt x="19" y="5"/>
                    <a:pt x="27" y="6"/>
                  </a:cubicBezTo>
                  <a:cubicBezTo>
                    <a:pt x="30" y="6"/>
                    <a:pt x="30" y="2"/>
                    <a:pt x="27" y="1"/>
                  </a:cubicBezTo>
                  <a:cubicBezTo>
                    <a:pt x="19" y="0"/>
                    <a:pt x="11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74"/>
            <p:cNvSpPr/>
            <p:nvPr/>
          </p:nvSpPr>
          <p:spPr bwMode="auto">
            <a:xfrm>
              <a:off x="756" y="201"/>
              <a:ext cx="106" cy="24"/>
            </a:xfrm>
            <a:custGeom>
              <a:avLst/>
              <a:gdLst>
                <a:gd name="T0" fmla="*/ 3 w 30"/>
                <a:gd name="T1" fmla="*/ 6 h 8"/>
                <a:gd name="T2" fmla="*/ 27 w 30"/>
                <a:gd name="T3" fmla="*/ 7 h 8"/>
                <a:gd name="T4" fmla="*/ 27 w 30"/>
                <a:gd name="T5" fmla="*/ 2 h 8"/>
                <a:gd name="T6" fmla="*/ 4 w 30"/>
                <a:gd name="T7" fmla="*/ 1 h 8"/>
                <a:gd name="T8" fmla="*/ 3 w 30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3" y="6"/>
                  </a:moveTo>
                  <a:cubicBezTo>
                    <a:pt x="11" y="8"/>
                    <a:pt x="19" y="7"/>
                    <a:pt x="27" y="7"/>
                  </a:cubicBezTo>
                  <a:cubicBezTo>
                    <a:pt x="30" y="7"/>
                    <a:pt x="30" y="2"/>
                    <a:pt x="27" y="2"/>
                  </a:cubicBezTo>
                  <a:cubicBezTo>
                    <a:pt x="19" y="2"/>
                    <a:pt x="12" y="3"/>
                    <a:pt x="4" y="1"/>
                  </a:cubicBezTo>
                  <a:cubicBezTo>
                    <a:pt x="1" y="0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75"/>
            <p:cNvSpPr/>
            <p:nvPr/>
          </p:nvSpPr>
          <p:spPr bwMode="auto">
            <a:xfrm>
              <a:off x="629" y="201"/>
              <a:ext cx="92" cy="18"/>
            </a:xfrm>
            <a:custGeom>
              <a:avLst/>
              <a:gdLst>
                <a:gd name="T0" fmla="*/ 3 w 26"/>
                <a:gd name="T1" fmla="*/ 5 h 6"/>
                <a:gd name="T2" fmla="*/ 22 w 26"/>
                <a:gd name="T3" fmla="*/ 6 h 6"/>
                <a:gd name="T4" fmla="*/ 23 w 26"/>
                <a:gd name="T5" fmla="*/ 1 h 6"/>
                <a:gd name="T6" fmla="*/ 3 w 26"/>
                <a:gd name="T7" fmla="*/ 0 h 6"/>
                <a:gd name="T8" fmla="*/ 3 w 2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3" y="5"/>
                  </a:moveTo>
                  <a:cubicBezTo>
                    <a:pt x="9" y="5"/>
                    <a:pt x="16" y="5"/>
                    <a:pt x="22" y="6"/>
                  </a:cubicBezTo>
                  <a:cubicBezTo>
                    <a:pt x="25" y="6"/>
                    <a:pt x="26" y="2"/>
                    <a:pt x="23" y="1"/>
                  </a:cubicBezTo>
                  <a:cubicBezTo>
                    <a:pt x="17" y="0"/>
                    <a:pt x="10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76"/>
            <p:cNvSpPr/>
            <p:nvPr/>
          </p:nvSpPr>
          <p:spPr bwMode="auto">
            <a:xfrm>
              <a:off x="488" y="195"/>
              <a:ext cx="113" cy="27"/>
            </a:xfrm>
            <a:custGeom>
              <a:avLst/>
              <a:gdLst>
                <a:gd name="T0" fmla="*/ 4 w 32"/>
                <a:gd name="T1" fmla="*/ 8 h 9"/>
                <a:gd name="T2" fmla="*/ 29 w 32"/>
                <a:gd name="T3" fmla="*/ 7 h 9"/>
                <a:gd name="T4" fmla="*/ 29 w 32"/>
                <a:gd name="T5" fmla="*/ 2 h 9"/>
                <a:gd name="T6" fmla="*/ 3 w 32"/>
                <a:gd name="T7" fmla="*/ 3 h 9"/>
                <a:gd name="T8" fmla="*/ 4 w 32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9">
                  <a:moveTo>
                    <a:pt x="4" y="8"/>
                  </a:moveTo>
                  <a:cubicBezTo>
                    <a:pt x="12" y="5"/>
                    <a:pt x="21" y="7"/>
                    <a:pt x="29" y="7"/>
                  </a:cubicBezTo>
                  <a:cubicBezTo>
                    <a:pt x="32" y="7"/>
                    <a:pt x="32" y="2"/>
                    <a:pt x="29" y="2"/>
                  </a:cubicBezTo>
                  <a:cubicBezTo>
                    <a:pt x="21" y="2"/>
                    <a:pt x="11" y="0"/>
                    <a:pt x="3" y="3"/>
                  </a:cubicBezTo>
                  <a:cubicBezTo>
                    <a:pt x="0" y="4"/>
                    <a:pt x="2" y="9"/>
                    <a:pt x="4" y="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77"/>
            <p:cNvSpPr/>
            <p:nvPr/>
          </p:nvSpPr>
          <p:spPr bwMode="auto">
            <a:xfrm>
              <a:off x="368" y="204"/>
              <a:ext cx="96" cy="18"/>
            </a:xfrm>
            <a:custGeom>
              <a:avLst/>
              <a:gdLst>
                <a:gd name="T0" fmla="*/ 5 w 27"/>
                <a:gd name="T1" fmla="*/ 6 h 6"/>
                <a:gd name="T2" fmla="*/ 24 w 27"/>
                <a:gd name="T3" fmla="*/ 5 h 6"/>
                <a:gd name="T4" fmla="*/ 24 w 27"/>
                <a:gd name="T5" fmla="*/ 0 h 6"/>
                <a:gd name="T6" fmla="*/ 3 w 27"/>
                <a:gd name="T7" fmla="*/ 1 h 6"/>
                <a:gd name="T8" fmla="*/ 5 w 2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5" y="6"/>
                  </a:moveTo>
                  <a:cubicBezTo>
                    <a:pt x="11" y="5"/>
                    <a:pt x="18" y="5"/>
                    <a:pt x="24" y="5"/>
                  </a:cubicBezTo>
                  <a:cubicBezTo>
                    <a:pt x="27" y="5"/>
                    <a:pt x="27" y="0"/>
                    <a:pt x="24" y="0"/>
                  </a:cubicBezTo>
                  <a:cubicBezTo>
                    <a:pt x="17" y="0"/>
                    <a:pt x="10" y="0"/>
                    <a:pt x="3" y="1"/>
                  </a:cubicBezTo>
                  <a:cubicBezTo>
                    <a:pt x="0" y="2"/>
                    <a:pt x="2" y="6"/>
                    <a:pt x="5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78"/>
            <p:cNvSpPr/>
            <p:nvPr/>
          </p:nvSpPr>
          <p:spPr bwMode="auto">
            <a:xfrm>
              <a:off x="256" y="201"/>
              <a:ext cx="105" cy="18"/>
            </a:xfrm>
            <a:custGeom>
              <a:avLst/>
              <a:gdLst>
                <a:gd name="T0" fmla="*/ 3 w 30"/>
                <a:gd name="T1" fmla="*/ 6 h 6"/>
                <a:gd name="T2" fmla="*/ 28 w 30"/>
                <a:gd name="T3" fmla="*/ 5 h 6"/>
                <a:gd name="T4" fmla="*/ 28 w 30"/>
                <a:gd name="T5" fmla="*/ 0 h 6"/>
                <a:gd name="T6" fmla="*/ 3 w 30"/>
                <a:gd name="T7" fmla="*/ 1 h 6"/>
                <a:gd name="T8" fmla="*/ 3 w 3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" y="6"/>
                  </a:moveTo>
                  <a:cubicBezTo>
                    <a:pt x="11" y="6"/>
                    <a:pt x="19" y="5"/>
                    <a:pt x="28" y="5"/>
                  </a:cubicBezTo>
                  <a:cubicBezTo>
                    <a:pt x="30" y="5"/>
                    <a:pt x="30" y="0"/>
                    <a:pt x="28" y="0"/>
                  </a:cubicBezTo>
                  <a:cubicBezTo>
                    <a:pt x="19" y="0"/>
                    <a:pt x="11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2" name="组合 211"/>
          <p:cNvGrpSpPr/>
          <p:nvPr/>
        </p:nvGrpSpPr>
        <p:grpSpPr>
          <a:xfrm>
            <a:off x="106044" y="73024"/>
            <a:ext cx="10163175" cy="2547620"/>
            <a:chOff x="-1" y="-1"/>
            <a:chExt cx="10163175" cy="2547620"/>
          </a:xfrm>
        </p:grpSpPr>
        <p:pic>
          <p:nvPicPr>
            <p:cNvPr id="213" name="图片 212"/>
            <p:cNvPicPr>
              <a:picLocks noChangeAspect="1"/>
            </p:cNvPicPr>
            <p:nvPr/>
          </p:nvPicPr>
          <p:blipFill rotWithShape="1">
            <a:blip r:embed="rId1"/>
            <a:srcRect t="47438" r="7491"/>
            <a:stretch>
              <a:fillRect/>
            </a:stretch>
          </p:blipFill>
          <p:spPr>
            <a:xfrm flipH="1">
              <a:off x="-1" y="-1"/>
              <a:ext cx="2162470" cy="1423007"/>
            </a:xfrm>
            <a:prstGeom prst="rect">
              <a:avLst/>
            </a:prstGeom>
          </p:spPr>
        </p:pic>
        <p:sp>
          <p:nvSpPr>
            <p:cNvPr id="214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280284" y="1169034"/>
              <a:ext cx="7882890" cy="1378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2800" b="1">
                  <a:solidFill>
                    <a:srgbClr val="7030A0"/>
                  </a:solidFill>
                  <a:sym typeface="+mn-ea"/>
                </a:rPr>
                <a:t>Jasmina Milicevic</a:t>
              </a:r>
              <a:br>
                <a:rPr lang="en-US" sz="2800" b="1">
                  <a:solidFill>
                    <a:srgbClr val="7030A0"/>
                  </a:solidFill>
                  <a:sym typeface="+mn-ea"/>
                </a:rPr>
              </a:br>
              <a:r>
                <a:rPr lang="en-US" sz="2800" b="1">
                  <a:solidFill>
                    <a:srgbClr val="7030A0"/>
                  </a:solidFill>
                  <a:sym typeface="+mn-ea"/>
                </a:rPr>
                <a:t>Olga Milosevic Primary School</a:t>
              </a:r>
              <a:endParaRPr lang="en-US" sz="2800" b="1">
                <a:solidFill>
                  <a:srgbClr val="7030A0"/>
                </a:solidFill>
              </a:endParaRPr>
            </a:p>
            <a:p>
              <a:pPr algn="ctr" eaLnBrk="1" hangingPunct="1">
                <a:spcBef>
                  <a:spcPct val="20000"/>
                </a:spcBef>
              </a:pPr>
              <a:endParaRPr lang="en-US" altLang="zh-CN" sz="2800" b="1" dirty="0">
                <a:solidFill>
                  <a:srgbClr val="595959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Text Box 3"/>
          <p:cNvSpPr txBox="1"/>
          <p:nvPr/>
        </p:nvSpPr>
        <p:spPr>
          <a:xfrm>
            <a:off x="3419475" y="5459730"/>
            <a:ext cx="71323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 b="1">
                <a:solidFill>
                  <a:srgbClr val="7030A0"/>
                </a:solidFill>
                <a:sym typeface="+mn-ea"/>
              </a:rPr>
              <a:t>THANK YOU FOR YOUR ATTENTION!</a:t>
            </a:r>
            <a:endParaRPr 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l="72897" t="100000" r="26869" b="-138"/>
          <a:stretch>
            <a:fillRect/>
          </a:stretch>
        </p:blipFill>
        <p:spPr>
          <a:xfrm rot="3017157">
            <a:off x="-6332" y="6862590"/>
            <a:ext cx="17133" cy="8421"/>
          </a:xfrm>
          <a:custGeom>
            <a:avLst/>
            <a:gdLst>
              <a:gd name="connsiteX0" fmla="*/ 0 w 17133"/>
              <a:gd name="connsiteY0" fmla="*/ 0 h 8421"/>
              <a:gd name="connsiteX1" fmla="*/ 17133 w 17133"/>
              <a:gd name="connsiteY1" fmla="*/ 0 h 8421"/>
              <a:gd name="connsiteX2" fmla="*/ 10138 w 17133"/>
              <a:gd name="connsiteY2" fmla="*/ 8421 h 8421"/>
              <a:gd name="connsiteX3" fmla="*/ 0 w 17133"/>
              <a:gd name="connsiteY3" fmla="*/ 0 h 8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3" h="8421">
                <a:moveTo>
                  <a:pt x="0" y="0"/>
                </a:moveTo>
                <a:lnTo>
                  <a:pt x="17133" y="0"/>
                </a:lnTo>
                <a:lnTo>
                  <a:pt x="10138" y="8421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6668" y="191589"/>
            <a:ext cx="11844464" cy="6500428"/>
            <a:chOff x="206" y="189"/>
            <a:chExt cx="7270" cy="3947"/>
          </a:xfrm>
        </p:grpSpPr>
        <p:sp>
          <p:nvSpPr>
            <p:cNvPr id="13" name="Freeform 5"/>
            <p:cNvSpPr/>
            <p:nvPr/>
          </p:nvSpPr>
          <p:spPr bwMode="auto">
            <a:xfrm>
              <a:off x="210" y="189"/>
              <a:ext cx="24" cy="62"/>
            </a:xfrm>
            <a:custGeom>
              <a:avLst/>
              <a:gdLst>
                <a:gd name="T0" fmla="*/ 6 w 7"/>
                <a:gd name="T1" fmla="*/ 14 h 21"/>
                <a:gd name="T2" fmla="*/ 6 w 7"/>
                <a:gd name="T3" fmla="*/ 14 h 21"/>
                <a:gd name="T4" fmla="*/ 5 w 7"/>
                <a:gd name="T5" fmla="*/ 3 h 21"/>
                <a:gd name="T6" fmla="*/ 0 w 7"/>
                <a:gd name="T7" fmla="*/ 3 h 21"/>
                <a:gd name="T8" fmla="*/ 1 w 7"/>
                <a:gd name="T9" fmla="*/ 18 h 21"/>
                <a:gd name="T10" fmla="*/ 5 w 7"/>
                <a:gd name="T11" fmla="*/ 20 h 21"/>
                <a:gd name="T12" fmla="*/ 7 w 7"/>
                <a:gd name="T13" fmla="*/ 17 h 21"/>
                <a:gd name="T14" fmla="*/ 6 w 7"/>
                <a:gd name="T1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1"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6" y="10"/>
                    <a:pt x="5" y="7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8"/>
                    <a:pt x="1" y="13"/>
                    <a:pt x="1" y="18"/>
                  </a:cubicBezTo>
                  <a:cubicBezTo>
                    <a:pt x="1" y="19"/>
                    <a:pt x="3" y="21"/>
                    <a:pt x="5" y="20"/>
                  </a:cubicBezTo>
                  <a:cubicBezTo>
                    <a:pt x="6" y="19"/>
                    <a:pt x="6" y="18"/>
                    <a:pt x="7" y="17"/>
                  </a:cubicBezTo>
                  <a:cubicBezTo>
                    <a:pt x="7" y="16"/>
                    <a:pt x="6" y="15"/>
                    <a:pt x="6" y="1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217" y="266"/>
              <a:ext cx="21" cy="66"/>
            </a:xfrm>
            <a:custGeom>
              <a:avLst/>
              <a:gdLst>
                <a:gd name="T0" fmla="*/ 5 w 6"/>
                <a:gd name="T1" fmla="*/ 3 h 22"/>
                <a:gd name="T2" fmla="*/ 1 w 6"/>
                <a:gd name="T3" fmla="*/ 3 h 22"/>
                <a:gd name="T4" fmla="*/ 2 w 6"/>
                <a:gd name="T5" fmla="*/ 19 h 22"/>
                <a:gd name="T6" fmla="*/ 6 w 6"/>
                <a:gd name="T7" fmla="*/ 19 h 22"/>
                <a:gd name="T8" fmla="*/ 5 w 6"/>
                <a:gd name="T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2">
                  <a:moveTo>
                    <a:pt x="5" y="3"/>
                  </a:moveTo>
                  <a:cubicBezTo>
                    <a:pt x="5" y="0"/>
                    <a:pt x="0" y="0"/>
                    <a:pt x="1" y="3"/>
                  </a:cubicBezTo>
                  <a:cubicBezTo>
                    <a:pt x="1" y="9"/>
                    <a:pt x="1" y="14"/>
                    <a:pt x="2" y="19"/>
                  </a:cubicBezTo>
                  <a:cubicBezTo>
                    <a:pt x="2" y="22"/>
                    <a:pt x="6" y="22"/>
                    <a:pt x="6" y="19"/>
                  </a:cubicBezTo>
                  <a:cubicBezTo>
                    <a:pt x="6" y="14"/>
                    <a:pt x="5" y="9"/>
                    <a:pt x="5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220" y="355"/>
              <a:ext cx="18" cy="60"/>
            </a:xfrm>
            <a:custGeom>
              <a:avLst/>
              <a:gdLst>
                <a:gd name="T0" fmla="*/ 5 w 5"/>
                <a:gd name="T1" fmla="*/ 15 h 20"/>
                <a:gd name="T2" fmla="*/ 5 w 5"/>
                <a:gd name="T3" fmla="*/ 14 h 20"/>
                <a:gd name="T4" fmla="*/ 5 w 5"/>
                <a:gd name="T5" fmla="*/ 10 h 20"/>
                <a:gd name="T6" fmla="*/ 5 w 5"/>
                <a:gd name="T7" fmla="*/ 5 h 20"/>
                <a:gd name="T8" fmla="*/ 5 w 5"/>
                <a:gd name="T9" fmla="*/ 4 h 20"/>
                <a:gd name="T10" fmla="*/ 5 w 5"/>
                <a:gd name="T11" fmla="*/ 3 h 20"/>
                <a:gd name="T12" fmla="*/ 5 w 5"/>
                <a:gd name="T13" fmla="*/ 3 h 20"/>
                <a:gd name="T14" fmla="*/ 5 w 5"/>
                <a:gd name="T15" fmla="*/ 2 h 20"/>
                <a:gd name="T16" fmla="*/ 1 w 5"/>
                <a:gd name="T17" fmla="*/ 2 h 20"/>
                <a:gd name="T18" fmla="*/ 0 w 5"/>
                <a:gd name="T19" fmla="*/ 13 h 20"/>
                <a:gd name="T20" fmla="*/ 1 w 5"/>
                <a:gd name="T21" fmla="*/ 18 h 20"/>
                <a:gd name="T22" fmla="*/ 5 w 5"/>
                <a:gd name="T23" fmla="*/ 17 h 20"/>
                <a:gd name="T24" fmla="*/ 5 w 5"/>
                <a:gd name="T2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20">
                  <a:moveTo>
                    <a:pt x="5" y="15"/>
                  </a:moveTo>
                  <a:cubicBezTo>
                    <a:pt x="5" y="15"/>
                    <a:pt x="5" y="15"/>
                    <a:pt x="5" y="14"/>
                  </a:cubicBezTo>
                  <a:cubicBezTo>
                    <a:pt x="5" y="13"/>
                    <a:pt x="5" y="11"/>
                    <a:pt x="5" y="10"/>
                  </a:cubicBezTo>
                  <a:cubicBezTo>
                    <a:pt x="5" y="8"/>
                    <a:pt x="5" y="7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1" y="0"/>
                    <a:pt x="1" y="2"/>
                  </a:cubicBezTo>
                  <a:cubicBezTo>
                    <a:pt x="0" y="6"/>
                    <a:pt x="0" y="10"/>
                    <a:pt x="0" y="13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2" y="20"/>
                    <a:pt x="4" y="19"/>
                    <a:pt x="5" y="17"/>
                  </a:cubicBezTo>
                  <a:cubicBezTo>
                    <a:pt x="5" y="16"/>
                    <a:pt x="5" y="16"/>
                    <a:pt x="5" y="1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224" y="429"/>
              <a:ext cx="14" cy="69"/>
            </a:xfrm>
            <a:custGeom>
              <a:avLst/>
              <a:gdLst>
                <a:gd name="T0" fmla="*/ 0 w 4"/>
                <a:gd name="T1" fmla="*/ 3 h 23"/>
                <a:gd name="T2" fmla="*/ 0 w 4"/>
                <a:gd name="T3" fmla="*/ 20 h 23"/>
                <a:gd name="T4" fmla="*/ 4 w 4"/>
                <a:gd name="T5" fmla="*/ 20 h 23"/>
                <a:gd name="T6" fmla="*/ 4 w 4"/>
                <a:gd name="T7" fmla="*/ 3 h 23"/>
                <a:gd name="T8" fmla="*/ 0 w 4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3">
                  <a:moveTo>
                    <a:pt x="0" y="3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4" y="23"/>
                    <a:pt x="4" y="2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220" y="524"/>
              <a:ext cx="14" cy="57"/>
            </a:xfrm>
            <a:custGeom>
              <a:avLst/>
              <a:gdLst>
                <a:gd name="T0" fmla="*/ 0 w 4"/>
                <a:gd name="T1" fmla="*/ 3 h 19"/>
                <a:gd name="T2" fmla="*/ 0 w 4"/>
                <a:gd name="T3" fmla="*/ 16 h 19"/>
                <a:gd name="T4" fmla="*/ 4 w 4"/>
                <a:gd name="T5" fmla="*/ 16 h 19"/>
                <a:gd name="T6" fmla="*/ 4 w 4"/>
                <a:gd name="T7" fmla="*/ 3 h 19"/>
                <a:gd name="T8" fmla="*/ 0 w 4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3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4" y="19"/>
                    <a:pt x="4" y="16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0"/>
            <p:cNvSpPr/>
            <p:nvPr/>
          </p:nvSpPr>
          <p:spPr bwMode="auto">
            <a:xfrm>
              <a:off x="220" y="605"/>
              <a:ext cx="14" cy="65"/>
            </a:xfrm>
            <a:custGeom>
              <a:avLst/>
              <a:gdLst>
                <a:gd name="T0" fmla="*/ 0 w 4"/>
                <a:gd name="T1" fmla="*/ 3 h 22"/>
                <a:gd name="T2" fmla="*/ 0 w 4"/>
                <a:gd name="T3" fmla="*/ 19 h 22"/>
                <a:gd name="T4" fmla="*/ 4 w 4"/>
                <a:gd name="T5" fmla="*/ 19 h 22"/>
                <a:gd name="T6" fmla="*/ 4 w 4"/>
                <a:gd name="T7" fmla="*/ 3 h 22"/>
                <a:gd name="T8" fmla="*/ 0 w 4"/>
                <a:gd name="T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2">
                  <a:moveTo>
                    <a:pt x="0" y="3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4" y="22"/>
                    <a:pt x="4" y="1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213" y="688"/>
              <a:ext cx="28" cy="80"/>
            </a:xfrm>
            <a:custGeom>
              <a:avLst/>
              <a:gdLst>
                <a:gd name="T0" fmla="*/ 5 w 8"/>
                <a:gd name="T1" fmla="*/ 3 h 27"/>
                <a:gd name="T2" fmla="*/ 1 w 8"/>
                <a:gd name="T3" fmla="*/ 4 h 27"/>
                <a:gd name="T4" fmla="*/ 3 w 8"/>
                <a:gd name="T5" fmla="*/ 24 h 27"/>
                <a:gd name="T6" fmla="*/ 7 w 8"/>
                <a:gd name="T7" fmla="*/ 23 h 27"/>
                <a:gd name="T8" fmla="*/ 5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5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2" y="11"/>
                    <a:pt x="1" y="18"/>
                    <a:pt x="3" y="24"/>
                  </a:cubicBezTo>
                  <a:cubicBezTo>
                    <a:pt x="3" y="27"/>
                    <a:pt x="8" y="26"/>
                    <a:pt x="7" y="23"/>
                  </a:cubicBezTo>
                  <a:cubicBezTo>
                    <a:pt x="6" y="16"/>
                    <a:pt x="6" y="10"/>
                    <a:pt x="5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213" y="792"/>
              <a:ext cx="28" cy="74"/>
            </a:xfrm>
            <a:custGeom>
              <a:avLst/>
              <a:gdLst>
                <a:gd name="T0" fmla="*/ 3 w 8"/>
                <a:gd name="T1" fmla="*/ 3 h 25"/>
                <a:gd name="T2" fmla="*/ 1 w 8"/>
                <a:gd name="T3" fmla="*/ 21 h 25"/>
                <a:gd name="T4" fmla="*/ 5 w 8"/>
                <a:gd name="T5" fmla="*/ 22 h 25"/>
                <a:gd name="T6" fmla="*/ 7 w 8"/>
                <a:gd name="T7" fmla="*/ 4 h 25"/>
                <a:gd name="T8" fmla="*/ 3 w 8"/>
                <a:gd name="T9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5">
                  <a:moveTo>
                    <a:pt x="3" y="3"/>
                  </a:moveTo>
                  <a:cubicBezTo>
                    <a:pt x="2" y="9"/>
                    <a:pt x="2" y="15"/>
                    <a:pt x="1" y="21"/>
                  </a:cubicBezTo>
                  <a:cubicBezTo>
                    <a:pt x="0" y="24"/>
                    <a:pt x="4" y="25"/>
                    <a:pt x="5" y="22"/>
                  </a:cubicBezTo>
                  <a:cubicBezTo>
                    <a:pt x="6" y="16"/>
                    <a:pt x="6" y="10"/>
                    <a:pt x="7" y="4"/>
                  </a:cubicBezTo>
                  <a:cubicBezTo>
                    <a:pt x="8" y="1"/>
                    <a:pt x="3" y="0"/>
                    <a:pt x="3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213" y="887"/>
              <a:ext cx="21" cy="74"/>
            </a:xfrm>
            <a:custGeom>
              <a:avLst/>
              <a:gdLst>
                <a:gd name="T0" fmla="*/ 2 w 6"/>
                <a:gd name="T1" fmla="*/ 3 h 25"/>
                <a:gd name="T2" fmla="*/ 0 w 6"/>
                <a:gd name="T3" fmla="*/ 22 h 25"/>
                <a:gd name="T4" fmla="*/ 5 w 6"/>
                <a:gd name="T5" fmla="*/ 22 h 25"/>
                <a:gd name="T6" fmla="*/ 6 w 6"/>
                <a:gd name="T7" fmla="*/ 3 h 25"/>
                <a:gd name="T8" fmla="*/ 2 w 6"/>
                <a:gd name="T9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5">
                  <a:moveTo>
                    <a:pt x="2" y="3"/>
                  </a:moveTo>
                  <a:cubicBezTo>
                    <a:pt x="1" y="9"/>
                    <a:pt x="1" y="16"/>
                    <a:pt x="0" y="22"/>
                  </a:cubicBezTo>
                  <a:cubicBezTo>
                    <a:pt x="0" y="25"/>
                    <a:pt x="5" y="25"/>
                    <a:pt x="5" y="22"/>
                  </a:cubicBezTo>
                  <a:cubicBezTo>
                    <a:pt x="5" y="16"/>
                    <a:pt x="6" y="9"/>
                    <a:pt x="6" y="3"/>
                  </a:cubicBezTo>
                  <a:cubicBezTo>
                    <a:pt x="6" y="0"/>
                    <a:pt x="2" y="0"/>
                    <a:pt x="2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213" y="981"/>
              <a:ext cx="25" cy="75"/>
            </a:xfrm>
            <a:custGeom>
              <a:avLst/>
              <a:gdLst>
                <a:gd name="T0" fmla="*/ 3 w 7"/>
                <a:gd name="T1" fmla="*/ 3 h 25"/>
                <a:gd name="T2" fmla="*/ 2 w 7"/>
                <a:gd name="T3" fmla="*/ 13 h 25"/>
                <a:gd name="T4" fmla="*/ 2 w 7"/>
                <a:gd name="T5" fmla="*/ 18 h 25"/>
                <a:gd name="T6" fmla="*/ 2 w 7"/>
                <a:gd name="T7" fmla="*/ 20 h 25"/>
                <a:gd name="T8" fmla="*/ 2 w 7"/>
                <a:gd name="T9" fmla="*/ 20 h 25"/>
                <a:gd name="T10" fmla="*/ 5 w 7"/>
                <a:gd name="T11" fmla="*/ 24 h 25"/>
                <a:gd name="T12" fmla="*/ 7 w 7"/>
                <a:gd name="T13" fmla="*/ 16 h 25"/>
                <a:gd name="T14" fmla="*/ 7 w 7"/>
                <a:gd name="T15" fmla="*/ 3 h 25"/>
                <a:gd name="T16" fmla="*/ 3 w 7"/>
                <a:gd name="T17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5">
                  <a:moveTo>
                    <a:pt x="3" y="3"/>
                  </a:moveTo>
                  <a:cubicBezTo>
                    <a:pt x="3" y="6"/>
                    <a:pt x="3" y="9"/>
                    <a:pt x="2" y="13"/>
                  </a:cubicBezTo>
                  <a:cubicBezTo>
                    <a:pt x="2" y="14"/>
                    <a:pt x="2" y="16"/>
                    <a:pt x="2" y="18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22"/>
                    <a:pt x="3" y="25"/>
                    <a:pt x="5" y="24"/>
                  </a:cubicBezTo>
                  <a:cubicBezTo>
                    <a:pt x="7" y="23"/>
                    <a:pt x="7" y="18"/>
                    <a:pt x="7" y="16"/>
                  </a:cubicBezTo>
                  <a:cubicBezTo>
                    <a:pt x="7" y="12"/>
                    <a:pt x="7" y="7"/>
                    <a:pt x="7" y="3"/>
                  </a:cubicBezTo>
                  <a:cubicBezTo>
                    <a:pt x="7" y="0"/>
                    <a:pt x="3" y="0"/>
                    <a:pt x="3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5"/>
            <p:cNvSpPr/>
            <p:nvPr/>
          </p:nvSpPr>
          <p:spPr bwMode="auto">
            <a:xfrm>
              <a:off x="206" y="1079"/>
              <a:ext cx="28" cy="75"/>
            </a:xfrm>
            <a:custGeom>
              <a:avLst/>
              <a:gdLst>
                <a:gd name="T0" fmla="*/ 7 w 8"/>
                <a:gd name="T1" fmla="*/ 18 h 25"/>
                <a:gd name="T2" fmla="*/ 6 w 8"/>
                <a:gd name="T3" fmla="*/ 10 h 25"/>
                <a:gd name="T4" fmla="*/ 6 w 8"/>
                <a:gd name="T5" fmla="*/ 6 h 25"/>
                <a:gd name="T6" fmla="*/ 6 w 8"/>
                <a:gd name="T7" fmla="*/ 5 h 25"/>
                <a:gd name="T8" fmla="*/ 2 w 8"/>
                <a:gd name="T9" fmla="*/ 2 h 25"/>
                <a:gd name="T10" fmla="*/ 2 w 8"/>
                <a:gd name="T11" fmla="*/ 12 h 25"/>
                <a:gd name="T12" fmla="*/ 2 w 8"/>
                <a:gd name="T13" fmla="*/ 18 h 25"/>
                <a:gd name="T14" fmla="*/ 3 w 8"/>
                <a:gd name="T15" fmla="*/ 19 h 25"/>
                <a:gd name="T16" fmla="*/ 2 w 8"/>
                <a:gd name="T17" fmla="*/ 23 h 25"/>
                <a:gd name="T18" fmla="*/ 6 w 8"/>
                <a:gd name="T19" fmla="*/ 24 h 25"/>
                <a:gd name="T20" fmla="*/ 7 w 8"/>
                <a:gd name="T21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25">
                  <a:moveTo>
                    <a:pt x="7" y="18"/>
                  </a:moveTo>
                  <a:cubicBezTo>
                    <a:pt x="7" y="15"/>
                    <a:pt x="7" y="13"/>
                    <a:pt x="6" y="10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6" y="5"/>
                    <a:pt x="6" y="4"/>
                    <a:pt x="6" y="5"/>
                  </a:cubicBezTo>
                  <a:cubicBezTo>
                    <a:pt x="7" y="2"/>
                    <a:pt x="3" y="0"/>
                    <a:pt x="2" y="2"/>
                  </a:cubicBezTo>
                  <a:cubicBezTo>
                    <a:pt x="0" y="5"/>
                    <a:pt x="2" y="9"/>
                    <a:pt x="2" y="12"/>
                  </a:cubicBezTo>
                  <a:cubicBezTo>
                    <a:pt x="2" y="14"/>
                    <a:pt x="2" y="16"/>
                    <a:pt x="2" y="18"/>
                  </a:cubicBezTo>
                  <a:cubicBezTo>
                    <a:pt x="3" y="18"/>
                    <a:pt x="3" y="19"/>
                    <a:pt x="3" y="19"/>
                  </a:cubicBezTo>
                  <a:cubicBezTo>
                    <a:pt x="2" y="20"/>
                    <a:pt x="1" y="21"/>
                    <a:pt x="2" y="23"/>
                  </a:cubicBezTo>
                  <a:cubicBezTo>
                    <a:pt x="3" y="24"/>
                    <a:pt x="5" y="25"/>
                    <a:pt x="6" y="24"/>
                  </a:cubicBezTo>
                  <a:cubicBezTo>
                    <a:pt x="8" y="22"/>
                    <a:pt x="7" y="20"/>
                    <a:pt x="7" y="1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213" y="1189"/>
              <a:ext cx="28" cy="101"/>
            </a:xfrm>
            <a:custGeom>
              <a:avLst/>
              <a:gdLst>
                <a:gd name="T0" fmla="*/ 7 w 8"/>
                <a:gd name="T1" fmla="*/ 30 h 34"/>
                <a:gd name="T2" fmla="*/ 6 w 8"/>
                <a:gd name="T3" fmla="*/ 3 h 34"/>
                <a:gd name="T4" fmla="*/ 2 w 8"/>
                <a:gd name="T5" fmla="*/ 3 h 34"/>
                <a:gd name="T6" fmla="*/ 2 w 8"/>
                <a:gd name="T7" fmla="*/ 25 h 34"/>
                <a:gd name="T8" fmla="*/ 1 w 8"/>
                <a:gd name="T9" fmla="*/ 28 h 34"/>
                <a:gd name="T10" fmla="*/ 3 w 8"/>
                <a:gd name="T11" fmla="*/ 32 h 34"/>
                <a:gd name="T12" fmla="*/ 7 w 8"/>
                <a:gd name="T13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4">
                  <a:moveTo>
                    <a:pt x="7" y="30"/>
                  </a:moveTo>
                  <a:cubicBezTo>
                    <a:pt x="5" y="21"/>
                    <a:pt x="6" y="12"/>
                    <a:pt x="6" y="3"/>
                  </a:cubicBezTo>
                  <a:cubicBezTo>
                    <a:pt x="6" y="0"/>
                    <a:pt x="2" y="0"/>
                    <a:pt x="2" y="3"/>
                  </a:cubicBezTo>
                  <a:cubicBezTo>
                    <a:pt x="1" y="10"/>
                    <a:pt x="1" y="18"/>
                    <a:pt x="2" y="25"/>
                  </a:cubicBezTo>
                  <a:cubicBezTo>
                    <a:pt x="1" y="25"/>
                    <a:pt x="0" y="26"/>
                    <a:pt x="1" y="28"/>
                  </a:cubicBezTo>
                  <a:cubicBezTo>
                    <a:pt x="2" y="29"/>
                    <a:pt x="2" y="31"/>
                    <a:pt x="3" y="32"/>
                  </a:cubicBezTo>
                  <a:cubicBezTo>
                    <a:pt x="5" y="34"/>
                    <a:pt x="8" y="32"/>
                    <a:pt x="7" y="3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213" y="1323"/>
              <a:ext cx="21" cy="59"/>
            </a:xfrm>
            <a:custGeom>
              <a:avLst/>
              <a:gdLst>
                <a:gd name="T0" fmla="*/ 2 w 6"/>
                <a:gd name="T1" fmla="*/ 3 h 20"/>
                <a:gd name="T2" fmla="*/ 0 w 6"/>
                <a:gd name="T3" fmla="*/ 17 h 20"/>
                <a:gd name="T4" fmla="*/ 5 w 6"/>
                <a:gd name="T5" fmla="*/ 17 h 20"/>
                <a:gd name="T6" fmla="*/ 6 w 6"/>
                <a:gd name="T7" fmla="*/ 3 h 20"/>
                <a:gd name="T8" fmla="*/ 2 w 6"/>
                <a:gd name="T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0">
                  <a:moveTo>
                    <a:pt x="2" y="3"/>
                  </a:moveTo>
                  <a:cubicBezTo>
                    <a:pt x="1" y="8"/>
                    <a:pt x="1" y="12"/>
                    <a:pt x="0" y="17"/>
                  </a:cubicBezTo>
                  <a:cubicBezTo>
                    <a:pt x="0" y="20"/>
                    <a:pt x="5" y="20"/>
                    <a:pt x="5" y="17"/>
                  </a:cubicBezTo>
                  <a:cubicBezTo>
                    <a:pt x="5" y="12"/>
                    <a:pt x="6" y="8"/>
                    <a:pt x="6" y="3"/>
                  </a:cubicBezTo>
                  <a:cubicBezTo>
                    <a:pt x="6" y="0"/>
                    <a:pt x="2" y="0"/>
                    <a:pt x="2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210" y="1415"/>
              <a:ext cx="24" cy="83"/>
            </a:xfrm>
            <a:custGeom>
              <a:avLst/>
              <a:gdLst>
                <a:gd name="T0" fmla="*/ 5 w 7"/>
                <a:gd name="T1" fmla="*/ 3 h 28"/>
                <a:gd name="T2" fmla="*/ 0 w 7"/>
                <a:gd name="T3" fmla="*/ 3 h 28"/>
                <a:gd name="T4" fmla="*/ 3 w 7"/>
                <a:gd name="T5" fmla="*/ 25 h 28"/>
                <a:gd name="T6" fmla="*/ 7 w 7"/>
                <a:gd name="T7" fmla="*/ 25 h 28"/>
                <a:gd name="T8" fmla="*/ 5 w 7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8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1" y="11"/>
                    <a:pt x="2" y="18"/>
                    <a:pt x="3" y="25"/>
                  </a:cubicBezTo>
                  <a:cubicBezTo>
                    <a:pt x="3" y="28"/>
                    <a:pt x="7" y="28"/>
                    <a:pt x="7" y="25"/>
                  </a:cubicBezTo>
                  <a:cubicBezTo>
                    <a:pt x="6" y="18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9"/>
            <p:cNvSpPr/>
            <p:nvPr/>
          </p:nvSpPr>
          <p:spPr bwMode="auto">
            <a:xfrm>
              <a:off x="224" y="1530"/>
              <a:ext cx="21" cy="92"/>
            </a:xfrm>
            <a:custGeom>
              <a:avLst/>
              <a:gdLst>
                <a:gd name="T0" fmla="*/ 4 w 6"/>
                <a:gd name="T1" fmla="*/ 3 h 31"/>
                <a:gd name="T2" fmla="*/ 0 w 6"/>
                <a:gd name="T3" fmla="*/ 3 h 31"/>
                <a:gd name="T4" fmla="*/ 1 w 6"/>
                <a:gd name="T5" fmla="*/ 29 h 31"/>
                <a:gd name="T6" fmla="*/ 5 w 6"/>
                <a:gd name="T7" fmla="*/ 29 h 31"/>
                <a:gd name="T8" fmla="*/ 4 w 6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1">
                  <a:moveTo>
                    <a:pt x="4" y="3"/>
                  </a:moveTo>
                  <a:cubicBezTo>
                    <a:pt x="4" y="0"/>
                    <a:pt x="0" y="0"/>
                    <a:pt x="0" y="3"/>
                  </a:cubicBezTo>
                  <a:cubicBezTo>
                    <a:pt x="0" y="12"/>
                    <a:pt x="0" y="20"/>
                    <a:pt x="1" y="29"/>
                  </a:cubicBezTo>
                  <a:cubicBezTo>
                    <a:pt x="1" y="31"/>
                    <a:pt x="6" y="31"/>
                    <a:pt x="5" y="29"/>
                  </a:cubicBezTo>
                  <a:cubicBezTo>
                    <a:pt x="4" y="20"/>
                    <a:pt x="4" y="12"/>
                    <a:pt x="4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0"/>
            <p:cNvSpPr/>
            <p:nvPr/>
          </p:nvSpPr>
          <p:spPr bwMode="auto">
            <a:xfrm>
              <a:off x="220" y="1664"/>
              <a:ext cx="18" cy="80"/>
            </a:xfrm>
            <a:custGeom>
              <a:avLst/>
              <a:gdLst>
                <a:gd name="T0" fmla="*/ 4 w 5"/>
                <a:gd name="T1" fmla="*/ 24 h 27"/>
                <a:gd name="T2" fmla="*/ 4 w 5"/>
                <a:gd name="T3" fmla="*/ 24 h 27"/>
                <a:gd name="T4" fmla="*/ 5 w 5"/>
                <a:gd name="T5" fmla="*/ 3 h 27"/>
                <a:gd name="T6" fmla="*/ 1 w 5"/>
                <a:gd name="T7" fmla="*/ 3 h 27"/>
                <a:gd name="T8" fmla="*/ 0 w 5"/>
                <a:gd name="T9" fmla="*/ 14 h 27"/>
                <a:gd name="T10" fmla="*/ 0 w 5"/>
                <a:gd name="T11" fmla="*/ 20 h 27"/>
                <a:gd name="T12" fmla="*/ 0 w 5"/>
                <a:gd name="T13" fmla="*/ 23 h 27"/>
                <a:gd name="T14" fmla="*/ 0 w 5"/>
                <a:gd name="T15" fmla="*/ 24 h 27"/>
                <a:gd name="T16" fmla="*/ 0 w 5"/>
                <a:gd name="T17" fmla="*/ 24 h 27"/>
                <a:gd name="T18" fmla="*/ 4 w 5"/>
                <a:gd name="T19" fmla="*/ 24 h 27"/>
                <a:gd name="T20" fmla="*/ 4 w 5"/>
                <a:gd name="T21" fmla="*/ 24 h 27"/>
                <a:gd name="T22" fmla="*/ 4 w 5"/>
                <a:gd name="T23" fmla="*/ 24 h 27"/>
                <a:gd name="T24" fmla="*/ 4 w 5"/>
                <a:gd name="T25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27"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5" y="17"/>
                    <a:pt x="5" y="9"/>
                    <a:pt x="5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1" y="6"/>
                    <a:pt x="0" y="10"/>
                    <a:pt x="0" y="14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1"/>
                    <a:pt x="0" y="23"/>
                    <a:pt x="0" y="23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4" y="27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206" y="1762"/>
              <a:ext cx="21" cy="101"/>
            </a:xfrm>
            <a:custGeom>
              <a:avLst/>
              <a:gdLst>
                <a:gd name="T0" fmla="*/ 1 w 6"/>
                <a:gd name="T1" fmla="*/ 3 h 34"/>
                <a:gd name="T2" fmla="*/ 1 w 6"/>
                <a:gd name="T3" fmla="*/ 23 h 34"/>
                <a:gd name="T4" fmla="*/ 0 w 6"/>
                <a:gd name="T5" fmla="*/ 25 h 34"/>
                <a:gd name="T6" fmla="*/ 1 w 6"/>
                <a:gd name="T7" fmla="*/ 31 h 34"/>
                <a:gd name="T8" fmla="*/ 6 w 6"/>
                <a:gd name="T9" fmla="*/ 31 h 34"/>
                <a:gd name="T10" fmla="*/ 6 w 6"/>
                <a:gd name="T11" fmla="*/ 3 h 34"/>
                <a:gd name="T12" fmla="*/ 1 w 6"/>
                <a:gd name="T13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4">
                  <a:moveTo>
                    <a:pt x="1" y="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0" y="24"/>
                    <a:pt x="0" y="25"/>
                  </a:cubicBezTo>
                  <a:cubicBezTo>
                    <a:pt x="1" y="27"/>
                    <a:pt x="1" y="29"/>
                    <a:pt x="1" y="31"/>
                  </a:cubicBezTo>
                  <a:cubicBezTo>
                    <a:pt x="2" y="34"/>
                    <a:pt x="6" y="34"/>
                    <a:pt x="6" y="3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2"/>
            <p:cNvSpPr/>
            <p:nvPr/>
          </p:nvSpPr>
          <p:spPr bwMode="auto">
            <a:xfrm>
              <a:off x="213" y="1893"/>
              <a:ext cx="25" cy="86"/>
            </a:xfrm>
            <a:custGeom>
              <a:avLst/>
              <a:gdLst>
                <a:gd name="T0" fmla="*/ 6 w 7"/>
                <a:gd name="T1" fmla="*/ 25 h 29"/>
                <a:gd name="T2" fmla="*/ 5 w 7"/>
                <a:gd name="T3" fmla="*/ 3 h 29"/>
                <a:gd name="T4" fmla="*/ 0 w 7"/>
                <a:gd name="T5" fmla="*/ 3 h 29"/>
                <a:gd name="T6" fmla="*/ 2 w 7"/>
                <a:gd name="T7" fmla="*/ 26 h 29"/>
                <a:gd name="T8" fmla="*/ 6 w 7"/>
                <a:gd name="T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25"/>
                  </a:moveTo>
                  <a:cubicBezTo>
                    <a:pt x="4" y="18"/>
                    <a:pt x="5" y="10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0"/>
                    <a:pt x="0" y="19"/>
                    <a:pt x="2" y="26"/>
                  </a:cubicBezTo>
                  <a:cubicBezTo>
                    <a:pt x="2" y="29"/>
                    <a:pt x="7" y="28"/>
                    <a:pt x="6" y="2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3"/>
            <p:cNvSpPr/>
            <p:nvPr/>
          </p:nvSpPr>
          <p:spPr bwMode="auto">
            <a:xfrm>
              <a:off x="213" y="2008"/>
              <a:ext cx="18" cy="89"/>
            </a:xfrm>
            <a:custGeom>
              <a:avLst/>
              <a:gdLst>
                <a:gd name="T0" fmla="*/ 0 w 5"/>
                <a:gd name="T1" fmla="*/ 3 h 30"/>
                <a:gd name="T2" fmla="*/ 0 w 5"/>
                <a:gd name="T3" fmla="*/ 27 h 30"/>
                <a:gd name="T4" fmla="*/ 5 w 5"/>
                <a:gd name="T5" fmla="*/ 27 h 30"/>
                <a:gd name="T6" fmla="*/ 5 w 5"/>
                <a:gd name="T7" fmla="*/ 3 h 30"/>
                <a:gd name="T8" fmla="*/ 0 w 5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0" y="3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5" y="30"/>
                    <a:pt x="5" y="27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4"/>
            <p:cNvSpPr/>
            <p:nvPr/>
          </p:nvSpPr>
          <p:spPr bwMode="auto">
            <a:xfrm>
              <a:off x="217" y="2127"/>
              <a:ext cx="24" cy="89"/>
            </a:xfrm>
            <a:custGeom>
              <a:avLst/>
              <a:gdLst>
                <a:gd name="T0" fmla="*/ 6 w 7"/>
                <a:gd name="T1" fmla="*/ 26 h 30"/>
                <a:gd name="T2" fmla="*/ 5 w 7"/>
                <a:gd name="T3" fmla="*/ 3 h 30"/>
                <a:gd name="T4" fmla="*/ 1 w 7"/>
                <a:gd name="T5" fmla="*/ 3 h 30"/>
                <a:gd name="T6" fmla="*/ 2 w 7"/>
                <a:gd name="T7" fmla="*/ 27 h 30"/>
                <a:gd name="T8" fmla="*/ 6 w 7"/>
                <a:gd name="T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0">
                  <a:moveTo>
                    <a:pt x="6" y="26"/>
                  </a:moveTo>
                  <a:cubicBezTo>
                    <a:pt x="4" y="19"/>
                    <a:pt x="5" y="10"/>
                    <a:pt x="5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1" y="11"/>
                    <a:pt x="0" y="20"/>
                    <a:pt x="2" y="27"/>
                  </a:cubicBezTo>
                  <a:cubicBezTo>
                    <a:pt x="2" y="30"/>
                    <a:pt x="7" y="29"/>
                    <a:pt x="6" y="2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5"/>
            <p:cNvSpPr/>
            <p:nvPr/>
          </p:nvSpPr>
          <p:spPr bwMode="auto">
            <a:xfrm>
              <a:off x="224" y="2246"/>
              <a:ext cx="14" cy="109"/>
            </a:xfrm>
            <a:custGeom>
              <a:avLst/>
              <a:gdLst>
                <a:gd name="T0" fmla="*/ 0 w 4"/>
                <a:gd name="T1" fmla="*/ 3 h 37"/>
                <a:gd name="T2" fmla="*/ 0 w 4"/>
                <a:gd name="T3" fmla="*/ 34 h 37"/>
                <a:gd name="T4" fmla="*/ 4 w 4"/>
                <a:gd name="T5" fmla="*/ 34 h 37"/>
                <a:gd name="T6" fmla="*/ 4 w 4"/>
                <a:gd name="T7" fmla="*/ 3 h 37"/>
                <a:gd name="T8" fmla="*/ 0 w 4"/>
                <a:gd name="T9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7">
                  <a:moveTo>
                    <a:pt x="0" y="3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4" y="37"/>
                    <a:pt x="4" y="3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6"/>
            <p:cNvSpPr/>
            <p:nvPr/>
          </p:nvSpPr>
          <p:spPr bwMode="auto">
            <a:xfrm>
              <a:off x="210" y="2370"/>
              <a:ext cx="28" cy="107"/>
            </a:xfrm>
            <a:custGeom>
              <a:avLst/>
              <a:gdLst>
                <a:gd name="T0" fmla="*/ 7 w 8"/>
                <a:gd name="T1" fmla="*/ 3 h 36"/>
                <a:gd name="T2" fmla="*/ 3 w 8"/>
                <a:gd name="T3" fmla="*/ 3 h 36"/>
                <a:gd name="T4" fmla="*/ 0 w 8"/>
                <a:gd name="T5" fmla="*/ 32 h 36"/>
                <a:gd name="T6" fmla="*/ 5 w 8"/>
                <a:gd name="T7" fmla="*/ 33 h 36"/>
                <a:gd name="T8" fmla="*/ 7 w 8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7" y="3"/>
                  </a:moveTo>
                  <a:cubicBezTo>
                    <a:pt x="7" y="0"/>
                    <a:pt x="3" y="0"/>
                    <a:pt x="3" y="3"/>
                  </a:cubicBezTo>
                  <a:cubicBezTo>
                    <a:pt x="3" y="12"/>
                    <a:pt x="4" y="23"/>
                    <a:pt x="0" y="32"/>
                  </a:cubicBezTo>
                  <a:cubicBezTo>
                    <a:pt x="0" y="35"/>
                    <a:pt x="4" y="36"/>
                    <a:pt x="5" y="33"/>
                  </a:cubicBezTo>
                  <a:cubicBezTo>
                    <a:pt x="8" y="24"/>
                    <a:pt x="7" y="12"/>
                    <a:pt x="7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7"/>
            <p:cNvSpPr/>
            <p:nvPr/>
          </p:nvSpPr>
          <p:spPr bwMode="auto">
            <a:xfrm>
              <a:off x="213" y="2492"/>
              <a:ext cx="28" cy="83"/>
            </a:xfrm>
            <a:custGeom>
              <a:avLst/>
              <a:gdLst>
                <a:gd name="T0" fmla="*/ 5 w 8"/>
                <a:gd name="T1" fmla="*/ 23 h 28"/>
                <a:gd name="T2" fmla="*/ 5 w 8"/>
                <a:gd name="T3" fmla="*/ 3 h 28"/>
                <a:gd name="T4" fmla="*/ 0 w 8"/>
                <a:gd name="T5" fmla="*/ 3 h 28"/>
                <a:gd name="T6" fmla="*/ 0 w 8"/>
                <a:gd name="T7" fmla="*/ 19 h 28"/>
                <a:gd name="T8" fmla="*/ 4 w 8"/>
                <a:gd name="T9" fmla="*/ 27 h 28"/>
                <a:gd name="T10" fmla="*/ 5 w 8"/>
                <a:gd name="T11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8">
                  <a:moveTo>
                    <a:pt x="5" y="23"/>
                  </a:moveTo>
                  <a:cubicBezTo>
                    <a:pt x="4" y="23"/>
                    <a:pt x="5" y="5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8"/>
                    <a:pt x="0" y="14"/>
                    <a:pt x="0" y="19"/>
                  </a:cubicBezTo>
                  <a:cubicBezTo>
                    <a:pt x="1" y="22"/>
                    <a:pt x="1" y="27"/>
                    <a:pt x="4" y="27"/>
                  </a:cubicBezTo>
                  <a:cubicBezTo>
                    <a:pt x="7" y="28"/>
                    <a:pt x="8" y="23"/>
                    <a:pt x="5" y="2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8"/>
            <p:cNvSpPr/>
            <p:nvPr/>
          </p:nvSpPr>
          <p:spPr bwMode="auto">
            <a:xfrm>
              <a:off x="213" y="2614"/>
              <a:ext cx="28" cy="89"/>
            </a:xfrm>
            <a:custGeom>
              <a:avLst/>
              <a:gdLst>
                <a:gd name="T0" fmla="*/ 3 w 8"/>
                <a:gd name="T1" fmla="*/ 2 h 30"/>
                <a:gd name="T2" fmla="*/ 2 w 8"/>
                <a:gd name="T3" fmla="*/ 27 h 30"/>
                <a:gd name="T4" fmla="*/ 6 w 8"/>
                <a:gd name="T5" fmla="*/ 27 h 30"/>
                <a:gd name="T6" fmla="*/ 7 w 8"/>
                <a:gd name="T7" fmla="*/ 4 h 30"/>
                <a:gd name="T8" fmla="*/ 3 w 8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0">
                  <a:moveTo>
                    <a:pt x="3" y="2"/>
                  </a:moveTo>
                  <a:cubicBezTo>
                    <a:pt x="0" y="10"/>
                    <a:pt x="1" y="19"/>
                    <a:pt x="2" y="27"/>
                  </a:cubicBezTo>
                  <a:cubicBezTo>
                    <a:pt x="2" y="30"/>
                    <a:pt x="6" y="30"/>
                    <a:pt x="6" y="27"/>
                  </a:cubicBezTo>
                  <a:cubicBezTo>
                    <a:pt x="6" y="20"/>
                    <a:pt x="4" y="11"/>
                    <a:pt x="7" y="4"/>
                  </a:cubicBezTo>
                  <a:cubicBezTo>
                    <a:pt x="8" y="1"/>
                    <a:pt x="4" y="0"/>
                    <a:pt x="3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9"/>
            <p:cNvSpPr/>
            <p:nvPr/>
          </p:nvSpPr>
          <p:spPr bwMode="auto">
            <a:xfrm>
              <a:off x="217" y="2735"/>
              <a:ext cx="21" cy="107"/>
            </a:xfrm>
            <a:custGeom>
              <a:avLst/>
              <a:gdLst>
                <a:gd name="T0" fmla="*/ 6 w 6"/>
                <a:gd name="T1" fmla="*/ 3 h 36"/>
                <a:gd name="T2" fmla="*/ 2 w 6"/>
                <a:gd name="T3" fmla="*/ 3 h 36"/>
                <a:gd name="T4" fmla="*/ 1 w 6"/>
                <a:gd name="T5" fmla="*/ 33 h 36"/>
                <a:gd name="T6" fmla="*/ 5 w 6"/>
                <a:gd name="T7" fmla="*/ 33 h 36"/>
                <a:gd name="T8" fmla="*/ 6 w 6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6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1" y="13"/>
                    <a:pt x="0" y="23"/>
                    <a:pt x="1" y="33"/>
                  </a:cubicBezTo>
                  <a:cubicBezTo>
                    <a:pt x="1" y="36"/>
                    <a:pt x="5" y="36"/>
                    <a:pt x="5" y="33"/>
                  </a:cubicBezTo>
                  <a:cubicBezTo>
                    <a:pt x="4" y="23"/>
                    <a:pt x="6" y="13"/>
                    <a:pt x="6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0"/>
            <p:cNvSpPr/>
            <p:nvPr/>
          </p:nvSpPr>
          <p:spPr bwMode="auto">
            <a:xfrm>
              <a:off x="210" y="2860"/>
              <a:ext cx="28" cy="104"/>
            </a:xfrm>
            <a:custGeom>
              <a:avLst/>
              <a:gdLst>
                <a:gd name="T0" fmla="*/ 8 w 8"/>
                <a:gd name="T1" fmla="*/ 3 h 35"/>
                <a:gd name="T2" fmla="*/ 4 w 8"/>
                <a:gd name="T3" fmla="*/ 3 h 35"/>
                <a:gd name="T4" fmla="*/ 3 w 8"/>
                <a:gd name="T5" fmla="*/ 32 h 35"/>
                <a:gd name="T6" fmla="*/ 7 w 8"/>
                <a:gd name="T7" fmla="*/ 31 h 35"/>
                <a:gd name="T8" fmla="*/ 8 w 8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5">
                  <a:moveTo>
                    <a:pt x="8" y="3"/>
                  </a:moveTo>
                  <a:cubicBezTo>
                    <a:pt x="8" y="0"/>
                    <a:pt x="4" y="0"/>
                    <a:pt x="4" y="3"/>
                  </a:cubicBezTo>
                  <a:cubicBezTo>
                    <a:pt x="3" y="13"/>
                    <a:pt x="0" y="23"/>
                    <a:pt x="3" y="32"/>
                  </a:cubicBezTo>
                  <a:cubicBezTo>
                    <a:pt x="3" y="35"/>
                    <a:pt x="8" y="34"/>
                    <a:pt x="7" y="31"/>
                  </a:cubicBezTo>
                  <a:cubicBezTo>
                    <a:pt x="5" y="22"/>
                    <a:pt x="8" y="12"/>
                    <a:pt x="8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1"/>
            <p:cNvSpPr/>
            <p:nvPr/>
          </p:nvSpPr>
          <p:spPr bwMode="auto">
            <a:xfrm>
              <a:off x="206" y="3014"/>
              <a:ext cx="25" cy="98"/>
            </a:xfrm>
            <a:custGeom>
              <a:avLst/>
              <a:gdLst>
                <a:gd name="T0" fmla="*/ 6 w 7"/>
                <a:gd name="T1" fmla="*/ 24 h 33"/>
                <a:gd name="T2" fmla="*/ 5 w 7"/>
                <a:gd name="T3" fmla="*/ 3 h 33"/>
                <a:gd name="T4" fmla="*/ 0 w 7"/>
                <a:gd name="T5" fmla="*/ 3 h 33"/>
                <a:gd name="T6" fmla="*/ 1 w 7"/>
                <a:gd name="T7" fmla="*/ 30 h 33"/>
                <a:gd name="T8" fmla="*/ 6 w 7"/>
                <a:gd name="T9" fmla="*/ 32 h 33"/>
                <a:gd name="T10" fmla="*/ 7 w 7"/>
                <a:gd name="T11" fmla="*/ 26 h 33"/>
                <a:gd name="T12" fmla="*/ 6 w 7"/>
                <a:gd name="T13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3">
                  <a:moveTo>
                    <a:pt x="6" y="24"/>
                  </a:moveTo>
                  <a:cubicBezTo>
                    <a:pt x="6" y="17"/>
                    <a:pt x="6" y="10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1" y="12"/>
                    <a:pt x="1" y="21"/>
                    <a:pt x="1" y="30"/>
                  </a:cubicBezTo>
                  <a:cubicBezTo>
                    <a:pt x="1" y="33"/>
                    <a:pt x="4" y="33"/>
                    <a:pt x="6" y="32"/>
                  </a:cubicBezTo>
                  <a:cubicBezTo>
                    <a:pt x="7" y="30"/>
                    <a:pt x="7" y="28"/>
                    <a:pt x="7" y="26"/>
                  </a:cubicBezTo>
                  <a:cubicBezTo>
                    <a:pt x="7" y="25"/>
                    <a:pt x="7" y="25"/>
                    <a:pt x="6" y="2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2"/>
            <p:cNvSpPr/>
            <p:nvPr/>
          </p:nvSpPr>
          <p:spPr bwMode="auto">
            <a:xfrm>
              <a:off x="210" y="3166"/>
              <a:ext cx="24" cy="92"/>
            </a:xfrm>
            <a:custGeom>
              <a:avLst/>
              <a:gdLst>
                <a:gd name="T0" fmla="*/ 3 w 7"/>
                <a:gd name="T1" fmla="*/ 3 h 31"/>
                <a:gd name="T2" fmla="*/ 2 w 7"/>
                <a:gd name="T3" fmla="*/ 17 h 31"/>
                <a:gd name="T4" fmla="*/ 1 w 7"/>
                <a:gd name="T5" fmla="*/ 24 h 31"/>
                <a:gd name="T6" fmla="*/ 1 w 7"/>
                <a:gd name="T7" fmla="*/ 27 h 31"/>
                <a:gd name="T8" fmla="*/ 0 w 7"/>
                <a:gd name="T9" fmla="*/ 28 h 31"/>
                <a:gd name="T10" fmla="*/ 1 w 7"/>
                <a:gd name="T11" fmla="*/ 29 h 31"/>
                <a:gd name="T12" fmla="*/ 4 w 7"/>
                <a:gd name="T13" fmla="*/ 30 h 31"/>
                <a:gd name="T14" fmla="*/ 6 w 7"/>
                <a:gd name="T15" fmla="*/ 20 h 31"/>
                <a:gd name="T16" fmla="*/ 7 w 7"/>
                <a:gd name="T17" fmla="*/ 3 h 31"/>
                <a:gd name="T18" fmla="*/ 3 w 7"/>
                <a:gd name="T1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1">
                  <a:moveTo>
                    <a:pt x="3" y="3"/>
                  </a:moveTo>
                  <a:cubicBezTo>
                    <a:pt x="2" y="7"/>
                    <a:pt x="2" y="12"/>
                    <a:pt x="2" y="17"/>
                  </a:cubicBezTo>
                  <a:cubicBezTo>
                    <a:pt x="1" y="19"/>
                    <a:pt x="1" y="22"/>
                    <a:pt x="1" y="24"/>
                  </a:cubicBezTo>
                  <a:cubicBezTo>
                    <a:pt x="1" y="25"/>
                    <a:pt x="0" y="27"/>
                    <a:pt x="1" y="27"/>
                  </a:cubicBezTo>
                  <a:cubicBezTo>
                    <a:pt x="0" y="27"/>
                    <a:pt x="0" y="28"/>
                    <a:pt x="0" y="28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1" y="30"/>
                    <a:pt x="3" y="31"/>
                    <a:pt x="4" y="30"/>
                  </a:cubicBezTo>
                  <a:cubicBezTo>
                    <a:pt x="6" y="28"/>
                    <a:pt x="6" y="23"/>
                    <a:pt x="6" y="20"/>
                  </a:cubicBezTo>
                  <a:cubicBezTo>
                    <a:pt x="6" y="14"/>
                    <a:pt x="7" y="9"/>
                    <a:pt x="7" y="3"/>
                  </a:cubicBezTo>
                  <a:cubicBezTo>
                    <a:pt x="7" y="0"/>
                    <a:pt x="3" y="0"/>
                    <a:pt x="3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3"/>
            <p:cNvSpPr/>
            <p:nvPr/>
          </p:nvSpPr>
          <p:spPr bwMode="auto">
            <a:xfrm>
              <a:off x="213" y="3290"/>
              <a:ext cx="28" cy="101"/>
            </a:xfrm>
            <a:custGeom>
              <a:avLst/>
              <a:gdLst>
                <a:gd name="T0" fmla="*/ 7 w 8"/>
                <a:gd name="T1" fmla="*/ 25 h 34"/>
                <a:gd name="T2" fmla="*/ 5 w 8"/>
                <a:gd name="T3" fmla="*/ 3 h 34"/>
                <a:gd name="T4" fmla="*/ 0 w 8"/>
                <a:gd name="T5" fmla="*/ 3 h 34"/>
                <a:gd name="T6" fmla="*/ 2 w 8"/>
                <a:gd name="T7" fmla="*/ 17 h 34"/>
                <a:gd name="T8" fmla="*/ 3 w 8"/>
                <a:gd name="T9" fmla="*/ 25 h 34"/>
                <a:gd name="T10" fmla="*/ 3 w 8"/>
                <a:gd name="T11" fmla="*/ 29 h 34"/>
                <a:gd name="T12" fmla="*/ 3 w 8"/>
                <a:gd name="T13" fmla="*/ 29 h 34"/>
                <a:gd name="T14" fmla="*/ 3 w 8"/>
                <a:gd name="T15" fmla="*/ 31 h 34"/>
                <a:gd name="T16" fmla="*/ 7 w 8"/>
                <a:gd name="T17" fmla="*/ 32 h 34"/>
                <a:gd name="T18" fmla="*/ 7 w 8"/>
                <a:gd name="T1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4">
                  <a:moveTo>
                    <a:pt x="7" y="25"/>
                  </a:moveTo>
                  <a:cubicBezTo>
                    <a:pt x="7" y="18"/>
                    <a:pt x="5" y="10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1" y="8"/>
                    <a:pt x="1" y="12"/>
                    <a:pt x="2" y="17"/>
                  </a:cubicBezTo>
                  <a:cubicBezTo>
                    <a:pt x="2" y="20"/>
                    <a:pt x="3" y="23"/>
                    <a:pt x="3" y="25"/>
                  </a:cubicBezTo>
                  <a:cubicBezTo>
                    <a:pt x="3" y="27"/>
                    <a:pt x="3" y="28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2" y="31"/>
                    <a:pt x="3" y="31"/>
                  </a:cubicBezTo>
                  <a:cubicBezTo>
                    <a:pt x="4" y="33"/>
                    <a:pt x="6" y="34"/>
                    <a:pt x="7" y="32"/>
                  </a:cubicBezTo>
                  <a:cubicBezTo>
                    <a:pt x="8" y="30"/>
                    <a:pt x="8" y="28"/>
                    <a:pt x="7" y="2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4"/>
            <p:cNvSpPr/>
            <p:nvPr/>
          </p:nvSpPr>
          <p:spPr bwMode="auto">
            <a:xfrm>
              <a:off x="217" y="3427"/>
              <a:ext cx="28" cy="110"/>
            </a:xfrm>
            <a:custGeom>
              <a:avLst/>
              <a:gdLst>
                <a:gd name="T0" fmla="*/ 6 w 8"/>
                <a:gd name="T1" fmla="*/ 30 h 37"/>
                <a:gd name="T2" fmla="*/ 6 w 8"/>
                <a:gd name="T3" fmla="*/ 29 h 37"/>
                <a:gd name="T4" fmla="*/ 6 w 8"/>
                <a:gd name="T5" fmla="*/ 20 h 37"/>
                <a:gd name="T6" fmla="*/ 7 w 8"/>
                <a:gd name="T7" fmla="*/ 4 h 37"/>
                <a:gd name="T8" fmla="*/ 3 w 8"/>
                <a:gd name="T9" fmla="*/ 3 h 37"/>
                <a:gd name="T10" fmla="*/ 1 w 8"/>
                <a:gd name="T11" fmla="*/ 20 h 37"/>
                <a:gd name="T12" fmla="*/ 3 w 8"/>
                <a:gd name="T13" fmla="*/ 35 h 37"/>
                <a:gd name="T14" fmla="*/ 7 w 8"/>
                <a:gd name="T15" fmla="*/ 33 h 37"/>
                <a:gd name="T16" fmla="*/ 6 w 8"/>
                <a:gd name="T17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7">
                  <a:moveTo>
                    <a:pt x="6" y="30"/>
                  </a:moveTo>
                  <a:cubicBezTo>
                    <a:pt x="6" y="30"/>
                    <a:pt x="6" y="29"/>
                    <a:pt x="6" y="29"/>
                  </a:cubicBezTo>
                  <a:cubicBezTo>
                    <a:pt x="5" y="26"/>
                    <a:pt x="6" y="22"/>
                    <a:pt x="6" y="20"/>
                  </a:cubicBezTo>
                  <a:cubicBezTo>
                    <a:pt x="6" y="15"/>
                    <a:pt x="6" y="9"/>
                    <a:pt x="7" y="4"/>
                  </a:cubicBezTo>
                  <a:cubicBezTo>
                    <a:pt x="8" y="1"/>
                    <a:pt x="3" y="0"/>
                    <a:pt x="3" y="3"/>
                  </a:cubicBezTo>
                  <a:cubicBezTo>
                    <a:pt x="2" y="8"/>
                    <a:pt x="1" y="14"/>
                    <a:pt x="1" y="20"/>
                  </a:cubicBezTo>
                  <a:cubicBezTo>
                    <a:pt x="1" y="24"/>
                    <a:pt x="0" y="32"/>
                    <a:pt x="3" y="35"/>
                  </a:cubicBezTo>
                  <a:cubicBezTo>
                    <a:pt x="5" y="37"/>
                    <a:pt x="8" y="35"/>
                    <a:pt x="7" y="33"/>
                  </a:cubicBezTo>
                  <a:cubicBezTo>
                    <a:pt x="7" y="32"/>
                    <a:pt x="6" y="31"/>
                    <a:pt x="6" y="3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5"/>
            <p:cNvSpPr/>
            <p:nvPr/>
          </p:nvSpPr>
          <p:spPr bwMode="auto">
            <a:xfrm>
              <a:off x="217" y="3590"/>
              <a:ext cx="24" cy="92"/>
            </a:xfrm>
            <a:custGeom>
              <a:avLst/>
              <a:gdLst>
                <a:gd name="T0" fmla="*/ 6 w 7"/>
                <a:gd name="T1" fmla="*/ 27 h 31"/>
                <a:gd name="T2" fmla="*/ 5 w 7"/>
                <a:gd name="T3" fmla="*/ 3 h 31"/>
                <a:gd name="T4" fmla="*/ 1 w 7"/>
                <a:gd name="T5" fmla="*/ 3 h 31"/>
                <a:gd name="T6" fmla="*/ 2 w 7"/>
                <a:gd name="T7" fmla="*/ 28 h 31"/>
                <a:gd name="T8" fmla="*/ 6 w 7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1">
                  <a:moveTo>
                    <a:pt x="6" y="27"/>
                  </a:moveTo>
                  <a:cubicBezTo>
                    <a:pt x="4" y="19"/>
                    <a:pt x="5" y="11"/>
                    <a:pt x="5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1" y="11"/>
                    <a:pt x="0" y="20"/>
                    <a:pt x="2" y="28"/>
                  </a:cubicBezTo>
                  <a:cubicBezTo>
                    <a:pt x="2" y="31"/>
                    <a:pt x="7" y="30"/>
                    <a:pt x="6" y="2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6"/>
            <p:cNvSpPr/>
            <p:nvPr/>
          </p:nvSpPr>
          <p:spPr bwMode="auto">
            <a:xfrm>
              <a:off x="217" y="3721"/>
              <a:ext cx="24" cy="95"/>
            </a:xfrm>
            <a:custGeom>
              <a:avLst/>
              <a:gdLst>
                <a:gd name="T0" fmla="*/ 2 w 7"/>
                <a:gd name="T1" fmla="*/ 3 h 32"/>
                <a:gd name="T2" fmla="*/ 1 w 7"/>
                <a:gd name="T3" fmla="*/ 29 h 32"/>
                <a:gd name="T4" fmla="*/ 5 w 7"/>
                <a:gd name="T5" fmla="*/ 29 h 32"/>
                <a:gd name="T6" fmla="*/ 6 w 7"/>
                <a:gd name="T7" fmla="*/ 3 h 32"/>
                <a:gd name="T8" fmla="*/ 2 w 7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2">
                  <a:moveTo>
                    <a:pt x="2" y="3"/>
                  </a:moveTo>
                  <a:cubicBezTo>
                    <a:pt x="0" y="12"/>
                    <a:pt x="1" y="20"/>
                    <a:pt x="1" y="29"/>
                  </a:cubicBezTo>
                  <a:cubicBezTo>
                    <a:pt x="1" y="32"/>
                    <a:pt x="5" y="32"/>
                    <a:pt x="5" y="29"/>
                  </a:cubicBezTo>
                  <a:cubicBezTo>
                    <a:pt x="5" y="20"/>
                    <a:pt x="5" y="12"/>
                    <a:pt x="6" y="3"/>
                  </a:cubicBezTo>
                  <a:cubicBezTo>
                    <a:pt x="7" y="0"/>
                    <a:pt x="2" y="0"/>
                    <a:pt x="2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7"/>
            <p:cNvSpPr/>
            <p:nvPr/>
          </p:nvSpPr>
          <p:spPr bwMode="auto">
            <a:xfrm>
              <a:off x="210" y="3842"/>
              <a:ext cx="28" cy="95"/>
            </a:xfrm>
            <a:custGeom>
              <a:avLst/>
              <a:gdLst>
                <a:gd name="T0" fmla="*/ 7 w 8"/>
                <a:gd name="T1" fmla="*/ 28 h 32"/>
                <a:gd name="T2" fmla="*/ 6 w 8"/>
                <a:gd name="T3" fmla="*/ 3 h 32"/>
                <a:gd name="T4" fmla="*/ 1 w 8"/>
                <a:gd name="T5" fmla="*/ 3 h 32"/>
                <a:gd name="T6" fmla="*/ 3 w 8"/>
                <a:gd name="T7" fmla="*/ 29 h 32"/>
                <a:gd name="T8" fmla="*/ 7 w 8"/>
                <a:gd name="T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7" y="28"/>
                  </a:moveTo>
                  <a:cubicBezTo>
                    <a:pt x="5" y="21"/>
                    <a:pt x="6" y="11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3" y="29"/>
                  </a:cubicBezTo>
                  <a:cubicBezTo>
                    <a:pt x="3" y="32"/>
                    <a:pt x="8" y="31"/>
                    <a:pt x="7" y="2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8"/>
            <p:cNvSpPr/>
            <p:nvPr/>
          </p:nvSpPr>
          <p:spPr bwMode="auto">
            <a:xfrm>
              <a:off x="217" y="3967"/>
              <a:ext cx="24" cy="56"/>
            </a:xfrm>
            <a:custGeom>
              <a:avLst/>
              <a:gdLst>
                <a:gd name="T0" fmla="*/ 6 w 7"/>
                <a:gd name="T1" fmla="*/ 15 h 19"/>
                <a:gd name="T2" fmla="*/ 5 w 7"/>
                <a:gd name="T3" fmla="*/ 3 h 19"/>
                <a:gd name="T4" fmla="*/ 1 w 7"/>
                <a:gd name="T5" fmla="*/ 3 h 19"/>
                <a:gd name="T6" fmla="*/ 2 w 7"/>
                <a:gd name="T7" fmla="*/ 16 h 19"/>
                <a:gd name="T8" fmla="*/ 6 w 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9">
                  <a:moveTo>
                    <a:pt x="6" y="15"/>
                  </a:moveTo>
                  <a:cubicBezTo>
                    <a:pt x="5" y="11"/>
                    <a:pt x="5" y="7"/>
                    <a:pt x="5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1" y="7"/>
                    <a:pt x="0" y="12"/>
                    <a:pt x="2" y="16"/>
                  </a:cubicBezTo>
                  <a:cubicBezTo>
                    <a:pt x="2" y="19"/>
                    <a:pt x="7" y="17"/>
                    <a:pt x="6" y="1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9"/>
            <p:cNvSpPr/>
            <p:nvPr/>
          </p:nvSpPr>
          <p:spPr bwMode="auto">
            <a:xfrm>
              <a:off x="213" y="4050"/>
              <a:ext cx="28" cy="62"/>
            </a:xfrm>
            <a:custGeom>
              <a:avLst/>
              <a:gdLst>
                <a:gd name="T0" fmla="*/ 7 w 8"/>
                <a:gd name="T1" fmla="*/ 17 h 21"/>
                <a:gd name="T2" fmla="*/ 6 w 8"/>
                <a:gd name="T3" fmla="*/ 4 h 21"/>
                <a:gd name="T4" fmla="*/ 2 w 8"/>
                <a:gd name="T5" fmla="*/ 2 h 21"/>
                <a:gd name="T6" fmla="*/ 3 w 8"/>
                <a:gd name="T7" fmla="*/ 18 h 21"/>
                <a:gd name="T8" fmla="*/ 7 w 8"/>
                <a:gd name="T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7" y="17"/>
                  </a:moveTo>
                  <a:cubicBezTo>
                    <a:pt x="6" y="13"/>
                    <a:pt x="5" y="8"/>
                    <a:pt x="6" y="4"/>
                  </a:cubicBezTo>
                  <a:cubicBezTo>
                    <a:pt x="7" y="1"/>
                    <a:pt x="2" y="0"/>
                    <a:pt x="2" y="2"/>
                  </a:cubicBezTo>
                  <a:cubicBezTo>
                    <a:pt x="0" y="7"/>
                    <a:pt x="1" y="13"/>
                    <a:pt x="3" y="18"/>
                  </a:cubicBezTo>
                  <a:cubicBezTo>
                    <a:pt x="3" y="21"/>
                    <a:pt x="8" y="20"/>
                    <a:pt x="7" y="1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0"/>
            <p:cNvSpPr/>
            <p:nvPr/>
          </p:nvSpPr>
          <p:spPr bwMode="auto">
            <a:xfrm>
              <a:off x="259" y="4100"/>
              <a:ext cx="92" cy="30"/>
            </a:xfrm>
            <a:custGeom>
              <a:avLst/>
              <a:gdLst>
                <a:gd name="T0" fmla="*/ 23 w 26"/>
                <a:gd name="T1" fmla="*/ 5 h 10"/>
                <a:gd name="T2" fmla="*/ 14 w 26"/>
                <a:gd name="T3" fmla="*/ 4 h 10"/>
                <a:gd name="T4" fmla="*/ 5 w 26"/>
                <a:gd name="T5" fmla="*/ 3 h 10"/>
                <a:gd name="T6" fmla="*/ 1 w 26"/>
                <a:gd name="T7" fmla="*/ 5 h 10"/>
                <a:gd name="T8" fmla="*/ 8 w 26"/>
                <a:gd name="T9" fmla="*/ 8 h 10"/>
                <a:gd name="T10" fmla="*/ 22 w 26"/>
                <a:gd name="T11" fmla="*/ 9 h 10"/>
                <a:gd name="T12" fmla="*/ 23 w 26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0">
                  <a:moveTo>
                    <a:pt x="23" y="5"/>
                  </a:moveTo>
                  <a:cubicBezTo>
                    <a:pt x="20" y="4"/>
                    <a:pt x="17" y="4"/>
                    <a:pt x="14" y="4"/>
                  </a:cubicBezTo>
                  <a:cubicBezTo>
                    <a:pt x="12" y="4"/>
                    <a:pt x="6" y="5"/>
                    <a:pt x="5" y="3"/>
                  </a:cubicBezTo>
                  <a:cubicBezTo>
                    <a:pt x="4" y="0"/>
                    <a:pt x="0" y="2"/>
                    <a:pt x="1" y="5"/>
                  </a:cubicBezTo>
                  <a:cubicBezTo>
                    <a:pt x="3" y="8"/>
                    <a:pt x="6" y="8"/>
                    <a:pt x="8" y="8"/>
                  </a:cubicBezTo>
                  <a:cubicBezTo>
                    <a:pt x="13" y="9"/>
                    <a:pt x="17" y="9"/>
                    <a:pt x="22" y="9"/>
                  </a:cubicBezTo>
                  <a:cubicBezTo>
                    <a:pt x="25" y="10"/>
                    <a:pt x="26" y="5"/>
                    <a:pt x="2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1"/>
            <p:cNvSpPr/>
            <p:nvPr/>
          </p:nvSpPr>
          <p:spPr bwMode="auto">
            <a:xfrm>
              <a:off x="397" y="4112"/>
              <a:ext cx="84" cy="21"/>
            </a:xfrm>
            <a:custGeom>
              <a:avLst/>
              <a:gdLst>
                <a:gd name="T0" fmla="*/ 21 w 24"/>
                <a:gd name="T1" fmla="*/ 0 h 7"/>
                <a:gd name="T2" fmla="*/ 3 w 24"/>
                <a:gd name="T3" fmla="*/ 2 h 7"/>
                <a:gd name="T4" fmla="*/ 4 w 24"/>
                <a:gd name="T5" fmla="*/ 6 h 7"/>
                <a:gd name="T6" fmla="*/ 21 w 24"/>
                <a:gd name="T7" fmla="*/ 4 h 7"/>
                <a:gd name="T8" fmla="*/ 21 w 2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">
                  <a:moveTo>
                    <a:pt x="21" y="0"/>
                  </a:moveTo>
                  <a:cubicBezTo>
                    <a:pt x="15" y="0"/>
                    <a:pt x="9" y="0"/>
                    <a:pt x="3" y="2"/>
                  </a:cubicBezTo>
                  <a:cubicBezTo>
                    <a:pt x="0" y="3"/>
                    <a:pt x="1" y="7"/>
                    <a:pt x="4" y="6"/>
                  </a:cubicBezTo>
                  <a:cubicBezTo>
                    <a:pt x="10" y="4"/>
                    <a:pt x="16" y="4"/>
                    <a:pt x="21" y="4"/>
                  </a:cubicBezTo>
                  <a:cubicBezTo>
                    <a:pt x="24" y="4"/>
                    <a:pt x="24" y="0"/>
                    <a:pt x="21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2"/>
            <p:cNvSpPr/>
            <p:nvPr/>
          </p:nvSpPr>
          <p:spPr bwMode="auto">
            <a:xfrm>
              <a:off x="520" y="4100"/>
              <a:ext cx="99" cy="24"/>
            </a:xfrm>
            <a:custGeom>
              <a:avLst/>
              <a:gdLst>
                <a:gd name="T0" fmla="*/ 24 w 28"/>
                <a:gd name="T1" fmla="*/ 1 h 8"/>
                <a:gd name="T2" fmla="*/ 4 w 28"/>
                <a:gd name="T3" fmla="*/ 2 h 8"/>
                <a:gd name="T4" fmla="*/ 3 w 28"/>
                <a:gd name="T5" fmla="*/ 6 h 8"/>
                <a:gd name="T6" fmla="*/ 25 w 28"/>
                <a:gd name="T7" fmla="*/ 5 h 8"/>
                <a:gd name="T8" fmla="*/ 24 w 2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24" y="1"/>
                  </a:moveTo>
                  <a:cubicBezTo>
                    <a:pt x="18" y="3"/>
                    <a:pt x="10" y="3"/>
                    <a:pt x="4" y="2"/>
                  </a:cubicBezTo>
                  <a:cubicBezTo>
                    <a:pt x="1" y="1"/>
                    <a:pt x="0" y="6"/>
                    <a:pt x="3" y="6"/>
                  </a:cubicBezTo>
                  <a:cubicBezTo>
                    <a:pt x="10" y="7"/>
                    <a:pt x="18" y="8"/>
                    <a:pt x="25" y="5"/>
                  </a:cubicBezTo>
                  <a:cubicBezTo>
                    <a:pt x="28" y="4"/>
                    <a:pt x="27" y="0"/>
                    <a:pt x="24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3"/>
            <p:cNvSpPr/>
            <p:nvPr/>
          </p:nvSpPr>
          <p:spPr bwMode="auto">
            <a:xfrm>
              <a:off x="654" y="4106"/>
              <a:ext cx="81" cy="24"/>
            </a:xfrm>
            <a:custGeom>
              <a:avLst/>
              <a:gdLst>
                <a:gd name="T0" fmla="*/ 20 w 23"/>
                <a:gd name="T1" fmla="*/ 0 h 8"/>
                <a:gd name="T2" fmla="*/ 3 w 23"/>
                <a:gd name="T3" fmla="*/ 3 h 8"/>
                <a:gd name="T4" fmla="*/ 5 w 23"/>
                <a:gd name="T5" fmla="*/ 7 h 8"/>
                <a:gd name="T6" fmla="*/ 20 w 23"/>
                <a:gd name="T7" fmla="*/ 4 h 8"/>
                <a:gd name="T8" fmla="*/ 20 w 2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20" y="0"/>
                  </a:moveTo>
                  <a:cubicBezTo>
                    <a:pt x="14" y="0"/>
                    <a:pt x="8" y="1"/>
                    <a:pt x="3" y="3"/>
                  </a:cubicBezTo>
                  <a:cubicBezTo>
                    <a:pt x="0" y="4"/>
                    <a:pt x="3" y="8"/>
                    <a:pt x="5" y="7"/>
                  </a:cubicBezTo>
                  <a:cubicBezTo>
                    <a:pt x="10" y="5"/>
                    <a:pt x="15" y="4"/>
                    <a:pt x="20" y="4"/>
                  </a:cubicBezTo>
                  <a:cubicBezTo>
                    <a:pt x="23" y="4"/>
                    <a:pt x="23" y="0"/>
                    <a:pt x="20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4"/>
            <p:cNvSpPr/>
            <p:nvPr/>
          </p:nvSpPr>
          <p:spPr bwMode="auto">
            <a:xfrm>
              <a:off x="774" y="4106"/>
              <a:ext cx="88" cy="27"/>
            </a:xfrm>
            <a:custGeom>
              <a:avLst/>
              <a:gdLst>
                <a:gd name="T0" fmla="*/ 21 w 25"/>
                <a:gd name="T1" fmla="*/ 2 h 9"/>
                <a:gd name="T2" fmla="*/ 4 w 25"/>
                <a:gd name="T3" fmla="*/ 1 h 9"/>
                <a:gd name="T4" fmla="*/ 2 w 25"/>
                <a:gd name="T5" fmla="*/ 5 h 9"/>
                <a:gd name="T6" fmla="*/ 23 w 25"/>
                <a:gd name="T7" fmla="*/ 6 h 9"/>
                <a:gd name="T8" fmla="*/ 21 w 2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21" y="2"/>
                  </a:moveTo>
                  <a:cubicBezTo>
                    <a:pt x="15" y="4"/>
                    <a:pt x="9" y="3"/>
                    <a:pt x="4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9" y="7"/>
                    <a:pt x="16" y="9"/>
                    <a:pt x="23" y="6"/>
                  </a:cubicBezTo>
                  <a:cubicBezTo>
                    <a:pt x="25" y="5"/>
                    <a:pt x="24" y="1"/>
                    <a:pt x="21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5"/>
            <p:cNvSpPr/>
            <p:nvPr/>
          </p:nvSpPr>
          <p:spPr bwMode="auto">
            <a:xfrm>
              <a:off x="898" y="4109"/>
              <a:ext cx="95" cy="27"/>
            </a:xfrm>
            <a:custGeom>
              <a:avLst/>
              <a:gdLst>
                <a:gd name="T0" fmla="*/ 24 w 27"/>
                <a:gd name="T1" fmla="*/ 2 h 9"/>
                <a:gd name="T2" fmla="*/ 3 w 27"/>
                <a:gd name="T3" fmla="*/ 3 h 9"/>
                <a:gd name="T4" fmla="*/ 5 w 27"/>
                <a:gd name="T5" fmla="*/ 7 h 9"/>
                <a:gd name="T6" fmla="*/ 23 w 27"/>
                <a:gd name="T7" fmla="*/ 6 h 9"/>
                <a:gd name="T8" fmla="*/ 24 w 2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24" y="2"/>
                  </a:moveTo>
                  <a:cubicBezTo>
                    <a:pt x="17" y="1"/>
                    <a:pt x="9" y="0"/>
                    <a:pt x="3" y="3"/>
                  </a:cubicBezTo>
                  <a:cubicBezTo>
                    <a:pt x="0" y="5"/>
                    <a:pt x="2" y="9"/>
                    <a:pt x="5" y="7"/>
                  </a:cubicBezTo>
                  <a:cubicBezTo>
                    <a:pt x="10" y="4"/>
                    <a:pt x="17" y="5"/>
                    <a:pt x="23" y="6"/>
                  </a:cubicBezTo>
                  <a:cubicBezTo>
                    <a:pt x="26" y="7"/>
                    <a:pt x="27" y="2"/>
                    <a:pt x="24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6"/>
            <p:cNvSpPr/>
            <p:nvPr/>
          </p:nvSpPr>
          <p:spPr bwMode="auto">
            <a:xfrm>
              <a:off x="1035" y="4100"/>
              <a:ext cx="95" cy="33"/>
            </a:xfrm>
            <a:custGeom>
              <a:avLst/>
              <a:gdLst>
                <a:gd name="T0" fmla="*/ 21 w 27"/>
                <a:gd name="T1" fmla="*/ 2 h 11"/>
                <a:gd name="T2" fmla="*/ 4 w 27"/>
                <a:gd name="T3" fmla="*/ 3 h 11"/>
                <a:gd name="T4" fmla="*/ 3 w 27"/>
                <a:gd name="T5" fmla="*/ 7 h 11"/>
                <a:gd name="T6" fmla="*/ 24 w 27"/>
                <a:gd name="T7" fmla="*/ 6 h 11"/>
                <a:gd name="T8" fmla="*/ 21 w 2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21" y="2"/>
                  </a:moveTo>
                  <a:cubicBezTo>
                    <a:pt x="17" y="6"/>
                    <a:pt x="9" y="4"/>
                    <a:pt x="4" y="3"/>
                  </a:cubicBezTo>
                  <a:cubicBezTo>
                    <a:pt x="2" y="2"/>
                    <a:pt x="0" y="7"/>
                    <a:pt x="3" y="7"/>
                  </a:cubicBezTo>
                  <a:cubicBezTo>
                    <a:pt x="10" y="8"/>
                    <a:pt x="18" y="11"/>
                    <a:pt x="24" y="6"/>
                  </a:cubicBezTo>
                  <a:cubicBezTo>
                    <a:pt x="27" y="4"/>
                    <a:pt x="23" y="0"/>
                    <a:pt x="21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7"/>
            <p:cNvSpPr/>
            <p:nvPr/>
          </p:nvSpPr>
          <p:spPr bwMode="auto">
            <a:xfrm>
              <a:off x="1155" y="4097"/>
              <a:ext cx="81" cy="24"/>
            </a:xfrm>
            <a:custGeom>
              <a:avLst/>
              <a:gdLst>
                <a:gd name="T0" fmla="*/ 20 w 23"/>
                <a:gd name="T1" fmla="*/ 1 h 8"/>
                <a:gd name="T2" fmla="*/ 3 w 23"/>
                <a:gd name="T3" fmla="*/ 3 h 8"/>
                <a:gd name="T4" fmla="*/ 4 w 23"/>
                <a:gd name="T5" fmla="*/ 7 h 8"/>
                <a:gd name="T6" fmla="*/ 20 w 23"/>
                <a:gd name="T7" fmla="*/ 5 h 8"/>
                <a:gd name="T8" fmla="*/ 20 w 2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20" y="1"/>
                  </a:moveTo>
                  <a:cubicBezTo>
                    <a:pt x="15" y="1"/>
                    <a:pt x="9" y="1"/>
                    <a:pt x="3" y="3"/>
                  </a:cubicBezTo>
                  <a:cubicBezTo>
                    <a:pt x="0" y="3"/>
                    <a:pt x="1" y="8"/>
                    <a:pt x="4" y="7"/>
                  </a:cubicBezTo>
                  <a:cubicBezTo>
                    <a:pt x="9" y="6"/>
                    <a:pt x="15" y="5"/>
                    <a:pt x="20" y="5"/>
                  </a:cubicBezTo>
                  <a:cubicBezTo>
                    <a:pt x="23" y="5"/>
                    <a:pt x="23" y="0"/>
                    <a:pt x="20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8"/>
            <p:cNvSpPr/>
            <p:nvPr/>
          </p:nvSpPr>
          <p:spPr bwMode="auto">
            <a:xfrm>
              <a:off x="1275" y="4100"/>
              <a:ext cx="99" cy="18"/>
            </a:xfrm>
            <a:custGeom>
              <a:avLst/>
              <a:gdLst>
                <a:gd name="T0" fmla="*/ 24 w 28"/>
                <a:gd name="T1" fmla="*/ 1 h 6"/>
                <a:gd name="T2" fmla="*/ 3 w 28"/>
                <a:gd name="T3" fmla="*/ 2 h 6"/>
                <a:gd name="T4" fmla="*/ 3 w 28"/>
                <a:gd name="T5" fmla="*/ 6 h 6"/>
                <a:gd name="T6" fmla="*/ 25 w 28"/>
                <a:gd name="T7" fmla="*/ 5 h 6"/>
                <a:gd name="T8" fmla="*/ 24 w 2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24" y="1"/>
                  </a:moveTo>
                  <a:cubicBezTo>
                    <a:pt x="17" y="2"/>
                    <a:pt x="10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8" y="6"/>
                    <a:pt x="25" y="5"/>
                  </a:cubicBezTo>
                  <a:cubicBezTo>
                    <a:pt x="28" y="5"/>
                    <a:pt x="27" y="0"/>
                    <a:pt x="24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9"/>
            <p:cNvSpPr/>
            <p:nvPr/>
          </p:nvSpPr>
          <p:spPr bwMode="auto">
            <a:xfrm>
              <a:off x="1420" y="4106"/>
              <a:ext cx="95" cy="18"/>
            </a:xfrm>
            <a:custGeom>
              <a:avLst/>
              <a:gdLst>
                <a:gd name="T0" fmla="*/ 24 w 27"/>
                <a:gd name="T1" fmla="*/ 0 h 6"/>
                <a:gd name="T2" fmla="*/ 3 w 27"/>
                <a:gd name="T3" fmla="*/ 1 h 6"/>
                <a:gd name="T4" fmla="*/ 3 w 27"/>
                <a:gd name="T5" fmla="*/ 5 h 6"/>
                <a:gd name="T6" fmla="*/ 24 w 27"/>
                <a:gd name="T7" fmla="*/ 4 h 6"/>
                <a:gd name="T8" fmla="*/ 24 w 2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24" y="0"/>
                  </a:moveTo>
                  <a:cubicBezTo>
                    <a:pt x="17" y="0"/>
                    <a:pt x="10" y="0"/>
                    <a:pt x="3" y="1"/>
                  </a:cubicBezTo>
                  <a:cubicBezTo>
                    <a:pt x="1" y="1"/>
                    <a:pt x="0" y="6"/>
                    <a:pt x="3" y="5"/>
                  </a:cubicBezTo>
                  <a:cubicBezTo>
                    <a:pt x="10" y="4"/>
                    <a:pt x="17" y="4"/>
                    <a:pt x="24" y="4"/>
                  </a:cubicBezTo>
                  <a:cubicBezTo>
                    <a:pt x="27" y="4"/>
                    <a:pt x="27" y="0"/>
                    <a:pt x="24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0"/>
            <p:cNvSpPr/>
            <p:nvPr/>
          </p:nvSpPr>
          <p:spPr bwMode="auto">
            <a:xfrm>
              <a:off x="1554" y="4103"/>
              <a:ext cx="88" cy="18"/>
            </a:xfrm>
            <a:custGeom>
              <a:avLst/>
              <a:gdLst>
                <a:gd name="T0" fmla="*/ 22 w 25"/>
                <a:gd name="T1" fmla="*/ 0 h 6"/>
                <a:gd name="T2" fmla="*/ 3 w 25"/>
                <a:gd name="T3" fmla="*/ 1 h 6"/>
                <a:gd name="T4" fmla="*/ 4 w 25"/>
                <a:gd name="T5" fmla="*/ 5 h 6"/>
                <a:gd name="T6" fmla="*/ 22 w 25"/>
                <a:gd name="T7" fmla="*/ 4 h 6"/>
                <a:gd name="T8" fmla="*/ 22 w 2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">
                  <a:moveTo>
                    <a:pt x="22" y="0"/>
                  </a:moveTo>
                  <a:cubicBezTo>
                    <a:pt x="16" y="0"/>
                    <a:pt x="9" y="0"/>
                    <a:pt x="3" y="1"/>
                  </a:cubicBezTo>
                  <a:cubicBezTo>
                    <a:pt x="0" y="1"/>
                    <a:pt x="1" y="6"/>
                    <a:pt x="4" y="5"/>
                  </a:cubicBezTo>
                  <a:cubicBezTo>
                    <a:pt x="10" y="4"/>
                    <a:pt x="16" y="4"/>
                    <a:pt x="22" y="4"/>
                  </a:cubicBezTo>
                  <a:cubicBezTo>
                    <a:pt x="25" y="4"/>
                    <a:pt x="25" y="0"/>
                    <a:pt x="22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1"/>
            <p:cNvSpPr/>
            <p:nvPr/>
          </p:nvSpPr>
          <p:spPr bwMode="auto">
            <a:xfrm>
              <a:off x="1681" y="4106"/>
              <a:ext cx="91" cy="21"/>
            </a:xfrm>
            <a:custGeom>
              <a:avLst/>
              <a:gdLst>
                <a:gd name="T0" fmla="*/ 23 w 26"/>
                <a:gd name="T1" fmla="*/ 0 h 7"/>
                <a:gd name="T2" fmla="*/ 3 w 26"/>
                <a:gd name="T3" fmla="*/ 2 h 7"/>
                <a:gd name="T4" fmla="*/ 4 w 26"/>
                <a:gd name="T5" fmla="*/ 6 h 7"/>
                <a:gd name="T6" fmla="*/ 23 w 26"/>
                <a:gd name="T7" fmla="*/ 4 h 7"/>
                <a:gd name="T8" fmla="*/ 23 w 2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23" y="0"/>
                  </a:moveTo>
                  <a:cubicBezTo>
                    <a:pt x="16" y="0"/>
                    <a:pt x="9" y="1"/>
                    <a:pt x="3" y="2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10" y="5"/>
                    <a:pt x="17" y="4"/>
                    <a:pt x="23" y="4"/>
                  </a:cubicBezTo>
                  <a:cubicBezTo>
                    <a:pt x="26" y="4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2"/>
            <p:cNvSpPr/>
            <p:nvPr/>
          </p:nvSpPr>
          <p:spPr bwMode="auto">
            <a:xfrm>
              <a:off x="1829" y="4103"/>
              <a:ext cx="99" cy="18"/>
            </a:xfrm>
            <a:custGeom>
              <a:avLst/>
              <a:gdLst>
                <a:gd name="T0" fmla="*/ 26 w 28"/>
                <a:gd name="T1" fmla="*/ 1 h 6"/>
                <a:gd name="T2" fmla="*/ 3 w 28"/>
                <a:gd name="T3" fmla="*/ 2 h 6"/>
                <a:gd name="T4" fmla="*/ 3 w 28"/>
                <a:gd name="T5" fmla="*/ 6 h 6"/>
                <a:gd name="T6" fmla="*/ 26 w 28"/>
                <a:gd name="T7" fmla="*/ 5 h 6"/>
                <a:gd name="T8" fmla="*/ 26 w 2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26" y="1"/>
                  </a:moveTo>
                  <a:cubicBezTo>
                    <a:pt x="18" y="0"/>
                    <a:pt x="11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8" y="4"/>
                    <a:pt x="26" y="5"/>
                  </a:cubicBezTo>
                  <a:cubicBezTo>
                    <a:pt x="28" y="6"/>
                    <a:pt x="28" y="1"/>
                    <a:pt x="26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3"/>
            <p:cNvSpPr/>
            <p:nvPr/>
          </p:nvSpPr>
          <p:spPr bwMode="auto">
            <a:xfrm>
              <a:off x="1952" y="4094"/>
              <a:ext cx="106" cy="24"/>
            </a:xfrm>
            <a:custGeom>
              <a:avLst/>
              <a:gdLst>
                <a:gd name="T0" fmla="*/ 26 w 30"/>
                <a:gd name="T1" fmla="*/ 2 h 8"/>
                <a:gd name="T2" fmla="*/ 15 w 30"/>
                <a:gd name="T3" fmla="*/ 2 h 8"/>
                <a:gd name="T4" fmla="*/ 5 w 30"/>
                <a:gd name="T5" fmla="*/ 1 h 8"/>
                <a:gd name="T6" fmla="*/ 3 w 30"/>
                <a:gd name="T7" fmla="*/ 5 h 8"/>
                <a:gd name="T8" fmla="*/ 13 w 30"/>
                <a:gd name="T9" fmla="*/ 7 h 8"/>
                <a:gd name="T10" fmla="*/ 27 w 30"/>
                <a:gd name="T11" fmla="*/ 6 h 8"/>
                <a:gd name="T12" fmla="*/ 26 w 30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26" y="2"/>
                  </a:moveTo>
                  <a:cubicBezTo>
                    <a:pt x="22" y="3"/>
                    <a:pt x="19" y="3"/>
                    <a:pt x="15" y="2"/>
                  </a:cubicBezTo>
                  <a:cubicBezTo>
                    <a:pt x="12" y="2"/>
                    <a:pt x="8" y="2"/>
                    <a:pt x="5" y="1"/>
                  </a:cubicBezTo>
                  <a:cubicBezTo>
                    <a:pt x="3" y="0"/>
                    <a:pt x="0" y="4"/>
                    <a:pt x="3" y="5"/>
                  </a:cubicBezTo>
                  <a:cubicBezTo>
                    <a:pt x="6" y="6"/>
                    <a:pt x="10" y="6"/>
                    <a:pt x="13" y="7"/>
                  </a:cubicBezTo>
                  <a:cubicBezTo>
                    <a:pt x="18" y="7"/>
                    <a:pt x="23" y="8"/>
                    <a:pt x="27" y="6"/>
                  </a:cubicBezTo>
                  <a:cubicBezTo>
                    <a:pt x="30" y="5"/>
                    <a:pt x="29" y="1"/>
                    <a:pt x="26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4"/>
            <p:cNvSpPr/>
            <p:nvPr/>
          </p:nvSpPr>
          <p:spPr bwMode="auto">
            <a:xfrm>
              <a:off x="2104" y="4100"/>
              <a:ext cx="127" cy="24"/>
            </a:xfrm>
            <a:custGeom>
              <a:avLst/>
              <a:gdLst>
                <a:gd name="T0" fmla="*/ 34 w 36"/>
                <a:gd name="T1" fmla="*/ 3 h 8"/>
                <a:gd name="T2" fmla="*/ 3 w 36"/>
                <a:gd name="T3" fmla="*/ 2 h 8"/>
                <a:gd name="T4" fmla="*/ 3 w 36"/>
                <a:gd name="T5" fmla="*/ 6 h 8"/>
                <a:gd name="T6" fmla="*/ 32 w 36"/>
                <a:gd name="T7" fmla="*/ 7 h 8"/>
                <a:gd name="T8" fmla="*/ 34 w 3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">
                  <a:moveTo>
                    <a:pt x="34" y="3"/>
                  </a:moveTo>
                  <a:cubicBezTo>
                    <a:pt x="24" y="0"/>
                    <a:pt x="14" y="1"/>
                    <a:pt x="3" y="2"/>
                  </a:cubicBezTo>
                  <a:cubicBezTo>
                    <a:pt x="1" y="2"/>
                    <a:pt x="0" y="7"/>
                    <a:pt x="3" y="6"/>
                  </a:cubicBezTo>
                  <a:cubicBezTo>
                    <a:pt x="13" y="5"/>
                    <a:pt x="23" y="4"/>
                    <a:pt x="32" y="7"/>
                  </a:cubicBezTo>
                  <a:cubicBezTo>
                    <a:pt x="35" y="8"/>
                    <a:pt x="36" y="4"/>
                    <a:pt x="34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5"/>
            <p:cNvSpPr/>
            <p:nvPr/>
          </p:nvSpPr>
          <p:spPr bwMode="auto">
            <a:xfrm>
              <a:off x="2280" y="4100"/>
              <a:ext cx="106" cy="15"/>
            </a:xfrm>
            <a:custGeom>
              <a:avLst/>
              <a:gdLst>
                <a:gd name="T0" fmla="*/ 27 w 30"/>
                <a:gd name="T1" fmla="*/ 1 h 5"/>
                <a:gd name="T2" fmla="*/ 3 w 30"/>
                <a:gd name="T3" fmla="*/ 0 h 5"/>
                <a:gd name="T4" fmla="*/ 3 w 30"/>
                <a:gd name="T5" fmla="*/ 4 h 5"/>
                <a:gd name="T6" fmla="*/ 27 w 30"/>
                <a:gd name="T7" fmla="*/ 5 h 5"/>
                <a:gd name="T8" fmla="*/ 27 w 30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">
                  <a:moveTo>
                    <a:pt x="27" y="1"/>
                  </a:moveTo>
                  <a:cubicBezTo>
                    <a:pt x="19" y="1"/>
                    <a:pt x="11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11" y="4"/>
                    <a:pt x="19" y="5"/>
                    <a:pt x="27" y="5"/>
                  </a:cubicBezTo>
                  <a:cubicBezTo>
                    <a:pt x="30" y="5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6"/>
            <p:cNvSpPr/>
            <p:nvPr/>
          </p:nvSpPr>
          <p:spPr bwMode="auto">
            <a:xfrm>
              <a:off x="2414" y="4097"/>
              <a:ext cx="103" cy="30"/>
            </a:xfrm>
            <a:custGeom>
              <a:avLst/>
              <a:gdLst>
                <a:gd name="T0" fmla="*/ 24 w 29"/>
                <a:gd name="T1" fmla="*/ 1 h 10"/>
                <a:gd name="T2" fmla="*/ 4 w 29"/>
                <a:gd name="T3" fmla="*/ 3 h 10"/>
                <a:gd name="T4" fmla="*/ 2 w 29"/>
                <a:gd name="T5" fmla="*/ 7 h 10"/>
                <a:gd name="T6" fmla="*/ 26 w 29"/>
                <a:gd name="T7" fmla="*/ 5 h 10"/>
                <a:gd name="T8" fmla="*/ 24 w 2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">
                  <a:moveTo>
                    <a:pt x="24" y="1"/>
                  </a:moveTo>
                  <a:cubicBezTo>
                    <a:pt x="18" y="2"/>
                    <a:pt x="10" y="5"/>
                    <a:pt x="4" y="3"/>
                  </a:cubicBezTo>
                  <a:cubicBezTo>
                    <a:pt x="1" y="2"/>
                    <a:pt x="0" y="6"/>
                    <a:pt x="2" y="7"/>
                  </a:cubicBezTo>
                  <a:cubicBezTo>
                    <a:pt x="10" y="10"/>
                    <a:pt x="18" y="6"/>
                    <a:pt x="26" y="5"/>
                  </a:cubicBezTo>
                  <a:cubicBezTo>
                    <a:pt x="29" y="5"/>
                    <a:pt x="27" y="0"/>
                    <a:pt x="24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7"/>
            <p:cNvSpPr/>
            <p:nvPr/>
          </p:nvSpPr>
          <p:spPr bwMode="auto">
            <a:xfrm>
              <a:off x="2534" y="4097"/>
              <a:ext cx="120" cy="21"/>
            </a:xfrm>
            <a:custGeom>
              <a:avLst/>
              <a:gdLst>
                <a:gd name="T0" fmla="*/ 31 w 34"/>
                <a:gd name="T1" fmla="*/ 2 h 7"/>
                <a:gd name="T2" fmla="*/ 3 w 34"/>
                <a:gd name="T3" fmla="*/ 2 h 7"/>
                <a:gd name="T4" fmla="*/ 3 w 34"/>
                <a:gd name="T5" fmla="*/ 6 h 7"/>
                <a:gd name="T6" fmla="*/ 29 w 34"/>
                <a:gd name="T7" fmla="*/ 6 h 7"/>
                <a:gd name="T8" fmla="*/ 31 w 34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7">
                  <a:moveTo>
                    <a:pt x="31" y="2"/>
                  </a:moveTo>
                  <a:cubicBezTo>
                    <a:pt x="21" y="0"/>
                    <a:pt x="12" y="0"/>
                    <a:pt x="3" y="2"/>
                  </a:cubicBezTo>
                  <a:cubicBezTo>
                    <a:pt x="0" y="2"/>
                    <a:pt x="0" y="7"/>
                    <a:pt x="3" y="6"/>
                  </a:cubicBezTo>
                  <a:cubicBezTo>
                    <a:pt x="12" y="5"/>
                    <a:pt x="21" y="4"/>
                    <a:pt x="29" y="6"/>
                  </a:cubicBezTo>
                  <a:cubicBezTo>
                    <a:pt x="32" y="7"/>
                    <a:pt x="34" y="2"/>
                    <a:pt x="31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8"/>
            <p:cNvSpPr/>
            <p:nvPr/>
          </p:nvSpPr>
          <p:spPr bwMode="auto">
            <a:xfrm>
              <a:off x="2682" y="4103"/>
              <a:ext cx="110" cy="21"/>
            </a:xfrm>
            <a:custGeom>
              <a:avLst/>
              <a:gdLst>
                <a:gd name="T0" fmla="*/ 26 w 31"/>
                <a:gd name="T1" fmla="*/ 1 h 7"/>
                <a:gd name="T2" fmla="*/ 4 w 31"/>
                <a:gd name="T3" fmla="*/ 1 h 7"/>
                <a:gd name="T4" fmla="*/ 3 w 31"/>
                <a:gd name="T5" fmla="*/ 5 h 7"/>
                <a:gd name="T6" fmla="*/ 28 w 31"/>
                <a:gd name="T7" fmla="*/ 5 h 7"/>
                <a:gd name="T8" fmla="*/ 26 w 3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26" y="1"/>
                  </a:moveTo>
                  <a:cubicBezTo>
                    <a:pt x="19" y="2"/>
                    <a:pt x="12" y="3"/>
                    <a:pt x="4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11" y="7"/>
                    <a:pt x="20" y="6"/>
                    <a:pt x="28" y="5"/>
                  </a:cubicBezTo>
                  <a:cubicBezTo>
                    <a:pt x="31" y="5"/>
                    <a:pt x="29" y="0"/>
                    <a:pt x="26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9"/>
            <p:cNvSpPr/>
            <p:nvPr/>
          </p:nvSpPr>
          <p:spPr bwMode="auto">
            <a:xfrm>
              <a:off x="2848" y="4094"/>
              <a:ext cx="102" cy="24"/>
            </a:xfrm>
            <a:custGeom>
              <a:avLst/>
              <a:gdLst>
                <a:gd name="T0" fmla="*/ 26 w 29"/>
                <a:gd name="T1" fmla="*/ 3 h 8"/>
                <a:gd name="T2" fmla="*/ 3 w 29"/>
                <a:gd name="T3" fmla="*/ 3 h 8"/>
                <a:gd name="T4" fmla="*/ 3 w 29"/>
                <a:gd name="T5" fmla="*/ 7 h 8"/>
                <a:gd name="T6" fmla="*/ 25 w 29"/>
                <a:gd name="T7" fmla="*/ 7 h 8"/>
                <a:gd name="T8" fmla="*/ 26 w 29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8">
                  <a:moveTo>
                    <a:pt x="26" y="3"/>
                  </a:moveTo>
                  <a:cubicBezTo>
                    <a:pt x="18" y="0"/>
                    <a:pt x="11" y="2"/>
                    <a:pt x="3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11" y="7"/>
                    <a:pt x="18" y="4"/>
                    <a:pt x="25" y="7"/>
                  </a:cubicBezTo>
                  <a:cubicBezTo>
                    <a:pt x="28" y="8"/>
                    <a:pt x="29" y="4"/>
                    <a:pt x="26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0"/>
            <p:cNvSpPr/>
            <p:nvPr/>
          </p:nvSpPr>
          <p:spPr bwMode="auto">
            <a:xfrm>
              <a:off x="2993" y="4103"/>
              <a:ext cx="81" cy="12"/>
            </a:xfrm>
            <a:custGeom>
              <a:avLst/>
              <a:gdLst>
                <a:gd name="T0" fmla="*/ 20 w 23"/>
                <a:gd name="T1" fmla="*/ 0 h 4"/>
                <a:gd name="T2" fmla="*/ 3 w 23"/>
                <a:gd name="T3" fmla="*/ 0 h 4"/>
                <a:gd name="T4" fmla="*/ 3 w 23"/>
                <a:gd name="T5" fmla="*/ 4 h 4"/>
                <a:gd name="T6" fmla="*/ 20 w 23"/>
                <a:gd name="T7" fmla="*/ 4 h 4"/>
                <a:gd name="T8" fmla="*/ 20 w 2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">
                  <a:moveTo>
                    <a:pt x="2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3" y="4"/>
                    <a:pt x="23" y="0"/>
                    <a:pt x="20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1"/>
            <p:cNvSpPr/>
            <p:nvPr/>
          </p:nvSpPr>
          <p:spPr bwMode="auto">
            <a:xfrm>
              <a:off x="3155" y="4100"/>
              <a:ext cx="88" cy="24"/>
            </a:xfrm>
            <a:custGeom>
              <a:avLst/>
              <a:gdLst>
                <a:gd name="T0" fmla="*/ 22 w 25"/>
                <a:gd name="T1" fmla="*/ 3 h 8"/>
                <a:gd name="T2" fmla="*/ 3 w 25"/>
                <a:gd name="T3" fmla="*/ 3 h 8"/>
                <a:gd name="T4" fmla="*/ 5 w 25"/>
                <a:gd name="T5" fmla="*/ 7 h 8"/>
                <a:gd name="T6" fmla="*/ 21 w 25"/>
                <a:gd name="T7" fmla="*/ 7 h 8"/>
                <a:gd name="T8" fmla="*/ 22 w 2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22" y="3"/>
                  </a:moveTo>
                  <a:cubicBezTo>
                    <a:pt x="16" y="2"/>
                    <a:pt x="9" y="0"/>
                    <a:pt x="3" y="3"/>
                  </a:cubicBezTo>
                  <a:cubicBezTo>
                    <a:pt x="0" y="4"/>
                    <a:pt x="2" y="8"/>
                    <a:pt x="5" y="7"/>
                  </a:cubicBezTo>
                  <a:cubicBezTo>
                    <a:pt x="10" y="5"/>
                    <a:pt x="16" y="6"/>
                    <a:pt x="21" y="7"/>
                  </a:cubicBezTo>
                  <a:cubicBezTo>
                    <a:pt x="24" y="8"/>
                    <a:pt x="25" y="3"/>
                    <a:pt x="22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2"/>
            <p:cNvSpPr/>
            <p:nvPr/>
          </p:nvSpPr>
          <p:spPr bwMode="auto">
            <a:xfrm>
              <a:off x="3300" y="4106"/>
              <a:ext cx="109" cy="18"/>
            </a:xfrm>
            <a:custGeom>
              <a:avLst/>
              <a:gdLst>
                <a:gd name="T0" fmla="*/ 28 w 31"/>
                <a:gd name="T1" fmla="*/ 0 h 6"/>
                <a:gd name="T2" fmla="*/ 3 w 31"/>
                <a:gd name="T3" fmla="*/ 1 h 6"/>
                <a:gd name="T4" fmla="*/ 3 w 31"/>
                <a:gd name="T5" fmla="*/ 5 h 6"/>
                <a:gd name="T6" fmla="*/ 28 w 31"/>
                <a:gd name="T7" fmla="*/ 4 h 6"/>
                <a:gd name="T8" fmla="*/ 28 w 3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">
                  <a:moveTo>
                    <a:pt x="28" y="0"/>
                  </a:moveTo>
                  <a:cubicBezTo>
                    <a:pt x="20" y="0"/>
                    <a:pt x="11" y="0"/>
                    <a:pt x="3" y="1"/>
                  </a:cubicBezTo>
                  <a:cubicBezTo>
                    <a:pt x="0" y="1"/>
                    <a:pt x="0" y="6"/>
                    <a:pt x="3" y="5"/>
                  </a:cubicBezTo>
                  <a:cubicBezTo>
                    <a:pt x="11" y="4"/>
                    <a:pt x="20" y="4"/>
                    <a:pt x="28" y="4"/>
                  </a:cubicBezTo>
                  <a:cubicBezTo>
                    <a:pt x="31" y="4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3"/>
            <p:cNvSpPr/>
            <p:nvPr/>
          </p:nvSpPr>
          <p:spPr bwMode="auto">
            <a:xfrm>
              <a:off x="3434" y="4100"/>
              <a:ext cx="99" cy="24"/>
            </a:xfrm>
            <a:custGeom>
              <a:avLst/>
              <a:gdLst>
                <a:gd name="T0" fmla="*/ 24 w 28"/>
                <a:gd name="T1" fmla="*/ 1 h 8"/>
                <a:gd name="T2" fmla="*/ 4 w 28"/>
                <a:gd name="T3" fmla="*/ 2 h 8"/>
                <a:gd name="T4" fmla="*/ 3 w 28"/>
                <a:gd name="T5" fmla="*/ 6 h 8"/>
                <a:gd name="T6" fmla="*/ 26 w 28"/>
                <a:gd name="T7" fmla="*/ 5 h 8"/>
                <a:gd name="T8" fmla="*/ 24 w 2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24" y="1"/>
                  </a:moveTo>
                  <a:cubicBezTo>
                    <a:pt x="18" y="2"/>
                    <a:pt x="11" y="4"/>
                    <a:pt x="4" y="2"/>
                  </a:cubicBezTo>
                  <a:cubicBezTo>
                    <a:pt x="2" y="1"/>
                    <a:pt x="0" y="5"/>
                    <a:pt x="3" y="6"/>
                  </a:cubicBezTo>
                  <a:cubicBezTo>
                    <a:pt x="11" y="8"/>
                    <a:pt x="18" y="6"/>
                    <a:pt x="26" y="5"/>
                  </a:cubicBezTo>
                  <a:cubicBezTo>
                    <a:pt x="28" y="5"/>
                    <a:pt x="27" y="0"/>
                    <a:pt x="24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4"/>
            <p:cNvSpPr/>
            <p:nvPr/>
          </p:nvSpPr>
          <p:spPr bwMode="auto">
            <a:xfrm>
              <a:off x="3564" y="4097"/>
              <a:ext cx="103" cy="21"/>
            </a:xfrm>
            <a:custGeom>
              <a:avLst/>
              <a:gdLst>
                <a:gd name="T0" fmla="*/ 26 w 29"/>
                <a:gd name="T1" fmla="*/ 3 h 7"/>
                <a:gd name="T2" fmla="*/ 4 w 29"/>
                <a:gd name="T3" fmla="*/ 1 h 7"/>
                <a:gd name="T4" fmla="*/ 3 w 29"/>
                <a:gd name="T5" fmla="*/ 5 h 7"/>
                <a:gd name="T6" fmla="*/ 26 w 29"/>
                <a:gd name="T7" fmla="*/ 7 h 7"/>
                <a:gd name="T8" fmla="*/ 26 w 2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7">
                  <a:moveTo>
                    <a:pt x="26" y="3"/>
                  </a:moveTo>
                  <a:cubicBezTo>
                    <a:pt x="19" y="3"/>
                    <a:pt x="11" y="3"/>
                    <a:pt x="4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10" y="7"/>
                    <a:pt x="19" y="7"/>
                    <a:pt x="26" y="7"/>
                  </a:cubicBezTo>
                  <a:cubicBezTo>
                    <a:pt x="29" y="7"/>
                    <a:pt x="29" y="3"/>
                    <a:pt x="26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5"/>
            <p:cNvSpPr/>
            <p:nvPr/>
          </p:nvSpPr>
          <p:spPr bwMode="auto">
            <a:xfrm>
              <a:off x="3698" y="4094"/>
              <a:ext cx="106" cy="18"/>
            </a:xfrm>
            <a:custGeom>
              <a:avLst/>
              <a:gdLst>
                <a:gd name="T0" fmla="*/ 27 w 30"/>
                <a:gd name="T1" fmla="*/ 1 h 6"/>
                <a:gd name="T2" fmla="*/ 3 w 30"/>
                <a:gd name="T3" fmla="*/ 2 h 6"/>
                <a:gd name="T4" fmla="*/ 3 w 30"/>
                <a:gd name="T5" fmla="*/ 6 h 6"/>
                <a:gd name="T6" fmla="*/ 27 w 30"/>
                <a:gd name="T7" fmla="*/ 5 h 6"/>
                <a:gd name="T8" fmla="*/ 27 w 3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27" y="1"/>
                  </a:moveTo>
                  <a:cubicBezTo>
                    <a:pt x="19" y="1"/>
                    <a:pt x="11" y="1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9" y="5"/>
                    <a:pt x="27" y="5"/>
                  </a:cubicBezTo>
                  <a:cubicBezTo>
                    <a:pt x="30" y="5"/>
                    <a:pt x="30" y="0"/>
                    <a:pt x="27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6"/>
            <p:cNvSpPr/>
            <p:nvPr/>
          </p:nvSpPr>
          <p:spPr bwMode="auto">
            <a:xfrm>
              <a:off x="3846" y="4103"/>
              <a:ext cx="85" cy="18"/>
            </a:xfrm>
            <a:custGeom>
              <a:avLst/>
              <a:gdLst>
                <a:gd name="T0" fmla="*/ 21 w 24"/>
                <a:gd name="T1" fmla="*/ 1 h 6"/>
                <a:gd name="T2" fmla="*/ 3 w 24"/>
                <a:gd name="T3" fmla="*/ 0 h 6"/>
                <a:gd name="T4" fmla="*/ 3 w 24"/>
                <a:gd name="T5" fmla="*/ 4 h 6"/>
                <a:gd name="T6" fmla="*/ 20 w 24"/>
                <a:gd name="T7" fmla="*/ 5 h 6"/>
                <a:gd name="T8" fmla="*/ 21 w 2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21" y="1"/>
                  </a:moveTo>
                  <a:cubicBezTo>
                    <a:pt x="15" y="0"/>
                    <a:pt x="9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9" y="4"/>
                    <a:pt x="14" y="4"/>
                    <a:pt x="20" y="5"/>
                  </a:cubicBezTo>
                  <a:cubicBezTo>
                    <a:pt x="23" y="6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7"/>
            <p:cNvSpPr/>
            <p:nvPr/>
          </p:nvSpPr>
          <p:spPr bwMode="auto">
            <a:xfrm>
              <a:off x="3977" y="4094"/>
              <a:ext cx="109" cy="24"/>
            </a:xfrm>
            <a:custGeom>
              <a:avLst/>
              <a:gdLst>
                <a:gd name="T0" fmla="*/ 28 w 31"/>
                <a:gd name="T1" fmla="*/ 2 h 8"/>
                <a:gd name="T2" fmla="*/ 3 w 31"/>
                <a:gd name="T3" fmla="*/ 3 h 8"/>
                <a:gd name="T4" fmla="*/ 4 w 31"/>
                <a:gd name="T5" fmla="*/ 7 h 8"/>
                <a:gd name="T6" fmla="*/ 28 w 31"/>
                <a:gd name="T7" fmla="*/ 6 h 8"/>
                <a:gd name="T8" fmla="*/ 28 w 31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8">
                  <a:moveTo>
                    <a:pt x="28" y="2"/>
                  </a:moveTo>
                  <a:cubicBezTo>
                    <a:pt x="20" y="2"/>
                    <a:pt x="11" y="0"/>
                    <a:pt x="3" y="3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12" y="5"/>
                    <a:pt x="20" y="6"/>
                    <a:pt x="28" y="6"/>
                  </a:cubicBezTo>
                  <a:cubicBezTo>
                    <a:pt x="31" y="6"/>
                    <a:pt x="31" y="2"/>
                    <a:pt x="28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8"/>
            <p:cNvSpPr/>
            <p:nvPr/>
          </p:nvSpPr>
          <p:spPr bwMode="auto">
            <a:xfrm>
              <a:off x="4129" y="4092"/>
              <a:ext cx="102" cy="17"/>
            </a:xfrm>
            <a:custGeom>
              <a:avLst/>
              <a:gdLst>
                <a:gd name="T0" fmla="*/ 25 w 29"/>
                <a:gd name="T1" fmla="*/ 1 h 6"/>
                <a:gd name="T2" fmla="*/ 3 w 29"/>
                <a:gd name="T3" fmla="*/ 2 h 6"/>
                <a:gd name="T4" fmla="*/ 3 w 29"/>
                <a:gd name="T5" fmla="*/ 6 h 6"/>
                <a:gd name="T6" fmla="*/ 26 w 29"/>
                <a:gd name="T7" fmla="*/ 5 h 6"/>
                <a:gd name="T8" fmla="*/ 25 w 2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5" y="1"/>
                  </a:moveTo>
                  <a:cubicBezTo>
                    <a:pt x="17" y="2"/>
                    <a:pt x="10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8" y="6"/>
                    <a:pt x="26" y="5"/>
                  </a:cubicBezTo>
                  <a:cubicBezTo>
                    <a:pt x="29" y="4"/>
                    <a:pt x="27" y="0"/>
                    <a:pt x="25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9"/>
            <p:cNvSpPr/>
            <p:nvPr/>
          </p:nvSpPr>
          <p:spPr bwMode="auto">
            <a:xfrm>
              <a:off x="4273" y="4103"/>
              <a:ext cx="110" cy="21"/>
            </a:xfrm>
            <a:custGeom>
              <a:avLst/>
              <a:gdLst>
                <a:gd name="T0" fmla="*/ 28 w 31"/>
                <a:gd name="T1" fmla="*/ 2 h 7"/>
                <a:gd name="T2" fmla="*/ 3 w 31"/>
                <a:gd name="T3" fmla="*/ 2 h 7"/>
                <a:gd name="T4" fmla="*/ 3 w 31"/>
                <a:gd name="T5" fmla="*/ 6 h 7"/>
                <a:gd name="T6" fmla="*/ 27 w 31"/>
                <a:gd name="T7" fmla="*/ 6 h 7"/>
                <a:gd name="T8" fmla="*/ 28 w 31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28" y="2"/>
                  </a:moveTo>
                  <a:cubicBezTo>
                    <a:pt x="20" y="0"/>
                    <a:pt x="11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9" y="4"/>
                    <a:pt x="27" y="6"/>
                  </a:cubicBezTo>
                  <a:cubicBezTo>
                    <a:pt x="30" y="7"/>
                    <a:pt x="31" y="3"/>
                    <a:pt x="28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0"/>
            <p:cNvSpPr/>
            <p:nvPr/>
          </p:nvSpPr>
          <p:spPr bwMode="auto">
            <a:xfrm>
              <a:off x="4432" y="4097"/>
              <a:ext cx="95" cy="24"/>
            </a:xfrm>
            <a:custGeom>
              <a:avLst/>
              <a:gdLst>
                <a:gd name="T0" fmla="*/ 23 w 27"/>
                <a:gd name="T1" fmla="*/ 1 h 8"/>
                <a:gd name="T2" fmla="*/ 4 w 27"/>
                <a:gd name="T3" fmla="*/ 2 h 8"/>
                <a:gd name="T4" fmla="*/ 3 w 27"/>
                <a:gd name="T5" fmla="*/ 6 h 8"/>
                <a:gd name="T6" fmla="*/ 24 w 27"/>
                <a:gd name="T7" fmla="*/ 5 h 8"/>
                <a:gd name="T8" fmla="*/ 23 w 27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23" y="1"/>
                  </a:moveTo>
                  <a:cubicBezTo>
                    <a:pt x="17" y="2"/>
                    <a:pt x="10" y="3"/>
                    <a:pt x="4" y="2"/>
                  </a:cubicBezTo>
                  <a:cubicBezTo>
                    <a:pt x="1" y="1"/>
                    <a:pt x="0" y="6"/>
                    <a:pt x="3" y="6"/>
                  </a:cubicBezTo>
                  <a:cubicBezTo>
                    <a:pt x="10" y="8"/>
                    <a:pt x="17" y="6"/>
                    <a:pt x="24" y="5"/>
                  </a:cubicBezTo>
                  <a:cubicBezTo>
                    <a:pt x="27" y="5"/>
                    <a:pt x="26" y="0"/>
                    <a:pt x="23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1"/>
            <p:cNvSpPr/>
            <p:nvPr/>
          </p:nvSpPr>
          <p:spPr bwMode="auto">
            <a:xfrm>
              <a:off x="4580" y="4094"/>
              <a:ext cx="120" cy="27"/>
            </a:xfrm>
            <a:custGeom>
              <a:avLst/>
              <a:gdLst>
                <a:gd name="T0" fmla="*/ 31 w 34"/>
                <a:gd name="T1" fmla="*/ 1 h 9"/>
                <a:gd name="T2" fmla="*/ 18 w 34"/>
                <a:gd name="T3" fmla="*/ 2 h 9"/>
                <a:gd name="T4" fmla="*/ 5 w 34"/>
                <a:gd name="T5" fmla="*/ 1 h 9"/>
                <a:gd name="T6" fmla="*/ 2 w 34"/>
                <a:gd name="T7" fmla="*/ 5 h 9"/>
                <a:gd name="T8" fmla="*/ 31 w 34"/>
                <a:gd name="T9" fmla="*/ 5 h 9"/>
                <a:gd name="T10" fmla="*/ 31 w 34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9">
                  <a:moveTo>
                    <a:pt x="31" y="1"/>
                  </a:moveTo>
                  <a:cubicBezTo>
                    <a:pt x="27" y="1"/>
                    <a:pt x="22" y="1"/>
                    <a:pt x="18" y="2"/>
                  </a:cubicBezTo>
                  <a:cubicBezTo>
                    <a:pt x="14" y="2"/>
                    <a:pt x="9" y="3"/>
                    <a:pt x="5" y="1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11" y="9"/>
                    <a:pt x="22" y="5"/>
                    <a:pt x="31" y="5"/>
                  </a:cubicBezTo>
                  <a:cubicBezTo>
                    <a:pt x="34" y="5"/>
                    <a:pt x="34" y="0"/>
                    <a:pt x="31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2"/>
            <p:cNvSpPr/>
            <p:nvPr/>
          </p:nvSpPr>
          <p:spPr bwMode="auto">
            <a:xfrm>
              <a:off x="4735" y="4092"/>
              <a:ext cx="110" cy="20"/>
            </a:xfrm>
            <a:custGeom>
              <a:avLst/>
              <a:gdLst>
                <a:gd name="T0" fmla="*/ 28 w 31"/>
                <a:gd name="T1" fmla="*/ 2 h 7"/>
                <a:gd name="T2" fmla="*/ 3 w 31"/>
                <a:gd name="T3" fmla="*/ 3 h 7"/>
                <a:gd name="T4" fmla="*/ 5 w 31"/>
                <a:gd name="T5" fmla="*/ 7 h 7"/>
                <a:gd name="T6" fmla="*/ 27 w 31"/>
                <a:gd name="T7" fmla="*/ 6 h 7"/>
                <a:gd name="T8" fmla="*/ 28 w 31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28" y="2"/>
                  </a:moveTo>
                  <a:cubicBezTo>
                    <a:pt x="20" y="0"/>
                    <a:pt x="11" y="1"/>
                    <a:pt x="3" y="3"/>
                  </a:cubicBezTo>
                  <a:cubicBezTo>
                    <a:pt x="0" y="3"/>
                    <a:pt x="2" y="7"/>
                    <a:pt x="5" y="7"/>
                  </a:cubicBezTo>
                  <a:cubicBezTo>
                    <a:pt x="12" y="6"/>
                    <a:pt x="19" y="4"/>
                    <a:pt x="27" y="6"/>
                  </a:cubicBezTo>
                  <a:cubicBezTo>
                    <a:pt x="29" y="7"/>
                    <a:pt x="31" y="2"/>
                    <a:pt x="28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3"/>
            <p:cNvSpPr/>
            <p:nvPr/>
          </p:nvSpPr>
          <p:spPr bwMode="auto">
            <a:xfrm>
              <a:off x="4912" y="4097"/>
              <a:ext cx="84" cy="18"/>
            </a:xfrm>
            <a:custGeom>
              <a:avLst/>
              <a:gdLst>
                <a:gd name="T0" fmla="*/ 21 w 24"/>
                <a:gd name="T1" fmla="*/ 1 h 6"/>
                <a:gd name="T2" fmla="*/ 4 w 24"/>
                <a:gd name="T3" fmla="*/ 1 h 6"/>
                <a:gd name="T4" fmla="*/ 3 w 24"/>
                <a:gd name="T5" fmla="*/ 5 h 6"/>
                <a:gd name="T6" fmla="*/ 21 w 24"/>
                <a:gd name="T7" fmla="*/ 5 h 6"/>
                <a:gd name="T8" fmla="*/ 21 w 2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21" y="1"/>
                  </a:moveTo>
                  <a:cubicBezTo>
                    <a:pt x="16" y="1"/>
                    <a:pt x="10" y="2"/>
                    <a:pt x="4" y="1"/>
                  </a:cubicBezTo>
                  <a:cubicBezTo>
                    <a:pt x="1" y="0"/>
                    <a:pt x="0" y="5"/>
                    <a:pt x="3" y="5"/>
                  </a:cubicBezTo>
                  <a:cubicBezTo>
                    <a:pt x="9" y="6"/>
                    <a:pt x="15" y="5"/>
                    <a:pt x="21" y="5"/>
                  </a:cubicBezTo>
                  <a:cubicBezTo>
                    <a:pt x="24" y="5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4"/>
            <p:cNvSpPr/>
            <p:nvPr/>
          </p:nvSpPr>
          <p:spPr bwMode="auto">
            <a:xfrm>
              <a:off x="5060" y="4100"/>
              <a:ext cx="92" cy="18"/>
            </a:xfrm>
            <a:custGeom>
              <a:avLst/>
              <a:gdLst>
                <a:gd name="T0" fmla="*/ 23 w 26"/>
                <a:gd name="T1" fmla="*/ 1 h 6"/>
                <a:gd name="T2" fmla="*/ 3 w 26"/>
                <a:gd name="T3" fmla="*/ 0 h 6"/>
                <a:gd name="T4" fmla="*/ 3 w 26"/>
                <a:gd name="T5" fmla="*/ 4 h 6"/>
                <a:gd name="T6" fmla="*/ 22 w 26"/>
                <a:gd name="T7" fmla="*/ 5 h 6"/>
                <a:gd name="T8" fmla="*/ 23 w 2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23" y="1"/>
                  </a:moveTo>
                  <a:cubicBezTo>
                    <a:pt x="16" y="0"/>
                    <a:pt x="9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9" y="4"/>
                    <a:pt x="16" y="4"/>
                    <a:pt x="22" y="5"/>
                  </a:cubicBezTo>
                  <a:cubicBezTo>
                    <a:pt x="25" y="6"/>
                    <a:pt x="26" y="1"/>
                    <a:pt x="23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5"/>
            <p:cNvSpPr/>
            <p:nvPr/>
          </p:nvSpPr>
          <p:spPr bwMode="auto">
            <a:xfrm>
              <a:off x="5190" y="4094"/>
              <a:ext cx="103" cy="18"/>
            </a:xfrm>
            <a:custGeom>
              <a:avLst/>
              <a:gdLst>
                <a:gd name="T0" fmla="*/ 26 w 29"/>
                <a:gd name="T1" fmla="*/ 1 h 6"/>
                <a:gd name="T2" fmla="*/ 2 w 29"/>
                <a:gd name="T3" fmla="*/ 2 h 6"/>
                <a:gd name="T4" fmla="*/ 2 w 29"/>
                <a:gd name="T5" fmla="*/ 6 h 6"/>
                <a:gd name="T6" fmla="*/ 26 w 29"/>
                <a:gd name="T7" fmla="*/ 5 h 6"/>
                <a:gd name="T8" fmla="*/ 26 w 2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6" y="1"/>
                  </a:moveTo>
                  <a:cubicBezTo>
                    <a:pt x="18" y="2"/>
                    <a:pt x="10" y="2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10" y="6"/>
                    <a:pt x="18" y="6"/>
                    <a:pt x="26" y="5"/>
                  </a:cubicBezTo>
                  <a:cubicBezTo>
                    <a:pt x="29" y="5"/>
                    <a:pt x="29" y="0"/>
                    <a:pt x="26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6"/>
            <p:cNvSpPr/>
            <p:nvPr/>
          </p:nvSpPr>
          <p:spPr bwMode="auto">
            <a:xfrm>
              <a:off x="5339" y="4092"/>
              <a:ext cx="116" cy="20"/>
            </a:xfrm>
            <a:custGeom>
              <a:avLst/>
              <a:gdLst>
                <a:gd name="T0" fmla="*/ 30 w 33"/>
                <a:gd name="T1" fmla="*/ 2 h 7"/>
                <a:gd name="T2" fmla="*/ 3 w 33"/>
                <a:gd name="T3" fmla="*/ 0 h 7"/>
                <a:gd name="T4" fmla="*/ 3 w 33"/>
                <a:gd name="T5" fmla="*/ 0 h 7"/>
                <a:gd name="T6" fmla="*/ 3 w 33"/>
                <a:gd name="T7" fmla="*/ 0 h 7"/>
                <a:gd name="T8" fmla="*/ 3 w 33"/>
                <a:gd name="T9" fmla="*/ 5 h 7"/>
                <a:gd name="T10" fmla="*/ 28 w 33"/>
                <a:gd name="T11" fmla="*/ 6 h 7"/>
                <a:gd name="T12" fmla="*/ 30 w 33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7">
                  <a:moveTo>
                    <a:pt x="30" y="2"/>
                  </a:moveTo>
                  <a:cubicBezTo>
                    <a:pt x="21" y="0"/>
                    <a:pt x="1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11" y="6"/>
                    <a:pt x="20" y="4"/>
                    <a:pt x="28" y="6"/>
                  </a:cubicBezTo>
                  <a:cubicBezTo>
                    <a:pt x="31" y="7"/>
                    <a:pt x="33" y="2"/>
                    <a:pt x="30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7"/>
            <p:cNvSpPr/>
            <p:nvPr/>
          </p:nvSpPr>
          <p:spPr bwMode="auto">
            <a:xfrm>
              <a:off x="5480" y="4089"/>
              <a:ext cx="102" cy="14"/>
            </a:xfrm>
            <a:custGeom>
              <a:avLst/>
              <a:gdLst>
                <a:gd name="T0" fmla="*/ 26 w 29"/>
                <a:gd name="T1" fmla="*/ 0 h 5"/>
                <a:gd name="T2" fmla="*/ 3 w 29"/>
                <a:gd name="T3" fmla="*/ 0 h 5"/>
                <a:gd name="T4" fmla="*/ 3 w 29"/>
                <a:gd name="T5" fmla="*/ 5 h 5"/>
                <a:gd name="T6" fmla="*/ 26 w 29"/>
                <a:gd name="T7" fmla="*/ 5 h 5"/>
                <a:gd name="T8" fmla="*/ 26 w 2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">
                  <a:moveTo>
                    <a:pt x="2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9" y="5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8"/>
            <p:cNvSpPr/>
            <p:nvPr/>
          </p:nvSpPr>
          <p:spPr bwMode="auto">
            <a:xfrm>
              <a:off x="5600" y="4089"/>
              <a:ext cx="98" cy="23"/>
            </a:xfrm>
            <a:custGeom>
              <a:avLst/>
              <a:gdLst>
                <a:gd name="T0" fmla="*/ 24 w 28"/>
                <a:gd name="T1" fmla="*/ 2 h 8"/>
                <a:gd name="T2" fmla="*/ 4 w 28"/>
                <a:gd name="T3" fmla="*/ 0 h 8"/>
                <a:gd name="T4" fmla="*/ 3 w 28"/>
                <a:gd name="T5" fmla="*/ 5 h 8"/>
                <a:gd name="T6" fmla="*/ 25 w 28"/>
                <a:gd name="T7" fmla="*/ 6 h 8"/>
                <a:gd name="T8" fmla="*/ 24 w 2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24" y="2"/>
                  </a:moveTo>
                  <a:cubicBezTo>
                    <a:pt x="17" y="3"/>
                    <a:pt x="11" y="3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ubicBezTo>
                    <a:pt x="10" y="7"/>
                    <a:pt x="18" y="8"/>
                    <a:pt x="25" y="6"/>
                  </a:cubicBezTo>
                  <a:cubicBezTo>
                    <a:pt x="28" y="5"/>
                    <a:pt x="27" y="1"/>
                    <a:pt x="24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9"/>
            <p:cNvSpPr/>
            <p:nvPr/>
          </p:nvSpPr>
          <p:spPr bwMode="auto">
            <a:xfrm>
              <a:off x="5727" y="4103"/>
              <a:ext cx="98" cy="18"/>
            </a:xfrm>
            <a:custGeom>
              <a:avLst/>
              <a:gdLst>
                <a:gd name="T0" fmla="*/ 26 w 28"/>
                <a:gd name="T1" fmla="*/ 1 h 6"/>
                <a:gd name="T2" fmla="*/ 3 w 28"/>
                <a:gd name="T3" fmla="*/ 0 h 6"/>
                <a:gd name="T4" fmla="*/ 3 w 28"/>
                <a:gd name="T5" fmla="*/ 4 h 6"/>
                <a:gd name="T6" fmla="*/ 26 w 28"/>
                <a:gd name="T7" fmla="*/ 5 h 6"/>
                <a:gd name="T8" fmla="*/ 26 w 2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26" y="1"/>
                  </a:moveTo>
                  <a:cubicBezTo>
                    <a:pt x="18" y="0"/>
                    <a:pt x="11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11" y="4"/>
                    <a:pt x="18" y="4"/>
                    <a:pt x="26" y="5"/>
                  </a:cubicBezTo>
                  <a:cubicBezTo>
                    <a:pt x="28" y="6"/>
                    <a:pt x="28" y="1"/>
                    <a:pt x="26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0"/>
            <p:cNvSpPr/>
            <p:nvPr/>
          </p:nvSpPr>
          <p:spPr bwMode="auto">
            <a:xfrm>
              <a:off x="5850" y="4092"/>
              <a:ext cx="109" cy="20"/>
            </a:xfrm>
            <a:custGeom>
              <a:avLst/>
              <a:gdLst>
                <a:gd name="T0" fmla="*/ 27 w 31"/>
                <a:gd name="T1" fmla="*/ 1 h 7"/>
                <a:gd name="T2" fmla="*/ 3 w 31"/>
                <a:gd name="T3" fmla="*/ 3 h 7"/>
                <a:gd name="T4" fmla="*/ 3 w 31"/>
                <a:gd name="T5" fmla="*/ 7 h 7"/>
                <a:gd name="T6" fmla="*/ 28 w 31"/>
                <a:gd name="T7" fmla="*/ 5 h 7"/>
                <a:gd name="T8" fmla="*/ 27 w 3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27" y="1"/>
                  </a:moveTo>
                  <a:cubicBezTo>
                    <a:pt x="19" y="2"/>
                    <a:pt x="11" y="3"/>
                    <a:pt x="3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11" y="7"/>
                    <a:pt x="20" y="6"/>
                    <a:pt x="28" y="5"/>
                  </a:cubicBezTo>
                  <a:cubicBezTo>
                    <a:pt x="31" y="4"/>
                    <a:pt x="30" y="0"/>
                    <a:pt x="27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1"/>
            <p:cNvSpPr/>
            <p:nvPr/>
          </p:nvSpPr>
          <p:spPr bwMode="auto">
            <a:xfrm>
              <a:off x="5988" y="4097"/>
              <a:ext cx="102" cy="18"/>
            </a:xfrm>
            <a:custGeom>
              <a:avLst/>
              <a:gdLst>
                <a:gd name="T0" fmla="*/ 26 w 29"/>
                <a:gd name="T1" fmla="*/ 2 h 6"/>
                <a:gd name="T2" fmla="*/ 3 w 29"/>
                <a:gd name="T3" fmla="*/ 1 h 6"/>
                <a:gd name="T4" fmla="*/ 3 w 29"/>
                <a:gd name="T5" fmla="*/ 5 h 6"/>
                <a:gd name="T6" fmla="*/ 26 w 29"/>
                <a:gd name="T7" fmla="*/ 6 h 6"/>
                <a:gd name="T8" fmla="*/ 26 w 29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6" y="2"/>
                  </a:moveTo>
                  <a:cubicBezTo>
                    <a:pt x="19" y="1"/>
                    <a:pt x="11" y="0"/>
                    <a:pt x="3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11" y="4"/>
                    <a:pt x="19" y="6"/>
                    <a:pt x="26" y="6"/>
                  </a:cubicBezTo>
                  <a:cubicBezTo>
                    <a:pt x="29" y="6"/>
                    <a:pt x="29" y="2"/>
                    <a:pt x="26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2"/>
            <p:cNvSpPr/>
            <p:nvPr/>
          </p:nvSpPr>
          <p:spPr bwMode="auto">
            <a:xfrm>
              <a:off x="6136" y="4100"/>
              <a:ext cx="102" cy="18"/>
            </a:xfrm>
            <a:custGeom>
              <a:avLst/>
              <a:gdLst>
                <a:gd name="T0" fmla="*/ 27 w 29"/>
                <a:gd name="T1" fmla="*/ 0 h 6"/>
                <a:gd name="T2" fmla="*/ 3 w 29"/>
                <a:gd name="T3" fmla="*/ 1 h 6"/>
                <a:gd name="T4" fmla="*/ 3 w 29"/>
                <a:gd name="T5" fmla="*/ 5 h 6"/>
                <a:gd name="T6" fmla="*/ 27 w 29"/>
                <a:gd name="T7" fmla="*/ 4 h 6"/>
                <a:gd name="T8" fmla="*/ 27 w 2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7" y="0"/>
                  </a:moveTo>
                  <a:cubicBezTo>
                    <a:pt x="19" y="0"/>
                    <a:pt x="11" y="0"/>
                    <a:pt x="3" y="1"/>
                  </a:cubicBezTo>
                  <a:cubicBezTo>
                    <a:pt x="0" y="1"/>
                    <a:pt x="0" y="6"/>
                    <a:pt x="3" y="5"/>
                  </a:cubicBezTo>
                  <a:cubicBezTo>
                    <a:pt x="11" y="4"/>
                    <a:pt x="19" y="4"/>
                    <a:pt x="27" y="4"/>
                  </a:cubicBezTo>
                  <a:cubicBezTo>
                    <a:pt x="29" y="4"/>
                    <a:pt x="29" y="0"/>
                    <a:pt x="27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3"/>
            <p:cNvSpPr/>
            <p:nvPr/>
          </p:nvSpPr>
          <p:spPr bwMode="auto">
            <a:xfrm>
              <a:off x="6298" y="4100"/>
              <a:ext cx="92" cy="18"/>
            </a:xfrm>
            <a:custGeom>
              <a:avLst/>
              <a:gdLst>
                <a:gd name="T0" fmla="*/ 23 w 26"/>
                <a:gd name="T1" fmla="*/ 2 h 6"/>
                <a:gd name="T2" fmla="*/ 4 w 26"/>
                <a:gd name="T3" fmla="*/ 1 h 6"/>
                <a:gd name="T4" fmla="*/ 3 w 26"/>
                <a:gd name="T5" fmla="*/ 5 h 6"/>
                <a:gd name="T6" fmla="*/ 23 w 26"/>
                <a:gd name="T7" fmla="*/ 6 h 6"/>
                <a:gd name="T8" fmla="*/ 23 w 2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23" y="2"/>
                  </a:moveTo>
                  <a:cubicBezTo>
                    <a:pt x="17" y="2"/>
                    <a:pt x="10" y="2"/>
                    <a:pt x="4" y="1"/>
                  </a:cubicBezTo>
                  <a:cubicBezTo>
                    <a:pt x="1" y="0"/>
                    <a:pt x="0" y="5"/>
                    <a:pt x="3" y="5"/>
                  </a:cubicBezTo>
                  <a:cubicBezTo>
                    <a:pt x="10" y="6"/>
                    <a:pt x="16" y="6"/>
                    <a:pt x="23" y="6"/>
                  </a:cubicBezTo>
                  <a:cubicBezTo>
                    <a:pt x="26" y="6"/>
                    <a:pt x="26" y="2"/>
                    <a:pt x="23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4"/>
            <p:cNvSpPr/>
            <p:nvPr/>
          </p:nvSpPr>
          <p:spPr bwMode="auto">
            <a:xfrm>
              <a:off x="6428" y="4103"/>
              <a:ext cx="99" cy="18"/>
            </a:xfrm>
            <a:custGeom>
              <a:avLst/>
              <a:gdLst>
                <a:gd name="T0" fmla="*/ 25 w 28"/>
                <a:gd name="T1" fmla="*/ 1 h 6"/>
                <a:gd name="T2" fmla="*/ 3 w 28"/>
                <a:gd name="T3" fmla="*/ 1 h 6"/>
                <a:gd name="T4" fmla="*/ 3 w 28"/>
                <a:gd name="T5" fmla="*/ 5 h 6"/>
                <a:gd name="T6" fmla="*/ 25 w 28"/>
                <a:gd name="T7" fmla="*/ 5 h 6"/>
                <a:gd name="T8" fmla="*/ 25 w 2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25" y="1"/>
                  </a:moveTo>
                  <a:cubicBezTo>
                    <a:pt x="17" y="1"/>
                    <a:pt x="10" y="2"/>
                    <a:pt x="3" y="1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10" y="6"/>
                    <a:pt x="17" y="5"/>
                    <a:pt x="25" y="5"/>
                  </a:cubicBezTo>
                  <a:cubicBezTo>
                    <a:pt x="28" y="5"/>
                    <a:pt x="28" y="1"/>
                    <a:pt x="25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5"/>
            <p:cNvSpPr/>
            <p:nvPr/>
          </p:nvSpPr>
          <p:spPr bwMode="auto">
            <a:xfrm>
              <a:off x="6545" y="4103"/>
              <a:ext cx="92" cy="21"/>
            </a:xfrm>
            <a:custGeom>
              <a:avLst/>
              <a:gdLst>
                <a:gd name="T0" fmla="*/ 22 w 26"/>
                <a:gd name="T1" fmla="*/ 1 h 7"/>
                <a:gd name="T2" fmla="*/ 4 w 26"/>
                <a:gd name="T3" fmla="*/ 1 h 7"/>
                <a:gd name="T4" fmla="*/ 3 w 26"/>
                <a:gd name="T5" fmla="*/ 5 h 7"/>
                <a:gd name="T6" fmla="*/ 23 w 26"/>
                <a:gd name="T7" fmla="*/ 5 h 7"/>
                <a:gd name="T8" fmla="*/ 22 w 2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22" y="1"/>
                  </a:moveTo>
                  <a:cubicBezTo>
                    <a:pt x="16" y="2"/>
                    <a:pt x="10" y="3"/>
                    <a:pt x="4" y="1"/>
                  </a:cubicBezTo>
                  <a:cubicBezTo>
                    <a:pt x="1" y="0"/>
                    <a:pt x="0" y="4"/>
                    <a:pt x="3" y="5"/>
                  </a:cubicBezTo>
                  <a:cubicBezTo>
                    <a:pt x="9" y="7"/>
                    <a:pt x="16" y="6"/>
                    <a:pt x="23" y="5"/>
                  </a:cubicBezTo>
                  <a:cubicBezTo>
                    <a:pt x="26" y="5"/>
                    <a:pt x="25" y="0"/>
                    <a:pt x="22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6"/>
            <p:cNvSpPr/>
            <p:nvPr/>
          </p:nvSpPr>
          <p:spPr bwMode="auto">
            <a:xfrm>
              <a:off x="6682" y="4103"/>
              <a:ext cx="110" cy="18"/>
            </a:xfrm>
            <a:custGeom>
              <a:avLst/>
              <a:gdLst>
                <a:gd name="T0" fmla="*/ 28 w 31"/>
                <a:gd name="T1" fmla="*/ 2 h 6"/>
                <a:gd name="T2" fmla="*/ 3 w 31"/>
                <a:gd name="T3" fmla="*/ 1 h 6"/>
                <a:gd name="T4" fmla="*/ 3 w 31"/>
                <a:gd name="T5" fmla="*/ 5 h 6"/>
                <a:gd name="T6" fmla="*/ 28 w 31"/>
                <a:gd name="T7" fmla="*/ 6 h 6"/>
                <a:gd name="T8" fmla="*/ 28 w 31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">
                  <a:moveTo>
                    <a:pt x="28" y="2"/>
                  </a:moveTo>
                  <a:cubicBezTo>
                    <a:pt x="19" y="2"/>
                    <a:pt x="11" y="2"/>
                    <a:pt x="3" y="1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11" y="6"/>
                    <a:pt x="19" y="6"/>
                    <a:pt x="28" y="6"/>
                  </a:cubicBezTo>
                  <a:cubicBezTo>
                    <a:pt x="31" y="6"/>
                    <a:pt x="31" y="2"/>
                    <a:pt x="28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7"/>
            <p:cNvSpPr/>
            <p:nvPr/>
          </p:nvSpPr>
          <p:spPr bwMode="auto">
            <a:xfrm>
              <a:off x="6820" y="4103"/>
              <a:ext cx="106" cy="21"/>
            </a:xfrm>
            <a:custGeom>
              <a:avLst/>
              <a:gdLst>
                <a:gd name="T0" fmla="*/ 27 w 30"/>
                <a:gd name="T1" fmla="*/ 2 h 7"/>
                <a:gd name="T2" fmla="*/ 3 w 30"/>
                <a:gd name="T3" fmla="*/ 1 h 7"/>
                <a:gd name="T4" fmla="*/ 3 w 30"/>
                <a:gd name="T5" fmla="*/ 5 h 7"/>
                <a:gd name="T6" fmla="*/ 26 w 30"/>
                <a:gd name="T7" fmla="*/ 6 h 7"/>
                <a:gd name="T8" fmla="*/ 27 w 30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27" y="2"/>
                  </a:moveTo>
                  <a:cubicBezTo>
                    <a:pt x="19" y="0"/>
                    <a:pt x="11" y="1"/>
                    <a:pt x="3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11" y="5"/>
                    <a:pt x="19" y="4"/>
                    <a:pt x="26" y="6"/>
                  </a:cubicBezTo>
                  <a:cubicBezTo>
                    <a:pt x="29" y="7"/>
                    <a:pt x="30" y="3"/>
                    <a:pt x="27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88"/>
            <p:cNvSpPr/>
            <p:nvPr/>
          </p:nvSpPr>
          <p:spPr bwMode="auto">
            <a:xfrm>
              <a:off x="6961" y="4106"/>
              <a:ext cx="92" cy="18"/>
            </a:xfrm>
            <a:custGeom>
              <a:avLst/>
              <a:gdLst>
                <a:gd name="T0" fmla="*/ 23 w 26"/>
                <a:gd name="T1" fmla="*/ 2 h 6"/>
                <a:gd name="T2" fmla="*/ 4 w 26"/>
                <a:gd name="T3" fmla="*/ 1 h 6"/>
                <a:gd name="T4" fmla="*/ 3 w 26"/>
                <a:gd name="T5" fmla="*/ 5 h 6"/>
                <a:gd name="T6" fmla="*/ 23 w 26"/>
                <a:gd name="T7" fmla="*/ 6 h 6"/>
                <a:gd name="T8" fmla="*/ 23 w 2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23" y="2"/>
                  </a:moveTo>
                  <a:cubicBezTo>
                    <a:pt x="17" y="2"/>
                    <a:pt x="10" y="2"/>
                    <a:pt x="4" y="1"/>
                  </a:cubicBezTo>
                  <a:cubicBezTo>
                    <a:pt x="1" y="0"/>
                    <a:pt x="0" y="5"/>
                    <a:pt x="3" y="5"/>
                  </a:cubicBezTo>
                  <a:cubicBezTo>
                    <a:pt x="10" y="6"/>
                    <a:pt x="17" y="6"/>
                    <a:pt x="23" y="6"/>
                  </a:cubicBezTo>
                  <a:cubicBezTo>
                    <a:pt x="26" y="6"/>
                    <a:pt x="26" y="2"/>
                    <a:pt x="23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89"/>
            <p:cNvSpPr/>
            <p:nvPr/>
          </p:nvSpPr>
          <p:spPr bwMode="auto">
            <a:xfrm>
              <a:off x="7081" y="4106"/>
              <a:ext cx="113" cy="24"/>
            </a:xfrm>
            <a:custGeom>
              <a:avLst/>
              <a:gdLst>
                <a:gd name="T0" fmla="*/ 28 w 32"/>
                <a:gd name="T1" fmla="*/ 1 h 8"/>
                <a:gd name="T2" fmla="*/ 3 w 32"/>
                <a:gd name="T3" fmla="*/ 2 h 8"/>
                <a:gd name="T4" fmla="*/ 3 w 32"/>
                <a:gd name="T5" fmla="*/ 6 h 8"/>
                <a:gd name="T6" fmla="*/ 29 w 32"/>
                <a:gd name="T7" fmla="*/ 5 h 8"/>
                <a:gd name="T8" fmla="*/ 28 w 3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1"/>
                  </a:moveTo>
                  <a:cubicBezTo>
                    <a:pt x="20" y="3"/>
                    <a:pt x="11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2" y="6"/>
                    <a:pt x="21" y="8"/>
                    <a:pt x="29" y="5"/>
                  </a:cubicBezTo>
                  <a:cubicBezTo>
                    <a:pt x="32" y="4"/>
                    <a:pt x="31" y="0"/>
                    <a:pt x="28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0"/>
            <p:cNvSpPr/>
            <p:nvPr/>
          </p:nvSpPr>
          <p:spPr bwMode="auto">
            <a:xfrm>
              <a:off x="7219" y="4103"/>
              <a:ext cx="95" cy="18"/>
            </a:xfrm>
            <a:custGeom>
              <a:avLst/>
              <a:gdLst>
                <a:gd name="T0" fmla="*/ 23 w 27"/>
                <a:gd name="T1" fmla="*/ 1 h 6"/>
                <a:gd name="T2" fmla="*/ 3 w 27"/>
                <a:gd name="T3" fmla="*/ 2 h 6"/>
                <a:gd name="T4" fmla="*/ 3 w 27"/>
                <a:gd name="T5" fmla="*/ 6 h 6"/>
                <a:gd name="T6" fmla="*/ 24 w 27"/>
                <a:gd name="T7" fmla="*/ 5 h 6"/>
                <a:gd name="T8" fmla="*/ 23 w 2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23" y="1"/>
                  </a:moveTo>
                  <a:cubicBezTo>
                    <a:pt x="16" y="2"/>
                    <a:pt x="10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0" y="6"/>
                    <a:pt x="17" y="6"/>
                    <a:pt x="24" y="5"/>
                  </a:cubicBezTo>
                  <a:cubicBezTo>
                    <a:pt x="27" y="5"/>
                    <a:pt x="25" y="0"/>
                    <a:pt x="23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1"/>
            <p:cNvSpPr/>
            <p:nvPr/>
          </p:nvSpPr>
          <p:spPr bwMode="auto">
            <a:xfrm>
              <a:off x="7321" y="4109"/>
              <a:ext cx="106" cy="15"/>
            </a:xfrm>
            <a:custGeom>
              <a:avLst/>
              <a:gdLst>
                <a:gd name="T0" fmla="*/ 27 w 30"/>
                <a:gd name="T1" fmla="*/ 0 h 5"/>
                <a:gd name="T2" fmla="*/ 3 w 30"/>
                <a:gd name="T3" fmla="*/ 1 h 5"/>
                <a:gd name="T4" fmla="*/ 3 w 30"/>
                <a:gd name="T5" fmla="*/ 5 h 5"/>
                <a:gd name="T6" fmla="*/ 27 w 30"/>
                <a:gd name="T7" fmla="*/ 4 h 5"/>
                <a:gd name="T8" fmla="*/ 27 w 3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">
                  <a:moveTo>
                    <a:pt x="27" y="0"/>
                  </a:moveTo>
                  <a:cubicBezTo>
                    <a:pt x="19" y="0"/>
                    <a:pt x="11" y="1"/>
                    <a:pt x="3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11" y="5"/>
                    <a:pt x="19" y="4"/>
                    <a:pt x="27" y="4"/>
                  </a:cubicBezTo>
                  <a:cubicBezTo>
                    <a:pt x="30" y="4"/>
                    <a:pt x="30" y="0"/>
                    <a:pt x="27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2"/>
            <p:cNvSpPr/>
            <p:nvPr/>
          </p:nvSpPr>
          <p:spPr bwMode="auto">
            <a:xfrm>
              <a:off x="7448" y="4077"/>
              <a:ext cx="25" cy="59"/>
            </a:xfrm>
            <a:custGeom>
              <a:avLst/>
              <a:gdLst>
                <a:gd name="T0" fmla="*/ 1 w 7"/>
                <a:gd name="T1" fmla="*/ 7 h 20"/>
                <a:gd name="T2" fmla="*/ 1 w 7"/>
                <a:gd name="T3" fmla="*/ 7 h 20"/>
                <a:gd name="T4" fmla="*/ 2 w 7"/>
                <a:gd name="T5" fmla="*/ 17 h 20"/>
                <a:gd name="T6" fmla="*/ 7 w 7"/>
                <a:gd name="T7" fmla="*/ 17 h 20"/>
                <a:gd name="T8" fmla="*/ 6 w 7"/>
                <a:gd name="T9" fmla="*/ 3 h 20"/>
                <a:gd name="T10" fmla="*/ 2 w 7"/>
                <a:gd name="T11" fmla="*/ 1 h 20"/>
                <a:gd name="T12" fmla="*/ 0 w 7"/>
                <a:gd name="T13" fmla="*/ 3 h 20"/>
                <a:gd name="T14" fmla="*/ 1 w 7"/>
                <a:gd name="T15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2" y="10"/>
                    <a:pt x="2" y="14"/>
                    <a:pt x="2" y="17"/>
                  </a:cubicBezTo>
                  <a:cubicBezTo>
                    <a:pt x="2" y="20"/>
                    <a:pt x="7" y="20"/>
                    <a:pt x="7" y="17"/>
                  </a:cubicBezTo>
                  <a:cubicBezTo>
                    <a:pt x="7" y="13"/>
                    <a:pt x="6" y="8"/>
                    <a:pt x="6" y="3"/>
                  </a:cubicBezTo>
                  <a:cubicBezTo>
                    <a:pt x="6" y="1"/>
                    <a:pt x="4" y="0"/>
                    <a:pt x="2" y="1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4"/>
                    <a:pt x="1" y="5"/>
                    <a:pt x="1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3"/>
            <p:cNvSpPr/>
            <p:nvPr/>
          </p:nvSpPr>
          <p:spPr bwMode="auto">
            <a:xfrm>
              <a:off x="7444" y="3994"/>
              <a:ext cx="22" cy="65"/>
            </a:xfrm>
            <a:custGeom>
              <a:avLst/>
              <a:gdLst>
                <a:gd name="T0" fmla="*/ 1 w 6"/>
                <a:gd name="T1" fmla="*/ 19 h 22"/>
                <a:gd name="T2" fmla="*/ 6 w 6"/>
                <a:gd name="T3" fmla="*/ 19 h 22"/>
                <a:gd name="T4" fmla="*/ 5 w 6"/>
                <a:gd name="T5" fmla="*/ 3 h 22"/>
                <a:gd name="T6" fmla="*/ 0 w 6"/>
                <a:gd name="T7" fmla="*/ 3 h 22"/>
                <a:gd name="T8" fmla="*/ 1 w 6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2">
                  <a:moveTo>
                    <a:pt x="1" y="19"/>
                  </a:moveTo>
                  <a:cubicBezTo>
                    <a:pt x="1" y="22"/>
                    <a:pt x="6" y="22"/>
                    <a:pt x="6" y="19"/>
                  </a:cubicBezTo>
                  <a:cubicBezTo>
                    <a:pt x="6" y="14"/>
                    <a:pt x="5" y="9"/>
                    <a:pt x="5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1" y="9"/>
                    <a:pt x="1" y="14"/>
                    <a:pt x="1" y="1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4"/>
            <p:cNvSpPr/>
            <p:nvPr/>
          </p:nvSpPr>
          <p:spPr bwMode="auto">
            <a:xfrm>
              <a:off x="7444" y="3910"/>
              <a:ext cx="18" cy="63"/>
            </a:xfrm>
            <a:custGeom>
              <a:avLst/>
              <a:gdLst>
                <a:gd name="T0" fmla="*/ 0 w 5"/>
                <a:gd name="T1" fmla="*/ 5 h 21"/>
                <a:gd name="T2" fmla="*/ 1 w 5"/>
                <a:gd name="T3" fmla="*/ 6 h 21"/>
                <a:gd name="T4" fmla="*/ 0 w 5"/>
                <a:gd name="T5" fmla="*/ 11 h 21"/>
                <a:gd name="T6" fmla="*/ 0 w 5"/>
                <a:gd name="T7" fmla="*/ 15 h 21"/>
                <a:gd name="T8" fmla="*/ 0 w 5"/>
                <a:gd name="T9" fmla="*/ 17 h 21"/>
                <a:gd name="T10" fmla="*/ 0 w 5"/>
                <a:gd name="T11" fmla="*/ 17 h 21"/>
                <a:gd name="T12" fmla="*/ 0 w 5"/>
                <a:gd name="T13" fmla="*/ 18 h 21"/>
                <a:gd name="T14" fmla="*/ 0 w 5"/>
                <a:gd name="T15" fmla="*/ 19 h 21"/>
                <a:gd name="T16" fmla="*/ 5 w 5"/>
                <a:gd name="T17" fmla="*/ 18 h 21"/>
                <a:gd name="T18" fmla="*/ 5 w 5"/>
                <a:gd name="T19" fmla="*/ 7 h 21"/>
                <a:gd name="T20" fmla="*/ 5 w 5"/>
                <a:gd name="T21" fmla="*/ 2 h 21"/>
                <a:gd name="T22" fmla="*/ 0 w 5"/>
                <a:gd name="T23" fmla="*/ 3 h 21"/>
                <a:gd name="T24" fmla="*/ 0 w 5"/>
                <a:gd name="T25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21">
                  <a:moveTo>
                    <a:pt x="0" y="5"/>
                  </a:moveTo>
                  <a:cubicBezTo>
                    <a:pt x="0" y="5"/>
                    <a:pt x="1" y="6"/>
                    <a:pt x="1" y="6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7"/>
                    <a:pt x="0" y="18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1" y="21"/>
                    <a:pt x="4" y="20"/>
                    <a:pt x="5" y="18"/>
                  </a:cubicBezTo>
                  <a:cubicBezTo>
                    <a:pt x="5" y="15"/>
                    <a:pt x="5" y="11"/>
                    <a:pt x="5" y="7"/>
                  </a:cubicBezTo>
                  <a:cubicBezTo>
                    <a:pt x="5" y="6"/>
                    <a:pt x="5" y="3"/>
                    <a:pt x="5" y="2"/>
                  </a:cubicBezTo>
                  <a:cubicBezTo>
                    <a:pt x="3" y="0"/>
                    <a:pt x="1" y="1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95"/>
            <p:cNvSpPr/>
            <p:nvPr/>
          </p:nvSpPr>
          <p:spPr bwMode="auto">
            <a:xfrm>
              <a:off x="7444" y="3827"/>
              <a:ext cx="18" cy="69"/>
            </a:xfrm>
            <a:custGeom>
              <a:avLst/>
              <a:gdLst>
                <a:gd name="T0" fmla="*/ 5 w 5"/>
                <a:gd name="T1" fmla="*/ 20 h 23"/>
                <a:gd name="T2" fmla="*/ 5 w 5"/>
                <a:gd name="T3" fmla="*/ 3 h 23"/>
                <a:gd name="T4" fmla="*/ 0 w 5"/>
                <a:gd name="T5" fmla="*/ 3 h 23"/>
                <a:gd name="T6" fmla="*/ 0 w 5"/>
                <a:gd name="T7" fmla="*/ 20 h 23"/>
                <a:gd name="T8" fmla="*/ 5 w 5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3">
                  <a:moveTo>
                    <a:pt x="5" y="20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5" y="23"/>
                    <a:pt x="5" y="2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96"/>
            <p:cNvSpPr/>
            <p:nvPr/>
          </p:nvSpPr>
          <p:spPr bwMode="auto">
            <a:xfrm>
              <a:off x="7448" y="3747"/>
              <a:ext cx="18" cy="57"/>
            </a:xfrm>
            <a:custGeom>
              <a:avLst/>
              <a:gdLst>
                <a:gd name="T0" fmla="*/ 5 w 5"/>
                <a:gd name="T1" fmla="*/ 16 h 19"/>
                <a:gd name="T2" fmla="*/ 5 w 5"/>
                <a:gd name="T3" fmla="*/ 3 h 19"/>
                <a:gd name="T4" fmla="*/ 0 w 5"/>
                <a:gd name="T5" fmla="*/ 3 h 19"/>
                <a:gd name="T6" fmla="*/ 0 w 5"/>
                <a:gd name="T7" fmla="*/ 16 h 19"/>
                <a:gd name="T8" fmla="*/ 5 w 5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9">
                  <a:moveTo>
                    <a:pt x="5" y="16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5" y="19"/>
                    <a:pt x="5" y="1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97"/>
            <p:cNvSpPr/>
            <p:nvPr/>
          </p:nvSpPr>
          <p:spPr bwMode="auto">
            <a:xfrm>
              <a:off x="7448" y="3658"/>
              <a:ext cx="18" cy="63"/>
            </a:xfrm>
            <a:custGeom>
              <a:avLst/>
              <a:gdLst>
                <a:gd name="T0" fmla="*/ 5 w 5"/>
                <a:gd name="T1" fmla="*/ 18 h 21"/>
                <a:gd name="T2" fmla="*/ 5 w 5"/>
                <a:gd name="T3" fmla="*/ 2 h 21"/>
                <a:gd name="T4" fmla="*/ 0 w 5"/>
                <a:gd name="T5" fmla="*/ 2 h 21"/>
                <a:gd name="T6" fmla="*/ 0 w 5"/>
                <a:gd name="T7" fmla="*/ 18 h 21"/>
                <a:gd name="T8" fmla="*/ 5 w 5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1">
                  <a:moveTo>
                    <a:pt x="5" y="18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0"/>
                    <a:pt x="0" y="0"/>
                    <a:pt x="0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5" y="21"/>
                    <a:pt x="5" y="1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98"/>
            <p:cNvSpPr/>
            <p:nvPr/>
          </p:nvSpPr>
          <p:spPr bwMode="auto">
            <a:xfrm>
              <a:off x="7444" y="3557"/>
              <a:ext cx="25" cy="80"/>
            </a:xfrm>
            <a:custGeom>
              <a:avLst/>
              <a:gdLst>
                <a:gd name="T0" fmla="*/ 2 w 7"/>
                <a:gd name="T1" fmla="*/ 24 h 27"/>
                <a:gd name="T2" fmla="*/ 7 w 7"/>
                <a:gd name="T3" fmla="*/ 23 h 27"/>
                <a:gd name="T4" fmla="*/ 5 w 7"/>
                <a:gd name="T5" fmla="*/ 3 h 27"/>
                <a:gd name="T6" fmla="*/ 0 w 7"/>
                <a:gd name="T7" fmla="*/ 4 h 27"/>
                <a:gd name="T8" fmla="*/ 2 w 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7">
                  <a:moveTo>
                    <a:pt x="2" y="24"/>
                  </a:moveTo>
                  <a:cubicBezTo>
                    <a:pt x="3" y="27"/>
                    <a:pt x="7" y="26"/>
                    <a:pt x="7" y="23"/>
                  </a:cubicBezTo>
                  <a:cubicBezTo>
                    <a:pt x="6" y="17"/>
                    <a:pt x="6" y="10"/>
                    <a:pt x="5" y="3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1" y="11"/>
                    <a:pt x="1" y="18"/>
                    <a:pt x="2" y="2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99"/>
            <p:cNvSpPr/>
            <p:nvPr/>
          </p:nvSpPr>
          <p:spPr bwMode="auto">
            <a:xfrm>
              <a:off x="7444" y="3462"/>
              <a:ext cx="25" cy="75"/>
            </a:xfrm>
            <a:custGeom>
              <a:avLst/>
              <a:gdLst>
                <a:gd name="T0" fmla="*/ 5 w 7"/>
                <a:gd name="T1" fmla="*/ 22 h 25"/>
                <a:gd name="T2" fmla="*/ 7 w 7"/>
                <a:gd name="T3" fmla="*/ 4 h 25"/>
                <a:gd name="T4" fmla="*/ 2 w 7"/>
                <a:gd name="T5" fmla="*/ 2 h 25"/>
                <a:gd name="T6" fmla="*/ 0 w 7"/>
                <a:gd name="T7" fmla="*/ 20 h 25"/>
                <a:gd name="T8" fmla="*/ 5 w 7"/>
                <a:gd name="T9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5">
                  <a:moveTo>
                    <a:pt x="5" y="22"/>
                  </a:moveTo>
                  <a:cubicBezTo>
                    <a:pt x="6" y="16"/>
                    <a:pt x="5" y="10"/>
                    <a:pt x="7" y="4"/>
                  </a:cubicBezTo>
                  <a:cubicBezTo>
                    <a:pt x="7" y="1"/>
                    <a:pt x="3" y="0"/>
                    <a:pt x="2" y="2"/>
                  </a:cubicBezTo>
                  <a:cubicBezTo>
                    <a:pt x="1" y="8"/>
                    <a:pt x="1" y="14"/>
                    <a:pt x="0" y="20"/>
                  </a:cubicBezTo>
                  <a:cubicBezTo>
                    <a:pt x="0" y="23"/>
                    <a:pt x="4" y="25"/>
                    <a:pt x="5" y="2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0"/>
            <p:cNvSpPr/>
            <p:nvPr/>
          </p:nvSpPr>
          <p:spPr bwMode="auto">
            <a:xfrm>
              <a:off x="7448" y="3364"/>
              <a:ext cx="21" cy="75"/>
            </a:xfrm>
            <a:custGeom>
              <a:avLst/>
              <a:gdLst>
                <a:gd name="T0" fmla="*/ 5 w 6"/>
                <a:gd name="T1" fmla="*/ 22 h 25"/>
                <a:gd name="T2" fmla="*/ 6 w 6"/>
                <a:gd name="T3" fmla="*/ 3 h 25"/>
                <a:gd name="T4" fmla="*/ 1 w 6"/>
                <a:gd name="T5" fmla="*/ 3 h 25"/>
                <a:gd name="T6" fmla="*/ 0 w 6"/>
                <a:gd name="T7" fmla="*/ 22 h 25"/>
                <a:gd name="T8" fmla="*/ 5 w 6"/>
                <a:gd name="T9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5">
                  <a:moveTo>
                    <a:pt x="5" y="22"/>
                  </a:moveTo>
                  <a:cubicBezTo>
                    <a:pt x="5" y="16"/>
                    <a:pt x="6" y="10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ubicBezTo>
                    <a:pt x="1" y="10"/>
                    <a:pt x="0" y="16"/>
                    <a:pt x="0" y="22"/>
                  </a:cubicBezTo>
                  <a:cubicBezTo>
                    <a:pt x="0" y="25"/>
                    <a:pt x="5" y="25"/>
                    <a:pt x="5" y="2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1"/>
            <p:cNvSpPr/>
            <p:nvPr/>
          </p:nvSpPr>
          <p:spPr bwMode="auto">
            <a:xfrm>
              <a:off x="7444" y="3272"/>
              <a:ext cx="25" cy="75"/>
            </a:xfrm>
            <a:custGeom>
              <a:avLst/>
              <a:gdLst>
                <a:gd name="T0" fmla="*/ 5 w 7"/>
                <a:gd name="T1" fmla="*/ 22 h 25"/>
                <a:gd name="T2" fmla="*/ 5 w 7"/>
                <a:gd name="T3" fmla="*/ 12 h 25"/>
                <a:gd name="T4" fmla="*/ 5 w 7"/>
                <a:gd name="T5" fmla="*/ 7 h 25"/>
                <a:gd name="T6" fmla="*/ 5 w 7"/>
                <a:gd name="T7" fmla="*/ 5 h 25"/>
                <a:gd name="T8" fmla="*/ 5 w 7"/>
                <a:gd name="T9" fmla="*/ 4 h 25"/>
                <a:gd name="T10" fmla="*/ 2 w 7"/>
                <a:gd name="T11" fmla="*/ 1 h 25"/>
                <a:gd name="T12" fmla="*/ 0 w 7"/>
                <a:gd name="T13" fmla="*/ 8 h 25"/>
                <a:gd name="T14" fmla="*/ 0 w 7"/>
                <a:gd name="T15" fmla="*/ 22 h 25"/>
                <a:gd name="T16" fmla="*/ 5 w 7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5">
                  <a:moveTo>
                    <a:pt x="5" y="22"/>
                  </a:moveTo>
                  <a:cubicBezTo>
                    <a:pt x="5" y="18"/>
                    <a:pt x="5" y="15"/>
                    <a:pt x="5" y="12"/>
                  </a:cubicBezTo>
                  <a:cubicBezTo>
                    <a:pt x="5" y="10"/>
                    <a:pt x="5" y="8"/>
                    <a:pt x="5" y="7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3"/>
                    <a:pt x="5" y="0"/>
                    <a:pt x="2" y="1"/>
                  </a:cubicBezTo>
                  <a:cubicBezTo>
                    <a:pt x="0" y="2"/>
                    <a:pt x="0" y="6"/>
                    <a:pt x="0" y="8"/>
                  </a:cubicBezTo>
                  <a:cubicBezTo>
                    <a:pt x="0" y="13"/>
                    <a:pt x="0" y="17"/>
                    <a:pt x="0" y="22"/>
                  </a:cubicBezTo>
                  <a:cubicBezTo>
                    <a:pt x="0" y="25"/>
                    <a:pt x="5" y="25"/>
                    <a:pt x="5" y="2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2"/>
            <p:cNvSpPr/>
            <p:nvPr/>
          </p:nvSpPr>
          <p:spPr bwMode="auto">
            <a:xfrm>
              <a:off x="7451" y="3172"/>
              <a:ext cx="25" cy="77"/>
            </a:xfrm>
            <a:custGeom>
              <a:avLst/>
              <a:gdLst>
                <a:gd name="T0" fmla="*/ 0 w 7"/>
                <a:gd name="T1" fmla="*/ 7 h 26"/>
                <a:gd name="T2" fmla="*/ 1 w 7"/>
                <a:gd name="T3" fmla="*/ 16 h 26"/>
                <a:gd name="T4" fmla="*/ 1 w 7"/>
                <a:gd name="T5" fmla="*/ 19 h 26"/>
                <a:gd name="T6" fmla="*/ 2 w 7"/>
                <a:gd name="T7" fmla="*/ 21 h 26"/>
                <a:gd name="T8" fmla="*/ 5 w 7"/>
                <a:gd name="T9" fmla="*/ 23 h 26"/>
                <a:gd name="T10" fmla="*/ 5 w 7"/>
                <a:gd name="T11" fmla="*/ 14 h 26"/>
                <a:gd name="T12" fmla="*/ 5 w 7"/>
                <a:gd name="T13" fmla="*/ 8 h 26"/>
                <a:gd name="T14" fmla="*/ 5 w 7"/>
                <a:gd name="T15" fmla="*/ 6 h 26"/>
                <a:gd name="T16" fmla="*/ 5 w 7"/>
                <a:gd name="T17" fmla="*/ 3 h 26"/>
                <a:gd name="T18" fmla="*/ 1 w 7"/>
                <a:gd name="T19" fmla="*/ 2 h 26"/>
                <a:gd name="T20" fmla="*/ 0 w 7"/>
                <a:gd name="T21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6">
                  <a:moveTo>
                    <a:pt x="0" y="7"/>
                  </a:moveTo>
                  <a:cubicBezTo>
                    <a:pt x="0" y="10"/>
                    <a:pt x="1" y="13"/>
                    <a:pt x="1" y="16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1" y="20"/>
                    <a:pt x="1" y="22"/>
                    <a:pt x="2" y="21"/>
                  </a:cubicBezTo>
                  <a:cubicBezTo>
                    <a:pt x="0" y="23"/>
                    <a:pt x="4" y="26"/>
                    <a:pt x="5" y="23"/>
                  </a:cubicBezTo>
                  <a:cubicBezTo>
                    <a:pt x="7" y="21"/>
                    <a:pt x="6" y="16"/>
                    <a:pt x="5" y="14"/>
                  </a:cubicBezTo>
                  <a:cubicBezTo>
                    <a:pt x="5" y="12"/>
                    <a:pt x="5" y="10"/>
                    <a:pt x="5" y="8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6" y="5"/>
                    <a:pt x="6" y="4"/>
                    <a:pt x="5" y="3"/>
                  </a:cubicBezTo>
                  <a:cubicBezTo>
                    <a:pt x="4" y="1"/>
                    <a:pt x="3" y="0"/>
                    <a:pt x="1" y="2"/>
                  </a:cubicBezTo>
                  <a:cubicBezTo>
                    <a:pt x="0" y="3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3"/>
            <p:cNvSpPr/>
            <p:nvPr/>
          </p:nvSpPr>
          <p:spPr bwMode="auto">
            <a:xfrm>
              <a:off x="7444" y="3035"/>
              <a:ext cx="25" cy="101"/>
            </a:xfrm>
            <a:custGeom>
              <a:avLst/>
              <a:gdLst>
                <a:gd name="T0" fmla="*/ 0 w 7"/>
                <a:gd name="T1" fmla="*/ 4 h 34"/>
                <a:gd name="T2" fmla="*/ 1 w 7"/>
                <a:gd name="T3" fmla="*/ 31 h 34"/>
                <a:gd name="T4" fmla="*/ 6 w 7"/>
                <a:gd name="T5" fmla="*/ 31 h 34"/>
                <a:gd name="T6" fmla="*/ 6 w 7"/>
                <a:gd name="T7" fmla="*/ 10 h 34"/>
                <a:gd name="T8" fmla="*/ 6 w 7"/>
                <a:gd name="T9" fmla="*/ 7 h 34"/>
                <a:gd name="T10" fmla="*/ 4 w 7"/>
                <a:gd name="T11" fmla="*/ 2 h 34"/>
                <a:gd name="T12" fmla="*/ 0 w 7"/>
                <a:gd name="T1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4">
                  <a:moveTo>
                    <a:pt x="0" y="4"/>
                  </a:moveTo>
                  <a:cubicBezTo>
                    <a:pt x="2" y="13"/>
                    <a:pt x="1" y="22"/>
                    <a:pt x="1" y="31"/>
                  </a:cubicBezTo>
                  <a:cubicBezTo>
                    <a:pt x="1" y="34"/>
                    <a:pt x="6" y="34"/>
                    <a:pt x="6" y="31"/>
                  </a:cubicBezTo>
                  <a:cubicBezTo>
                    <a:pt x="6" y="24"/>
                    <a:pt x="6" y="17"/>
                    <a:pt x="6" y="10"/>
                  </a:cubicBezTo>
                  <a:cubicBezTo>
                    <a:pt x="6" y="9"/>
                    <a:pt x="7" y="8"/>
                    <a:pt x="6" y="7"/>
                  </a:cubicBezTo>
                  <a:cubicBezTo>
                    <a:pt x="6" y="5"/>
                    <a:pt x="5" y="4"/>
                    <a:pt x="4" y="2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4"/>
            <p:cNvSpPr/>
            <p:nvPr/>
          </p:nvSpPr>
          <p:spPr bwMode="auto">
            <a:xfrm>
              <a:off x="7448" y="2943"/>
              <a:ext cx="21" cy="62"/>
            </a:xfrm>
            <a:custGeom>
              <a:avLst/>
              <a:gdLst>
                <a:gd name="T0" fmla="*/ 5 w 6"/>
                <a:gd name="T1" fmla="*/ 18 h 21"/>
                <a:gd name="T2" fmla="*/ 6 w 6"/>
                <a:gd name="T3" fmla="*/ 3 h 21"/>
                <a:gd name="T4" fmla="*/ 1 w 6"/>
                <a:gd name="T5" fmla="*/ 3 h 21"/>
                <a:gd name="T6" fmla="*/ 0 w 6"/>
                <a:gd name="T7" fmla="*/ 18 h 21"/>
                <a:gd name="T8" fmla="*/ 5 w 6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1">
                  <a:moveTo>
                    <a:pt x="5" y="18"/>
                  </a:moveTo>
                  <a:cubicBezTo>
                    <a:pt x="5" y="13"/>
                    <a:pt x="6" y="8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ubicBezTo>
                    <a:pt x="1" y="8"/>
                    <a:pt x="1" y="13"/>
                    <a:pt x="0" y="18"/>
                  </a:cubicBezTo>
                  <a:cubicBezTo>
                    <a:pt x="0" y="21"/>
                    <a:pt x="4" y="21"/>
                    <a:pt x="5" y="1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5"/>
            <p:cNvSpPr/>
            <p:nvPr/>
          </p:nvSpPr>
          <p:spPr bwMode="auto">
            <a:xfrm>
              <a:off x="7448" y="2827"/>
              <a:ext cx="25" cy="83"/>
            </a:xfrm>
            <a:custGeom>
              <a:avLst/>
              <a:gdLst>
                <a:gd name="T0" fmla="*/ 2 w 7"/>
                <a:gd name="T1" fmla="*/ 25 h 28"/>
                <a:gd name="T2" fmla="*/ 7 w 7"/>
                <a:gd name="T3" fmla="*/ 25 h 28"/>
                <a:gd name="T4" fmla="*/ 5 w 7"/>
                <a:gd name="T5" fmla="*/ 3 h 28"/>
                <a:gd name="T6" fmla="*/ 0 w 7"/>
                <a:gd name="T7" fmla="*/ 3 h 28"/>
                <a:gd name="T8" fmla="*/ 2 w 7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8">
                  <a:moveTo>
                    <a:pt x="2" y="25"/>
                  </a:moveTo>
                  <a:cubicBezTo>
                    <a:pt x="3" y="28"/>
                    <a:pt x="7" y="28"/>
                    <a:pt x="7" y="25"/>
                  </a:cubicBezTo>
                  <a:cubicBezTo>
                    <a:pt x="6" y="18"/>
                    <a:pt x="6" y="10"/>
                    <a:pt x="5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1" y="10"/>
                    <a:pt x="1" y="18"/>
                    <a:pt x="2" y="2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6"/>
            <p:cNvSpPr/>
            <p:nvPr/>
          </p:nvSpPr>
          <p:spPr bwMode="auto">
            <a:xfrm>
              <a:off x="7441" y="2703"/>
              <a:ext cx="21" cy="92"/>
            </a:xfrm>
            <a:custGeom>
              <a:avLst/>
              <a:gdLst>
                <a:gd name="T0" fmla="*/ 1 w 6"/>
                <a:gd name="T1" fmla="*/ 28 h 31"/>
                <a:gd name="T2" fmla="*/ 6 w 6"/>
                <a:gd name="T3" fmla="*/ 28 h 31"/>
                <a:gd name="T4" fmla="*/ 5 w 6"/>
                <a:gd name="T5" fmla="*/ 3 h 31"/>
                <a:gd name="T6" fmla="*/ 0 w 6"/>
                <a:gd name="T7" fmla="*/ 3 h 31"/>
                <a:gd name="T8" fmla="*/ 1 w 6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1">
                  <a:moveTo>
                    <a:pt x="1" y="28"/>
                  </a:moveTo>
                  <a:cubicBezTo>
                    <a:pt x="1" y="31"/>
                    <a:pt x="6" y="31"/>
                    <a:pt x="6" y="28"/>
                  </a:cubicBezTo>
                  <a:cubicBezTo>
                    <a:pt x="6" y="20"/>
                    <a:pt x="6" y="11"/>
                    <a:pt x="5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1" y="11"/>
                    <a:pt x="1" y="20"/>
                    <a:pt x="1" y="2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07"/>
            <p:cNvSpPr/>
            <p:nvPr/>
          </p:nvSpPr>
          <p:spPr bwMode="auto">
            <a:xfrm>
              <a:off x="7444" y="2581"/>
              <a:ext cx="22" cy="83"/>
            </a:xfrm>
            <a:custGeom>
              <a:avLst/>
              <a:gdLst>
                <a:gd name="T0" fmla="*/ 1 w 6"/>
                <a:gd name="T1" fmla="*/ 4 h 28"/>
                <a:gd name="T2" fmla="*/ 1 w 6"/>
                <a:gd name="T3" fmla="*/ 4 h 28"/>
                <a:gd name="T4" fmla="*/ 0 w 6"/>
                <a:gd name="T5" fmla="*/ 25 h 28"/>
                <a:gd name="T6" fmla="*/ 5 w 6"/>
                <a:gd name="T7" fmla="*/ 25 h 28"/>
                <a:gd name="T8" fmla="*/ 5 w 6"/>
                <a:gd name="T9" fmla="*/ 13 h 28"/>
                <a:gd name="T10" fmla="*/ 5 w 6"/>
                <a:gd name="T11" fmla="*/ 7 h 28"/>
                <a:gd name="T12" fmla="*/ 6 w 6"/>
                <a:gd name="T13" fmla="*/ 4 h 28"/>
                <a:gd name="T14" fmla="*/ 6 w 6"/>
                <a:gd name="T15" fmla="*/ 4 h 28"/>
                <a:gd name="T16" fmla="*/ 6 w 6"/>
                <a:gd name="T17" fmla="*/ 4 h 28"/>
                <a:gd name="T18" fmla="*/ 1 w 6"/>
                <a:gd name="T19" fmla="*/ 3 h 28"/>
                <a:gd name="T20" fmla="*/ 1 w 6"/>
                <a:gd name="T21" fmla="*/ 4 h 28"/>
                <a:gd name="T22" fmla="*/ 1 w 6"/>
                <a:gd name="T23" fmla="*/ 4 h 28"/>
                <a:gd name="T24" fmla="*/ 1 w 6"/>
                <a:gd name="T25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28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11"/>
                    <a:pt x="0" y="18"/>
                    <a:pt x="0" y="25"/>
                  </a:cubicBezTo>
                  <a:cubicBezTo>
                    <a:pt x="0" y="28"/>
                    <a:pt x="5" y="28"/>
                    <a:pt x="5" y="25"/>
                  </a:cubicBezTo>
                  <a:cubicBezTo>
                    <a:pt x="5" y="21"/>
                    <a:pt x="5" y="17"/>
                    <a:pt x="5" y="13"/>
                  </a:cubicBezTo>
                  <a:cubicBezTo>
                    <a:pt x="5" y="11"/>
                    <a:pt x="5" y="9"/>
                    <a:pt x="5" y="7"/>
                  </a:cubicBezTo>
                  <a:cubicBezTo>
                    <a:pt x="5" y="7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8"/>
            <p:cNvSpPr/>
            <p:nvPr/>
          </p:nvSpPr>
          <p:spPr bwMode="auto">
            <a:xfrm>
              <a:off x="7455" y="2465"/>
              <a:ext cx="21" cy="98"/>
            </a:xfrm>
            <a:custGeom>
              <a:avLst/>
              <a:gdLst>
                <a:gd name="T0" fmla="*/ 5 w 6"/>
                <a:gd name="T1" fmla="*/ 30 h 33"/>
                <a:gd name="T2" fmla="*/ 5 w 6"/>
                <a:gd name="T3" fmla="*/ 10 h 33"/>
                <a:gd name="T4" fmla="*/ 6 w 6"/>
                <a:gd name="T5" fmla="*/ 8 h 33"/>
                <a:gd name="T6" fmla="*/ 5 w 6"/>
                <a:gd name="T7" fmla="*/ 3 h 33"/>
                <a:gd name="T8" fmla="*/ 0 w 6"/>
                <a:gd name="T9" fmla="*/ 3 h 33"/>
                <a:gd name="T10" fmla="*/ 0 w 6"/>
                <a:gd name="T11" fmla="*/ 30 h 33"/>
                <a:gd name="T12" fmla="*/ 5 w 6"/>
                <a:gd name="T13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3">
                  <a:moveTo>
                    <a:pt x="5" y="3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6" y="9"/>
                    <a:pt x="6" y="8"/>
                  </a:cubicBezTo>
                  <a:cubicBezTo>
                    <a:pt x="6" y="6"/>
                    <a:pt x="5" y="5"/>
                    <a:pt x="5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09"/>
            <p:cNvSpPr/>
            <p:nvPr/>
          </p:nvSpPr>
          <p:spPr bwMode="auto">
            <a:xfrm>
              <a:off x="7444" y="2347"/>
              <a:ext cx="29" cy="89"/>
            </a:xfrm>
            <a:custGeom>
              <a:avLst/>
              <a:gdLst>
                <a:gd name="T0" fmla="*/ 1 w 8"/>
                <a:gd name="T1" fmla="*/ 4 h 30"/>
                <a:gd name="T2" fmla="*/ 2 w 8"/>
                <a:gd name="T3" fmla="*/ 27 h 30"/>
                <a:gd name="T4" fmla="*/ 7 w 8"/>
                <a:gd name="T5" fmla="*/ 27 h 30"/>
                <a:gd name="T6" fmla="*/ 6 w 8"/>
                <a:gd name="T7" fmla="*/ 3 h 30"/>
                <a:gd name="T8" fmla="*/ 1 w 8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0">
                  <a:moveTo>
                    <a:pt x="1" y="4"/>
                  </a:moveTo>
                  <a:cubicBezTo>
                    <a:pt x="3" y="11"/>
                    <a:pt x="2" y="20"/>
                    <a:pt x="2" y="27"/>
                  </a:cubicBezTo>
                  <a:cubicBezTo>
                    <a:pt x="2" y="30"/>
                    <a:pt x="7" y="30"/>
                    <a:pt x="7" y="27"/>
                  </a:cubicBezTo>
                  <a:cubicBezTo>
                    <a:pt x="7" y="19"/>
                    <a:pt x="8" y="11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0"/>
            <p:cNvSpPr/>
            <p:nvPr/>
          </p:nvSpPr>
          <p:spPr bwMode="auto">
            <a:xfrm>
              <a:off x="7451" y="2231"/>
              <a:ext cx="18" cy="89"/>
            </a:xfrm>
            <a:custGeom>
              <a:avLst/>
              <a:gdLst>
                <a:gd name="T0" fmla="*/ 5 w 5"/>
                <a:gd name="T1" fmla="*/ 27 h 30"/>
                <a:gd name="T2" fmla="*/ 5 w 5"/>
                <a:gd name="T3" fmla="*/ 3 h 30"/>
                <a:gd name="T4" fmla="*/ 0 w 5"/>
                <a:gd name="T5" fmla="*/ 3 h 30"/>
                <a:gd name="T6" fmla="*/ 0 w 5"/>
                <a:gd name="T7" fmla="*/ 27 h 30"/>
                <a:gd name="T8" fmla="*/ 5 w 5"/>
                <a:gd name="T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7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5" y="30"/>
                    <a:pt x="5" y="2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1"/>
            <p:cNvSpPr/>
            <p:nvPr/>
          </p:nvSpPr>
          <p:spPr bwMode="auto">
            <a:xfrm>
              <a:off x="7441" y="2109"/>
              <a:ext cx="28" cy="92"/>
            </a:xfrm>
            <a:custGeom>
              <a:avLst/>
              <a:gdLst>
                <a:gd name="T0" fmla="*/ 1 w 8"/>
                <a:gd name="T1" fmla="*/ 4 h 31"/>
                <a:gd name="T2" fmla="*/ 2 w 8"/>
                <a:gd name="T3" fmla="*/ 28 h 31"/>
                <a:gd name="T4" fmla="*/ 7 w 8"/>
                <a:gd name="T5" fmla="*/ 28 h 31"/>
                <a:gd name="T6" fmla="*/ 6 w 8"/>
                <a:gd name="T7" fmla="*/ 3 h 31"/>
                <a:gd name="T8" fmla="*/ 1 w 8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4"/>
                  </a:moveTo>
                  <a:cubicBezTo>
                    <a:pt x="3" y="11"/>
                    <a:pt x="2" y="20"/>
                    <a:pt x="2" y="28"/>
                  </a:cubicBezTo>
                  <a:cubicBezTo>
                    <a:pt x="2" y="31"/>
                    <a:pt x="7" y="31"/>
                    <a:pt x="7" y="28"/>
                  </a:cubicBezTo>
                  <a:cubicBezTo>
                    <a:pt x="7" y="20"/>
                    <a:pt x="8" y="11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2"/>
            <p:cNvSpPr/>
            <p:nvPr/>
          </p:nvSpPr>
          <p:spPr bwMode="auto">
            <a:xfrm>
              <a:off x="7444" y="1970"/>
              <a:ext cx="18" cy="112"/>
            </a:xfrm>
            <a:custGeom>
              <a:avLst/>
              <a:gdLst>
                <a:gd name="T0" fmla="*/ 5 w 5"/>
                <a:gd name="T1" fmla="*/ 35 h 38"/>
                <a:gd name="T2" fmla="*/ 5 w 5"/>
                <a:gd name="T3" fmla="*/ 3 h 38"/>
                <a:gd name="T4" fmla="*/ 0 w 5"/>
                <a:gd name="T5" fmla="*/ 3 h 38"/>
                <a:gd name="T6" fmla="*/ 0 w 5"/>
                <a:gd name="T7" fmla="*/ 35 h 38"/>
                <a:gd name="T8" fmla="*/ 5 w 5"/>
                <a:gd name="T9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8">
                  <a:moveTo>
                    <a:pt x="5" y="35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5" y="38"/>
                    <a:pt x="5" y="3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3"/>
            <p:cNvSpPr/>
            <p:nvPr/>
          </p:nvSpPr>
          <p:spPr bwMode="auto">
            <a:xfrm>
              <a:off x="7444" y="1851"/>
              <a:ext cx="32" cy="107"/>
            </a:xfrm>
            <a:custGeom>
              <a:avLst/>
              <a:gdLst>
                <a:gd name="T0" fmla="*/ 1 w 9"/>
                <a:gd name="T1" fmla="*/ 33 h 36"/>
                <a:gd name="T2" fmla="*/ 6 w 9"/>
                <a:gd name="T3" fmla="*/ 33 h 36"/>
                <a:gd name="T4" fmla="*/ 8 w 9"/>
                <a:gd name="T5" fmla="*/ 4 h 36"/>
                <a:gd name="T6" fmla="*/ 3 w 9"/>
                <a:gd name="T7" fmla="*/ 2 h 36"/>
                <a:gd name="T8" fmla="*/ 1 w 9"/>
                <a:gd name="T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6">
                  <a:moveTo>
                    <a:pt x="1" y="33"/>
                  </a:moveTo>
                  <a:cubicBezTo>
                    <a:pt x="1" y="36"/>
                    <a:pt x="6" y="36"/>
                    <a:pt x="6" y="33"/>
                  </a:cubicBezTo>
                  <a:cubicBezTo>
                    <a:pt x="6" y="23"/>
                    <a:pt x="5" y="13"/>
                    <a:pt x="8" y="4"/>
                  </a:cubicBezTo>
                  <a:cubicBezTo>
                    <a:pt x="9" y="1"/>
                    <a:pt x="4" y="0"/>
                    <a:pt x="3" y="2"/>
                  </a:cubicBezTo>
                  <a:cubicBezTo>
                    <a:pt x="0" y="12"/>
                    <a:pt x="1" y="23"/>
                    <a:pt x="1" y="3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4"/>
            <p:cNvSpPr/>
            <p:nvPr/>
          </p:nvSpPr>
          <p:spPr bwMode="auto">
            <a:xfrm>
              <a:off x="7441" y="1753"/>
              <a:ext cx="28" cy="80"/>
            </a:xfrm>
            <a:custGeom>
              <a:avLst/>
              <a:gdLst>
                <a:gd name="T0" fmla="*/ 3 w 8"/>
                <a:gd name="T1" fmla="*/ 5 h 27"/>
                <a:gd name="T2" fmla="*/ 3 w 8"/>
                <a:gd name="T3" fmla="*/ 24 h 27"/>
                <a:gd name="T4" fmla="*/ 8 w 8"/>
                <a:gd name="T5" fmla="*/ 24 h 27"/>
                <a:gd name="T6" fmla="*/ 8 w 8"/>
                <a:gd name="T7" fmla="*/ 9 h 27"/>
                <a:gd name="T8" fmla="*/ 4 w 8"/>
                <a:gd name="T9" fmla="*/ 0 h 27"/>
                <a:gd name="T10" fmla="*/ 3 w 8"/>
                <a:gd name="T11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7">
                  <a:moveTo>
                    <a:pt x="3" y="5"/>
                  </a:moveTo>
                  <a:cubicBezTo>
                    <a:pt x="4" y="5"/>
                    <a:pt x="3" y="22"/>
                    <a:pt x="3" y="24"/>
                  </a:cubicBezTo>
                  <a:cubicBezTo>
                    <a:pt x="3" y="27"/>
                    <a:pt x="8" y="27"/>
                    <a:pt x="8" y="24"/>
                  </a:cubicBezTo>
                  <a:cubicBezTo>
                    <a:pt x="8" y="19"/>
                    <a:pt x="8" y="14"/>
                    <a:pt x="8" y="9"/>
                  </a:cubicBezTo>
                  <a:cubicBezTo>
                    <a:pt x="8" y="6"/>
                    <a:pt x="7" y="1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15"/>
            <p:cNvSpPr/>
            <p:nvPr/>
          </p:nvSpPr>
          <p:spPr bwMode="auto">
            <a:xfrm>
              <a:off x="7441" y="1622"/>
              <a:ext cx="28" cy="92"/>
            </a:xfrm>
            <a:custGeom>
              <a:avLst/>
              <a:gdLst>
                <a:gd name="T0" fmla="*/ 6 w 8"/>
                <a:gd name="T1" fmla="*/ 28 h 31"/>
                <a:gd name="T2" fmla="*/ 7 w 8"/>
                <a:gd name="T3" fmla="*/ 3 h 31"/>
                <a:gd name="T4" fmla="*/ 2 w 8"/>
                <a:gd name="T5" fmla="*/ 3 h 31"/>
                <a:gd name="T6" fmla="*/ 1 w 8"/>
                <a:gd name="T7" fmla="*/ 27 h 31"/>
                <a:gd name="T8" fmla="*/ 6 w 8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28"/>
                  </a:moveTo>
                  <a:cubicBezTo>
                    <a:pt x="8" y="20"/>
                    <a:pt x="7" y="11"/>
                    <a:pt x="7" y="3"/>
                  </a:cubicBezTo>
                  <a:cubicBezTo>
                    <a:pt x="7" y="0"/>
                    <a:pt x="2" y="0"/>
                    <a:pt x="2" y="3"/>
                  </a:cubicBezTo>
                  <a:cubicBezTo>
                    <a:pt x="2" y="11"/>
                    <a:pt x="4" y="19"/>
                    <a:pt x="1" y="27"/>
                  </a:cubicBezTo>
                  <a:cubicBezTo>
                    <a:pt x="0" y="30"/>
                    <a:pt x="5" y="31"/>
                    <a:pt x="6" y="2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16"/>
            <p:cNvSpPr/>
            <p:nvPr/>
          </p:nvSpPr>
          <p:spPr bwMode="auto">
            <a:xfrm>
              <a:off x="7444" y="1486"/>
              <a:ext cx="25" cy="104"/>
            </a:xfrm>
            <a:custGeom>
              <a:avLst/>
              <a:gdLst>
                <a:gd name="T0" fmla="*/ 0 w 7"/>
                <a:gd name="T1" fmla="*/ 32 h 35"/>
                <a:gd name="T2" fmla="*/ 5 w 7"/>
                <a:gd name="T3" fmla="*/ 32 h 35"/>
                <a:gd name="T4" fmla="*/ 6 w 7"/>
                <a:gd name="T5" fmla="*/ 3 h 35"/>
                <a:gd name="T6" fmla="*/ 1 w 7"/>
                <a:gd name="T7" fmla="*/ 3 h 35"/>
                <a:gd name="T8" fmla="*/ 0 w 7"/>
                <a:gd name="T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5">
                  <a:moveTo>
                    <a:pt x="0" y="32"/>
                  </a:moveTo>
                  <a:cubicBezTo>
                    <a:pt x="0" y="35"/>
                    <a:pt x="5" y="35"/>
                    <a:pt x="5" y="32"/>
                  </a:cubicBezTo>
                  <a:cubicBezTo>
                    <a:pt x="5" y="22"/>
                    <a:pt x="7" y="13"/>
                    <a:pt x="6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2" y="13"/>
                    <a:pt x="0" y="22"/>
                    <a:pt x="0" y="3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17"/>
            <p:cNvSpPr/>
            <p:nvPr/>
          </p:nvSpPr>
          <p:spPr bwMode="auto">
            <a:xfrm>
              <a:off x="7444" y="1361"/>
              <a:ext cx="29" cy="104"/>
            </a:xfrm>
            <a:custGeom>
              <a:avLst/>
              <a:gdLst>
                <a:gd name="T0" fmla="*/ 0 w 8"/>
                <a:gd name="T1" fmla="*/ 32 h 35"/>
                <a:gd name="T2" fmla="*/ 5 w 8"/>
                <a:gd name="T3" fmla="*/ 32 h 35"/>
                <a:gd name="T4" fmla="*/ 6 w 8"/>
                <a:gd name="T5" fmla="*/ 3 h 35"/>
                <a:gd name="T6" fmla="*/ 1 w 8"/>
                <a:gd name="T7" fmla="*/ 4 h 35"/>
                <a:gd name="T8" fmla="*/ 0 w 8"/>
                <a:gd name="T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5">
                  <a:moveTo>
                    <a:pt x="0" y="32"/>
                  </a:moveTo>
                  <a:cubicBezTo>
                    <a:pt x="0" y="35"/>
                    <a:pt x="5" y="35"/>
                    <a:pt x="5" y="32"/>
                  </a:cubicBezTo>
                  <a:cubicBezTo>
                    <a:pt x="5" y="23"/>
                    <a:pt x="8" y="12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ubicBezTo>
                    <a:pt x="4" y="13"/>
                    <a:pt x="0" y="23"/>
                    <a:pt x="0" y="3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18"/>
            <p:cNvSpPr/>
            <p:nvPr/>
          </p:nvSpPr>
          <p:spPr bwMode="auto">
            <a:xfrm>
              <a:off x="7451" y="1213"/>
              <a:ext cx="25" cy="98"/>
            </a:xfrm>
            <a:custGeom>
              <a:avLst/>
              <a:gdLst>
                <a:gd name="T0" fmla="*/ 1 w 7"/>
                <a:gd name="T1" fmla="*/ 9 h 33"/>
                <a:gd name="T2" fmla="*/ 2 w 7"/>
                <a:gd name="T3" fmla="*/ 30 h 33"/>
                <a:gd name="T4" fmla="*/ 7 w 7"/>
                <a:gd name="T5" fmla="*/ 30 h 33"/>
                <a:gd name="T6" fmla="*/ 6 w 7"/>
                <a:gd name="T7" fmla="*/ 3 h 33"/>
                <a:gd name="T8" fmla="*/ 2 w 7"/>
                <a:gd name="T9" fmla="*/ 2 h 33"/>
                <a:gd name="T10" fmla="*/ 0 w 7"/>
                <a:gd name="T11" fmla="*/ 7 h 33"/>
                <a:gd name="T12" fmla="*/ 1 w 7"/>
                <a:gd name="T1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3">
                  <a:moveTo>
                    <a:pt x="1" y="9"/>
                  </a:moveTo>
                  <a:cubicBezTo>
                    <a:pt x="1" y="16"/>
                    <a:pt x="1" y="23"/>
                    <a:pt x="2" y="30"/>
                  </a:cubicBezTo>
                  <a:cubicBezTo>
                    <a:pt x="3" y="33"/>
                    <a:pt x="7" y="33"/>
                    <a:pt x="7" y="30"/>
                  </a:cubicBezTo>
                  <a:cubicBezTo>
                    <a:pt x="6" y="21"/>
                    <a:pt x="6" y="12"/>
                    <a:pt x="6" y="3"/>
                  </a:cubicBezTo>
                  <a:cubicBezTo>
                    <a:pt x="6" y="1"/>
                    <a:pt x="3" y="0"/>
                    <a:pt x="2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8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19"/>
            <p:cNvSpPr/>
            <p:nvPr/>
          </p:nvSpPr>
          <p:spPr bwMode="auto">
            <a:xfrm>
              <a:off x="7448" y="1068"/>
              <a:ext cx="25" cy="94"/>
            </a:xfrm>
            <a:custGeom>
              <a:avLst/>
              <a:gdLst>
                <a:gd name="T0" fmla="*/ 5 w 7"/>
                <a:gd name="T1" fmla="*/ 29 h 32"/>
                <a:gd name="T2" fmla="*/ 6 w 7"/>
                <a:gd name="T3" fmla="*/ 14 h 32"/>
                <a:gd name="T4" fmla="*/ 6 w 7"/>
                <a:gd name="T5" fmla="*/ 7 h 32"/>
                <a:gd name="T6" fmla="*/ 7 w 7"/>
                <a:gd name="T7" fmla="*/ 4 h 32"/>
                <a:gd name="T8" fmla="*/ 7 w 7"/>
                <a:gd name="T9" fmla="*/ 3 h 32"/>
                <a:gd name="T10" fmla="*/ 7 w 7"/>
                <a:gd name="T11" fmla="*/ 3 h 32"/>
                <a:gd name="T12" fmla="*/ 3 w 7"/>
                <a:gd name="T13" fmla="*/ 2 h 32"/>
                <a:gd name="T14" fmla="*/ 1 w 7"/>
                <a:gd name="T15" fmla="*/ 11 h 32"/>
                <a:gd name="T16" fmla="*/ 0 w 7"/>
                <a:gd name="T17" fmla="*/ 29 h 32"/>
                <a:gd name="T18" fmla="*/ 5 w 7"/>
                <a:gd name="T1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2">
                  <a:moveTo>
                    <a:pt x="5" y="29"/>
                  </a:moveTo>
                  <a:cubicBezTo>
                    <a:pt x="5" y="24"/>
                    <a:pt x="5" y="19"/>
                    <a:pt x="6" y="14"/>
                  </a:cubicBezTo>
                  <a:cubicBezTo>
                    <a:pt x="6" y="12"/>
                    <a:pt x="6" y="10"/>
                    <a:pt x="6" y="7"/>
                  </a:cubicBezTo>
                  <a:cubicBezTo>
                    <a:pt x="6" y="6"/>
                    <a:pt x="7" y="5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4" y="0"/>
                    <a:pt x="3" y="2"/>
                  </a:cubicBezTo>
                  <a:cubicBezTo>
                    <a:pt x="1" y="4"/>
                    <a:pt x="2" y="8"/>
                    <a:pt x="1" y="11"/>
                  </a:cubicBezTo>
                  <a:cubicBezTo>
                    <a:pt x="1" y="17"/>
                    <a:pt x="0" y="23"/>
                    <a:pt x="0" y="29"/>
                  </a:cubicBezTo>
                  <a:cubicBezTo>
                    <a:pt x="0" y="32"/>
                    <a:pt x="5" y="32"/>
                    <a:pt x="5" y="2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0"/>
            <p:cNvSpPr/>
            <p:nvPr/>
          </p:nvSpPr>
          <p:spPr bwMode="auto">
            <a:xfrm>
              <a:off x="7441" y="934"/>
              <a:ext cx="28" cy="104"/>
            </a:xfrm>
            <a:custGeom>
              <a:avLst/>
              <a:gdLst>
                <a:gd name="T0" fmla="*/ 1 w 8"/>
                <a:gd name="T1" fmla="*/ 9 h 35"/>
                <a:gd name="T2" fmla="*/ 3 w 8"/>
                <a:gd name="T3" fmla="*/ 32 h 35"/>
                <a:gd name="T4" fmla="*/ 8 w 8"/>
                <a:gd name="T5" fmla="*/ 32 h 35"/>
                <a:gd name="T6" fmla="*/ 6 w 8"/>
                <a:gd name="T7" fmla="*/ 17 h 35"/>
                <a:gd name="T8" fmla="*/ 5 w 8"/>
                <a:gd name="T9" fmla="*/ 9 h 35"/>
                <a:gd name="T10" fmla="*/ 5 w 8"/>
                <a:gd name="T11" fmla="*/ 6 h 35"/>
                <a:gd name="T12" fmla="*/ 5 w 8"/>
                <a:gd name="T13" fmla="*/ 5 h 35"/>
                <a:gd name="T14" fmla="*/ 5 w 8"/>
                <a:gd name="T15" fmla="*/ 3 h 35"/>
                <a:gd name="T16" fmla="*/ 1 w 8"/>
                <a:gd name="T17" fmla="*/ 2 h 35"/>
                <a:gd name="T18" fmla="*/ 1 w 8"/>
                <a:gd name="T1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1" y="9"/>
                  </a:moveTo>
                  <a:cubicBezTo>
                    <a:pt x="1" y="16"/>
                    <a:pt x="3" y="24"/>
                    <a:pt x="3" y="32"/>
                  </a:cubicBezTo>
                  <a:cubicBezTo>
                    <a:pt x="3" y="35"/>
                    <a:pt x="8" y="35"/>
                    <a:pt x="8" y="32"/>
                  </a:cubicBezTo>
                  <a:cubicBezTo>
                    <a:pt x="8" y="27"/>
                    <a:pt x="7" y="22"/>
                    <a:pt x="6" y="17"/>
                  </a:cubicBezTo>
                  <a:cubicBezTo>
                    <a:pt x="6" y="14"/>
                    <a:pt x="6" y="12"/>
                    <a:pt x="5" y="9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6" y="4"/>
                    <a:pt x="5" y="3"/>
                  </a:cubicBezTo>
                  <a:cubicBezTo>
                    <a:pt x="5" y="1"/>
                    <a:pt x="2" y="0"/>
                    <a:pt x="1" y="2"/>
                  </a:cubicBezTo>
                  <a:cubicBezTo>
                    <a:pt x="0" y="4"/>
                    <a:pt x="1" y="7"/>
                    <a:pt x="1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1"/>
            <p:cNvSpPr/>
            <p:nvPr/>
          </p:nvSpPr>
          <p:spPr bwMode="auto">
            <a:xfrm>
              <a:off x="7441" y="792"/>
              <a:ext cx="25" cy="109"/>
            </a:xfrm>
            <a:custGeom>
              <a:avLst/>
              <a:gdLst>
                <a:gd name="T0" fmla="*/ 1 w 7"/>
                <a:gd name="T1" fmla="*/ 6 h 37"/>
                <a:gd name="T2" fmla="*/ 2 w 7"/>
                <a:gd name="T3" fmla="*/ 7 h 37"/>
                <a:gd name="T4" fmla="*/ 1 w 7"/>
                <a:gd name="T5" fmla="*/ 16 h 37"/>
                <a:gd name="T6" fmla="*/ 0 w 7"/>
                <a:gd name="T7" fmla="*/ 33 h 37"/>
                <a:gd name="T8" fmla="*/ 4 w 7"/>
                <a:gd name="T9" fmla="*/ 34 h 37"/>
                <a:gd name="T10" fmla="*/ 6 w 7"/>
                <a:gd name="T11" fmla="*/ 16 h 37"/>
                <a:gd name="T12" fmla="*/ 4 w 7"/>
                <a:gd name="T13" fmla="*/ 1 h 37"/>
                <a:gd name="T14" fmla="*/ 0 w 7"/>
                <a:gd name="T15" fmla="*/ 3 h 37"/>
                <a:gd name="T16" fmla="*/ 1 w 7"/>
                <a:gd name="T17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7">
                  <a:moveTo>
                    <a:pt x="1" y="6"/>
                  </a:moveTo>
                  <a:cubicBezTo>
                    <a:pt x="1" y="7"/>
                    <a:pt x="1" y="7"/>
                    <a:pt x="2" y="7"/>
                  </a:cubicBezTo>
                  <a:cubicBezTo>
                    <a:pt x="2" y="10"/>
                    <a:pt x="1" y="15"/>
                    <a:pt x="1" y="16"/>
                  </a:cubicBezTo>
                  <a:cubicBezTo>
                    <a:pt x="1" y="22"/>
                    <a:pt x="1" y="27"/>
                    <a:pt x="0" y="33"/>
                  </a:cubicBezTo>
                  <a:cubicBezTo>
                    <a:pt x="0" y="35"/>
                    <a:pt x="4" y="37"/>
                    <a:pt x="4" y="34"/>
                  </a:cubicBezTo>
                  <a:cubicBezTo>
                    <a:pt x="6" y="28"/>
                    <a:pt x="6" y="22"/>
                    <a:pt x="6" y="16"/>
                  </a:cubicBezTo>
                  <a:cubicBezTo>
                    <a:pt x="6" y="12"/>
                    <a:pt x="7" y="4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1" y="4"/>
                    <a:pt x="1" y="5"/>
                    <a:pt x="1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2"/>
            <p:cNvSpPr/>
            <p:nvPr/>
          </p:nvSpPr>
          <p:spPr bwMode="auto">
            <a:xfrm>
              <a:off x="7444" y="646"/>
              <a:ext cx="22" cy="89"/>
            </a:xfrm>
            <a:custGeom>
              <a:avLst/>
              <a:gdLst>
                <a:gd name="T0" fmla="*/ 0 w 6"/>
                <a:gd name="T1" fmla="*/ 4 h 30"/>
                <a:gd name="T2" fmla="*/ 1 w 6"/>
                <a:gd name="T3" fmla="*/ 27 h 30"/>
                <a:gd name="T4" fmla="*/ 6 w 6"/>
                <a:gd name="T5" fmla="*/ 27 h 30"/>
                <a:gd name="T6" fmla="*/ 5 w 6"/>
                <a:gd name="T7" fmla="*/ 3 h 30"/>
                <a:gd name="T8" fmla="*/ 0 w 6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0">
                  <a:moveTo>
                    <a:pt x="0" y="4"/>
                  </a:moveTo>
                  <a:cubicBezTo>
                    <a:pt x="2" y="11"/>
                    <a:pt x="1" y="20"/>
                    <a:pt x="1" y="27"/>
                  </a:cubicBezTo>
                  <a:cubicBezTo>
                    <a:pt x="1" y="30"/>
                    <a:pt x="6" y="30"/>
                    <a:pt x="6" y="27"/>
                  </a:cubicBezTo>
                  <a:cubicBezTo>
                    <a:pt x="6" y="19"/>
                    <a:pt x="6" y="11"/>
                    <a:pt x="5" y="3"/>
                  </a:cubicBezTo>
                  <a:cubicBezTo>
                    <a:pt x="4" y="0"/>
                    <a:pt x="0" y="1"/>
                    <a:pt x="0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23"/>
            <p:cNvSpPr/>
            <p:nvPr/>
          </p:nvSpPr>
          <p:spPr bwMode="auto">
            <a:xfrm>
              <a:off x="7444" y="513"/>
              <a:ext cx="22" cy="92"/>
            </a:xfrm>
            <a:custGeom>
              <a:avLst/>
              <a:gdLst>
                <a:gd name="T0" fmla="*/ 5 w 6"/>
                <a:gd name="T1" fmla="*/ 28 h 31"/>
                <a:gd name="T2" fmla="*/ 6 w 6"/>
                <a:gd name="T3" fmla="*/ 3 h 31"/>
                <a:gd name="T4" fmla="*/ 1 w 6"/>
                <a:gd name="T5" fmla="*/ 3 h 31"/>
                <a:gd name="T6" fmla="*/ 0 w 6"/>
                <a:gd name="T7" fmla="*/ 28 h 31"/>
                <a:gd name="T8" fmla="*/ 5 w 6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1">
                  <a:moveTo>
                    <a:pt x="5" y="28"/>
                  </a:moveTo>
                  <a:cubicBezTo>
                    <a:pt x="6" y="20"/>
                    <a:pt x="6" y="11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ubicBezTo>
                    <a:pt x="1" y="11"/>
                    <a:pt x="1" y="20"/>
                    <a:pt x="0" y="28"/>
                  </a:cubicBezTo>
                  <a:cubicBezTo>
                    <a:pt x="0" y="31"/>
                    <a:pt x="4" y="31"/>
                    <a:pt x="5" y="2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24"/>
            <p:cNvSpPr/>
            <p:nvPr/>
          </p:nvSpPr>
          <p:spPr bwMode="auto">
            <a:xfrm>
              <a:off x="7444" y="388"/>
              <a:ext cx="29" cy="95"/>
            </a:xfrm>
            <a:custGeom>
              <a:avLst/>
              <a:gdLst>
                <a:gd name="T0" fmla="*/ 1 w 8"/>
                <a:gd name="T1" fmla="*/ 4 h 32"/>
                <a:gd name="T2" fmla="*/ 2 w 8"/>
                <a:gd name="T3" fmla="*/ 29 h 32"/>
                <a:gd name="T4" fmla="*/ 7 w 8"/>
                <a:gd name="T5" fmla="*/ 29 h 32"/>
                <a:gd name="T6" fmla="*/ 6 w 8"/>
                <a:gd name="T7" fmla="*/ 3 h 32"/>
                <a:gd name="T8" fmla="*/ 1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4"/>
                  </a:moveTo>
                  <a:cubicBezTo>
                    <a:pt x="3" y="12"/>
                    <a:pt x="2" y="21"/>
                    <a:pt x="2" y="29"/>
                  </a:cubicBezTo>
                  <a:cubicBezTo>
                    <a:pt x="2" y="32"/>
                    <a:pt x="7" y="32"/>
                    <a:pt x="7" y="29"/>
                  </a:cubicBezTo>
                  <a:cubicBezTo>
                    <a:pt x="7" y="21"/>
                    <a:pt x="8" y="11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25"/>
            <p:cNvSpPr/>
            <p:nvPr/>
          </p:nvSpPr>
          <p:spPr bwMode="auto">
            <a:xfrm>
              <a:off x="7441" y="305"/>
              <a:ext cx="25" cy="56"/>
            </a:xfrm>
            <a:custGeom>
              <a:avLst/>
              <a:gdLst>
                <a:gd name="T0" fmla="*/ 1 w 7"/>
                <a:gd name="T1" fmla="*/ 4 h 19"/>
                <a:gd name="T2" fmla="*/ 2 w 7"/>
                <a:gd name="T3" fmla="*/ 16 h 19"/>
                <a:gd name="T4" fmla="*/ 7 w 7"/>
                <a:gd name="T5" fmla="*/ 16 h 19"/>
                <a:gd name="T6" fmla="*/ 6 w 7"/>
                <a:gd name="T7" fmla="*/ 3 h 19"/>
                <a:gd name="T8" fmla="*/ 1 w 7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9">
                  <a:moveTo>
                    <a:pt x="1" y="4"/>
                  </a:moveTo>
                  <a:cubicBezTo>
                    <a:pt x="2" y="8"/>
                    <a:pt x="2" y="12"/>
                    <a:pt x="2" y="16"/>
                  </a:cubicBezTo>
                  <a:cubicBezTo>
                    <a:pt x="2" y="19"/>
                    <a:pt x="7" y="19"/>
                    <a:pt x="7" y="16"/>
                  </a:cubicBezTo>
                  <a:cubicBezTo>
                    <a:pt x="7" y="11"/>
                    <a:pt x="7" y="7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26"/>
            <p:cNvSpPr/>
            <p:nvPr/>
          </p:nvSpPr>
          <p:spPr bwMode="auto">
            <a:xfrm>
              <a:off x="7441" y="213"/>
              <a:ext cx="28" cy="65"/>
            </a:xfrm>
            <a:custGeom>
              <a:avLst/>
              <a:gdLst>
                <a:gd name="T0" fmla="*/ 1 w 8"/>
                <a:gd name="T1" fmla="*/ 4 h 22"/>
                <a:gd name="T2" fmla="*/ 2 w 8"/>
                <a:gd name="T3" fmla="*/ 18 h 22"/>
                <a:gd name="T4" fmla="*/ 7 w 8"/>
                <a:gd name="T5" fmla="*/ 19 h 22"/>
                <a:gd name="T6" fmla="*/ 6 w 8"/>
                <a:gd name="T7" fmla="*/ 3 h 22"/>
                <a:gd name="T8" fmla="*/ 1 w 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1" y="4"/>
                  </a:moveTo>
                  <a:cubicBezTo>
                    <a:pt x="2" y="8"/>
                    <a:pt x="3" y="14"/>
                    <a:pt x="2" y="18"/>
                  </a:cubicBezTo>
                  <a:cubicBezTo>
                    <a:pt x="1" y="21"/>
                    <a:pt x="6" y="22"/>
                    <a:pt x="7" y="19"/>
                  </a:cubicBezTo>
                  <a:cubicBezTo>
                    <a:pt x="8" y="14"/>
                    <a:pt x="7" y="8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27"/>
            <p:cNvSpPr/>
            <p:nvPr/>
          </p:nvSpPr>
          <p:spPr bwMode="auto">
            <a:xfrm>
              <a:off x="7331" y="198"/>
              <a:ext cx="92" cy="27"/>
            </a:xfrm>
            <a:custGeom>
              <a:avLst/>
              <a:gdLst>
                <a:gd name="T0" fmla="*/ 3 w 26"/>
                <a:gd name="T1" fmla="*/ 5 h 9"/>
                <a:gd name="T2" fmla="*/ 12 w 26"/>
                <a:gd name="T3" fmla="*/ 5 h 9"/>
                <a:gd name="T4" fmla="*/ 21 w 26"/>
                <a:gd name="T5" fmla="*/ 7 h 9"/>
                <a:gd name="T6" fmla="*/ 25 w 26"/>
                <a:gd name="T7" fmla="*/ 4 h 9"/>
                <a:gd name="T8" fmla="*/ 18 w 26"/>
                <a:gd name="T9" fmla="*/ 1 h 9"/>
                <a:gd name="T10" fmla="*/ 4 w 26"/>
                <a:gd name="T11" fmla="*/ 0 h 9"/>
                <a:gd name="T12" fmla="*/ 3 w 26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9">
                  <a:moveTo>
                    <a:pt x="3" y="5"/>
                  </a:moveTo>
                  <a:cubicBezTo>
                    <a:pt x="6" y="5"/>
                    <a:pt x="9" y="5"/>
                    <a:pt x="12" y="5"/>
                  </a:cubicBezTo>
                  <a:cubicBezTo>
                    <a:pt x="14" y="5"/>
                    <a:pt x="20" y="5"/>
                    <a:pt x="21" y="7"/>
                  </a:cubicBezTo>
                  <a:cubicBezTo>
                    <a:pt x="22" y="9"/>
                    <a:pt x="26" y="7"/>
                    <a:pt x="25" y="4"/>
                  </a:cubicBezTo>
                  <a:cubicBezTo>
                    <a:pt x="23" y="2"/>
                    <a:pt x="20" y="1"/>
                    <a:pt x="18" y="1"/>
                  </a:cubicBezTo>
                  <a:cubicBezTo>
                    <a:pt x="13" y="1"/>
                    <a:pt x="9" y="1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28"/>
            <p:cNvSpPr/>
            <p:nvPr/>
          </p:nvSpPr>
          <p:spPr bwMode="auto">
            <a:xfrm>
              <a:off x="7201" y="192"/>
              <a:ext cx="85" cy="24"/>
            </a:xfrm>
            <a:custGeom>
              <a:avLst/>
              <a:gdLst>
                <a:gd name="T0" fmla="*/ 3 w 24"/>
                <a:gd name="T1" fmla="*/ 8 h 8"/>
                <a:gd name="T2" fmla="*/ 21 w 24"/>
                <a:gd name="T3" fmla="*/ 5 h 8"/>
                <a:gd name="T4" fmla="*/ 20 w 24"/>
                <a:gd name="T5" fmla="*/ 1 h 8"/>
                <a:gd name="T6" fmla="*/ 3 w 24"/>
                <a:gd name="T7" fmla="*/ 3 h 8"/>
                <a:gd name="T8" fmla="*/ 3 w 2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3" y="8"/>
                  </a:moveTo>
                  <a:cubicBezTo>
                    <a:pt x="9" y="8"/>
                    <a:pt x="15" y="8"/>
                    <a:pt x="21" y="5"/>
                  </a:cubicBezTo>
                  <a:cubicBezTo>
                    <a:pt x="24" y="4"/>
                    <a:pt x="23" y="0"/>
                    <a:pt x="20" y="1"/>
                  </a:cubicBezTo>
                  <a:cubicBezTo>
                    <a:pt x="15" y="3"/>
                    <a:pt x="9" y="3"/>
                    <a:pt x="3" y="3"/>
                  </a:cubicBezTo>
                  <a:cubicBezTo>
                    <a:pt x="0" y="3"/>
                    <a:pt x="0" y="8"/>
                    <a:pt x="3" y="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29"/>
            <p:cNvSpPr/>
            <p:nvPr/>
          </p:nvSpPr>
          <p:spPr bwMode="auto">
            <a:xfrm>
              <a:off x="7063" y="204"/>
              <a:ext cx="99" cy="24"/>
            </a:xfrm>
            <a:custGeom>
              <a:avLst/>
              <a:gdLst>
                <a:gd name="T0" fmla="*/ 4 w 28"/>
                <a:gd name="T1" fmla="*/ 7 h 8"/>
                <a:gd name="T2" fmla="*/ 24 w 28"/>
                <a:gd name="T3" fmla="*/ 6 h 8"/>
                <a:gd name="T4" fmla="*/ 26 w 28"/>
                <a:gd name="T5" fmla="*/ 1 h 8"/>
                <a:gd name="T6" fmla="*/ 3 w 28"/>
                <a:gd name="T7" fmla="*/ 2 h 8"/>
                <a:gd name="T8" fmla="*/ 4 w 2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4" y="7"/>
                  </a:moveTo>
                  <a:cubicBezTo>
                    <a:pt x="11" y="4"/>
                    <a:pt x="18" y="5"/>
                    <a:pt x="24" y="6"/>
                  </a:cubicBezTo>
                  <a:cubicBezTo>
                    <a:pt x="27" y="6"/>
                    <a:pt x="28" y="2"/>
                    <a:pt x="26" y="1"/>
                  </a:cubicBezTo>
                  <a:cubicBezTo>
                    <a:pt x="18" y="0"/>
                    <a:pt x="10" y="0"/>
                    <a:pt x="3" y="2"/>
                  </a:cubicBezTo>
                  <a:cubicBezTo>
                    <a:pt x="0" y="3"/>
                    <a:pt x="2" y="8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0"/>
            <p:cNvSpPr/>
            <p:nvPr/>
          </p:nvSpPr>
          <p:spPr bwMode="auto">
            <a:xfrm>
              <a:off x="6947" y="195"/>
              <a:ext cx="81" cy="27"/>
            </a:xfrm>
            <a:custGeom>
              <a:avLst/>
              <a:gdLst>
                <a:gd name="T0" fmla="*/ 3 w 23"/>
                <a:gd name="T1" fmla="*/ 9 h 9"/>
                <a:gd name="T2" fmla="*/ 20 w 23"/>
                <a:gd name="T3" fmla="*/ 5 h 9"/>
                <a:gd name="T4" fmla="*/ 18 w 23"/>
                <a:gd name="T5" fmla="*/ 1 h 9"/>
                <a:gd name="T6" fmla="*/ 3 w 23"/>
                <a:gd name="T7" fmla="*/ 4 h 9"/>
                <a:gd name="T8" fmla="*/ 3 w 2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3" y="9"/>
                  </a:moveTo>
                  <a:cubicBezTo>
                    <a:pt x="9" y="9"/>
                    <a:pt x="15" y="8"/>
                    <a:pt x="20" y="5"/>
                  </a:cubicBezTo>
                  <a:cubicBezTo>
                    <a:pt x="23" y="4"/>
                    <a:pt x="20" y="0"/>
                    <a:pt x="18" y="1"/>
                  </a:cubicBezTo>
                  <a:cubicBezTo>
                    <a:pt x="13" y="3"/>
                    <a:pt x="8" y="4"/>
                    <a:pt x="3" y="4"/>
                  </a:cubicBezTo>
                  <a:cubicBezTo>
                    <a:pt x="0" y="4"/>
                    <a:pt x="0" y="9"/>
                    <a:pt x="3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1"/>
            <p:cNvSpPr/>
            <p:nvPr/>
          </p:nvSpPr>
          <p:spPr bwMode="auto">
            <a:xfrm>
              <a:off x="6820" y="195"/>
              <a:ext cx="92" cy="27"/>
            </a:xfrm>
            <a:custGeom>
              <a:avLst/>
              <a:gdLst>
                <a:gd name="T0" fmla="*/ 4 w 26"/>
                <a:gd name="T1" fmla="*/ 7 h 9"/>
                <a:gd name="T2" fmla="*/ 22 w 26"/>
                <a:gd name="T3" fmla="*/ 8 h 9"/>
                <a:gd name="T4" fmla="*/ 23 w 26"/>
                <a:gd name="T5" fmla="*/ 3 h 9"/>
                <a:gd name="T6" fmla="*/ 3 w 26"/>
                <a:gd name="T7" fmla="*/ 2 h 9"/>
                <a:gd name="T8" fmla="*/ 4 w 26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4" y="7"/>
                  </a:moveTo>
                  <a:cubicBezTo>
                    <a:pt x="10" y="4"/>
                    <a:pt x="16" y="6"/>
                    <a:pt x="22" y="8"/>
                  </a:cubicBezTo>
                  <a:cubicBezTo>
                    <a:pt x="24" y="9"/>
                    <a:pt x="26" y="4"/>
                    <a:pt x="23" y="3"/>
                  </a:cubicBezTo>
                  <a:cubicBezTo>
                    <a:pt x="16" y="1"/>
                    <a:pt x="9" y="0"/>
                    <a:pt x="3" y="2"/>
                  </a:cubicBezTo>
                  <a:cubicBezTo>
                    <a:pt x="0" y="3"/>
                    <a:pt x="1" y="8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32"/>
            <p:cNvSpPr/>
            <p:nvPr/>
          </p:nvSpPr>
          <p:spPr bwMode="auto">
            <a:xfrm>
              <a:off x="6690" y="192"/>
              <a:ext cx="95" cy="27"/>
            </a:xfrm>
            <a:custGeom>
              <a:avLst/>
              <a:gdLst>
                <a:gd name="T0" fmla="*/ 3 w 27"/>
                <a:gd name="T1" fmla="*/ 7 h 9"/>
                <a:gd name="T2" fmla="*/ 25 w 27"/>
                <a:gd name="T3" fmla="*/ 5 h 9"/>
                <a:gd name="T4" fmla="*/ 22 w 27"/>
                <a:gd name="T5" fmla="*/ 1 h 9"/>
                <a:gd name="T6" fmla="*/ 4 w 27"/>
                <a:gd name="T7" fmla="*/ 2 h 9"/>
                <a:gd name="T8" fmla="*/ 3 w 27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3" y="7"/>
                  </a:moveTo>
                  <a:cubicBezTo>
                    <a:pt x="10" y="8"/>
                    <a:pt x="18" y="9"/>
                    <a:pt x="25" y="5"/>
                  </a:cubicBezTo>
                  <a:cubicBezTo>
                    <a:pt x="27" y="4"/>
                    <a:pt x="25" y="0"/>
                    <a:pt x="22" y="1"/>
                  </a:cubicBezTo>
                  <a:cubicBezTo>
                    <a:pt x="17" y="4"/>
                    <a:pt x="10" y="3"/>
                    <a:pt x="4" y="2"/>
                  </a:cubicBezTo>
                  <a:cubicBezTo>
                    <a:pt x="1" y="2"/>
                    <a:pt x="0" y="6"/>
                    <a:pt x="3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33"/>
            <p:cNvSpPr/>
            <p:nvPr/>
          </p:nvSpPr>
          <p:spPr bwMode="auto">
            <a:xfrm>
              <a:off x="6555" y="195"/>
              <a:ext cx="92" cy="30"/>
            </a:xfrm>
            <a:custGeom>
              <a:avLst/>
              <a:gdLst>
                <a:gd name="T0" fmla="*/ 5 w 26"/>
                <a:gd name="T1" fmla="*/ 8 h 10"/>
                <a:gd name="T2" fmla="*/ 22 w 26"/>
                <a:gd name="T3" fmla="*/ 8 h 10"/>
                <a:gd name="T4" fmla="*/ 23 w 26"/>
                <a:gd name="T5" fmla="*/ 3 h 10"/>
                <a:gd name="T6" fmla="*/ 2 w 26"/>
                <a:gd name="T7" fmla="*/ 5 h 10"/>
                <a:gd name="T8" fmla="*/ 5 w 26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5" y="8"/>
                  </a:moveTo>
                  <a:cubicBezTo>
                    <a:pt x="9" y="4"/>
                    <a:pt x="17" y="7"/>
                    <a:pt x="22" y="8"/>
                  </a:cubicBezTo>
                  <a:cubicBezTo>
                    <a:pt x="25" y="8"/>
                    <a:pt x="26" y="4"/>
                    <a:pt x="23" y="3"/>
                  </a:cubicBezTo>
                  <a:cubicBezTo>
                    <a:pt x="16" y="2"/>
                    <a:pt x="8" y="0"/>
                    <a:pt x="2" y="5"/>
                  </a:cubicBezTo>
                  <a:cubicBezTo>
                    <a:pt x="0" y="7"/>
                    <a:pt x="3" y="10"/>
                    <a:pt x="5" y="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34"/>
            <p:cNvSpPr/>
            <p:nvPr/>
          </p:nvSpPr>
          <p:spPr bwMode="auto">
            <a:xfrm>
              <a:off x="6446" y="207"/>
              <a:ext cx="81" cy="21"/>
            </a:xfrm>
            <a:custGeom>
              <a:avLst/>
              <a:gdLst>
                <a:gd name="T0" fmla="*/ 3 w 23"/>
                <a:gd name="T1" fmla="*/ 7 h 7"/>
                <a:gd name="T2" fmla="*/ 20 w 23"/>
                <a:gd name="T3" fmla="*/ 5 h 7"/>
                <a:gd name="T4" fmla="*/ 19 w 23"/>
                <a:gd name="T5" fmla="*/ 0 h 7"/>
                <a:gd name="T6" fmla="*/ 3 w 23"/>
                <a:gd name="T7" fmla="*/ 2 h 7"/>
                <a:gd name="T8" fmla="*/ 3 w 2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3" y="7"/>
                  </a:moveTo>
                  <a:cubicBezTo>
                    <a:pt x="9" y="7"/>
                    <a:pt x="15" y="6"/>
                    <a:pt x="20" y="5"/>
                  </a:cubicBezTo>
                  <a:cubicBezTo>
                    <a:pt x="23" y="4"/>
                    <a:pt x="22" y="0"/>
                    <a:pt x="19" y="0"/>
                  </a:cubicBezTo>
                  <a:cubicBezTo>
                    <a:pt x="14" y="1"/>
                    <a:pt x="8" y="2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35"/>
            <p:cNvSpPr/>
            <p:nvPr/>
          </p:nvSpPr>
          <p:spPr bwMode="auto">
            <a:xfrm>
              <a:off x="6309" y="207"/>
              <a:ext cx="98" cy="18"/>
            </a:xfrm>
            <a:custGeom>
              <a:avLst/>
              <a:gdLst>
                <a:gd name="T0" fmla="*/ 4 w 28"/>
                <a:gd name="T1" fmla="*/ 6 h 6"/>
                <a:gd name="T2" fmla="*/ 25 w 28"/>
                <a:gd name="T3" fmla="*/ 5 h 6"/>
                <a:gd name="T4" fmla="*/ 25 w 28"/>
                <a:gd name="T5" fmla="*/ 0 h 6"/>
                <a:gd name="T6" fmla="*/ 3 w 28"/>
                <a:gd name="T7" fmla="*/ 1 h 6"/>
                <a:gd name="T8" fmla="*/ 4 w 2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4" y="6"/>
                  </a:moveTo>
                  <a:cubicBezTo>
                    <a:pt x="11" y="5"/>
                    <a:pt x="18" y="5"/>
                    <a:pt x="25" y="5"/>
                  </a:cubicBezTo>
                  <a:cubicBezTo>
                    <a:pt x="28" y="5"/>
                    <a:pt x="28" y="0"/>
                    <a:pt x="25" y="0"/>
                  </a:cubicBezTo>
                  <a:cubicBezTo>
                    <a:pt x="18" y="0"/>
                    <a:pt x="10" y="0"/>
                    <a:pt x="3" y="1"/>
                  </a:cubicBezTo>
                  <a:cubicBezTo>
                    <a:pt x="0" y="2"/>
                    <a:pt x="2" y="6"/>
                    <a:pt x="4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36"/>
            <p:cNvSpPr/>
            <p:nvPr/>
          </p:nvSpPr>
          <p:spPr bwMode="auto">
            <a:xfrm>
              <a:off x="6167" y="204"/>
              <a:ext cx="96" cy="18"/>
            </a:xfrm>
            <a:custGeom>
              <a:avLst/>
              <a:gdLst>
                <a:gd name="T0" fmla="*/ 3 w 27"/>
                <a:gd name="T1" fmla="*/ 6 h 6"/>
                <a:gd name="T2" fmla="*/ 24 w 27"/>
                <a:gd name="T3" fmla="*/ 5 h 6"/>
                <a:gd name="T4" fmla="*/ 24 w 27"/>
                <a:gd name="T5" fmla="*/ 0 h 6"/>
                <a:gd name="T6" fmla="*/ 3 w 27"/>
                <a:gd name="T7" fmla="*/ 1 h 6"/>
                <a:gd name="T8" fmla="*/ 3 w 2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3" y="6"/>
                  </a:moveTo>
                  <a:cubicBezTo>
                    <a:pt x="10" y="6"/>
                    <a:pt x="17" y="6"/>
                    <a:pt x="24" y="5"/>
                  </a:cubicBezTo>
                  <a:cubicBezTo>
                    <a:pt x="27" y="4"/>
                    <a:pt x="27" y="0"/>
                    <a:pt x="24" y="0"/>
                  </a:cubicBezTo>
                  <a:cubicBezTo>
                    <a:pt x="17" y="1"/>
                    <a:pt x="10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37"/>
            <p:cNvSpPr/>
            <p:nvPr/>
          </p:nvSpPr>
          <p:spPr bwMode="auto">
            <a:xfrm>
              <a:off x="6040" y="207"/>
              <a:ext cx="89" cy="18"/>
            </a:xfrm>
            <a:custGeom>
              <a:avLst/>
              <a:gdLst>
                <a:gd name="T0" fmla="*/ 3 w 25"/>
                <a:gd name="T1" fmla="*/ 6 h 6"/>
                <a:gd name="T2" fmla="*/ 22 w 25"/>
                <a:gd name="T3" fmla="*/ 5 h 6"/>
                <a:gd name="T4" fmla="*/ 21 w 25"/>
                <a:gd name="T5" fmla="*/ 0 h 6"/>
                <a:gd name="T6" fmla="*/ 3 w 25"/>
                <a:gd name="T7" fmla="*/ 1 h 6"/>
                <a:gd name="T8" fmla="*/ 3 w 2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">
                  <a:moveTo>
                    <a:pt x="3" y="6"/>
                  </a:moveTo>
                  <a:cubicBezTo>
                    <a:pt x="9" y="6"/>
                    <a:pt x="16" y="6"/>
                    <a:pt x="22" y="5"/>
                  </a:cubicBezTo>
                  <a:cubicBezTo>
                    <a:pt x="25" y="4"/>
                    <a:pt x="24" y="0"/>
                    <a:pt x="21" y="0"/>
                  </a:cubicBezTo>
                  <a:cubicBezTo>
                    <a:pt x="15" y="1"/>
                    <a:pt x="9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38"/>
            <p:cNvSpPr/>
            <p:nvPr/>
          </p:nvSpPr>
          <p:spPr bwMode="auto">
            <a:xfrm>
              <a:off x="5910" y="201"/>
              <a:ext cx="92" cy="21"/>
            </a:xfrm>
            <a:custGeom>
              <a:avLst/>
              <a:gdLst>
                <a:gd name="T0" fmla="*/ 3 w 26"/>
                <a:gd name="T1" fmla="*/ 7 h 7"/>
                <a:gd name="T2" fmla="*/ 24 w 26"/>
                <a:gd name="T3" fmla="*/ 5 h 7"/>
                <a:gd name="T4" fmla="*/ 22 w 26"/>
                <a:gd name="T5" fmla="*/ 0 h 7"/>
                <a:gd name="T6" fmla="*/ 3 w 26"/>
                <a:gd name="T7" fmla="*/ 2 h 7"/>
                <a:gd name="T8" fmla="*/ 3 w 2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3" y="7"/>
                  </a:moveTo>
                  <a:cubicBezTo>
                    <a:pt x="10" y="7"/>
                    <a:pt x="17" y="6"/>
                    <a:pt x="24" y="5"/>
                  </a:cubicBezTo>
                  <a:cubicBezTo>
                    <a:pt x="26" y="4"/>
                    <a:pt x="25" y="0"/>
                    <a:pt x="22" y="0"/>
                  </a:cubicBezTo>
                  <a:cubicBezTo>
                    <a:pt x="16" y="1"/>
                    <a:pt x="9" y="2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39"/>
            <p:cNvSpPr/>
            <p:nvPr/>
          </p:nvSpPr>
          <p:spPr bwMode="auto">
            <a:xfrm>
              <a:off x="5755" y="204"/>
              <a:ext cx="99" cy="21"/>
            </a:xfrm>
            <a:custGeom>
              <a:avLst/>
              <a:gdLst>
                <a:gd name="T0" fmla="*/ 3 w 28"/>
                <a:gd name="T1" fmla="*/ 6 h 7"/>
                <a:gd name="T2" fmla="*/ 25 w 28"/>
                <a:gd name="T3" fmla="*/ 5 h 7"/>
                <a:gd name="T4" fmla="*/ 25 w 28"/>
                <a:gd name="T5" fmla="*/ 0 h 7"/>
                <a:gd name="T6" fmla="*/ 3 w 28"/>
                <a:gd name="T7" fmla="*/ 1 h 7"/>
                <a:gd name="T8" fmla="*/ 3 w 2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">
                  <a:moveTo>
                    <a:pt x="3" y="6"/>
                  </a:moveTo>
                  <a:cubicBezTo>
                    <a:pt x="10" y="7"/>
                    <a:pt x="17" y="5"/>
                    <a:pt x="25" y="5"/>
                  </a:cubicBezTo>
                  <a:cubicBezTo>
                    <a:pt x="28" y="5"/>
                    <a:pt x="28" y="0"/>
                    <a:pt x="25" y="0"/>
                  </a:cubicBezTo>
                  <a:cubicBezTo>
                    <a:pt x="17" y="0"/>
                    <a:pt x="10" y="2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0"/>
            <p:cNvSpPr/>
            <p:nvPr/>
          </p:nvSpPr>
          <p:spPr bwMode="auto">
            <a:xfrm>
              <a:off x="5624" y="210"/>
              <a:ext cx="106" cy="24"/>
            </a:xfrm>
            <a:custGeom>
              <a:avLst/>
              <a:gdLst>
                <a:gd name="T0" fmla="*/ 4 w 30"/>
                <a:gd name="T1" fmla="*/ 6 h 8"/>
                <a:gd name="T2" fmla="*/ 15 w 30"/>
                <a:gd name="T3" fmla="*/ 5 h 8"/>
                <a:gd name="T4" fmla="*/ 25 w 30"/>
                <a:gd name="T5" fmla="*/ 7 h 8"/>
                <a:gd name="T6" fmla="*/ 27 w 30"/>
                <a:gd name="T7" fmla="*/ 3 h 8"/>
                <a:gd name="T8" fmla="*/ 17 w 30"/>
                <a:gd name="T9" fmla="*/ 1 h 8"/>
                <a:gd name="T10" fmla="*/ 3 w 30"/>
                <a:gd name="T11" fmla="*/ 1 h 8"/>
                <a:gd name="T12" fmla="*/ 4 w 30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4" y="6"/>
                  </a:moveTo>
                  <a:cubicBezTo>
                    <a:pt x="8" y="5"/>
                    <a:pt x="12" y="5"/>
                    <a:pt x="15" y="5"/>
                  </a:cubicBezTo>
                  <a:cubicBezTo>
                    <a:pt x="18" y="5"/>
                    <a:pt x="22" y="5"/>
                    <a:pt x="25" y="7"/>
                  </a:cubicBezTo>
                  <a:cubicBezTo>
                    <a:pt x="27" y="8"/>
                    <a:pt x="30" y="4"/>
                    <a:pt x="27" y="3"/>
                  </a:cubicBezTo>
                  <a:cubicBezTo>
                    <a:pt x="24" y="1"/>
                    <a:pt x="20" y="1"/>
                    <a:pt x="17" y="1"/>
                  </a:cubicBezTo>
                  <a:cubicBezTo>
                    <a:pt x="13" y="0"/>
                    <a:pt x="8" y="0"/>
                    <a:pt x="3" y="1"/>
                  </a:cubicBezTo>
                  <a:cubicBezTo>
                    <a:pt x="0" y="2"/>
                    <a:pt x="2" y="7"/>
                    <a:pt x="4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1"/>
            <p:cNvSpPr/>
            <p:nvPr/>
          </p:nvSpPr>
          <p:spPr bwMode="auto">
            <a:xfrm>
              <a:off x="5451" y="201"/>
              <a:ext cx="127" cy="27"/>
            </a:xfrm>
            <a:custGeom>
              <a:avLst/>
              <a:gdLst>
                <a:gd name="T0" fmla="*/ 3 w 36"/>
                <a:gd name="T1" fmla="*/ 6 h 9"/>
                <a:gd name="T2" fmla="*/ 33 w 36"/>
                <a:gd name="T3" fmla="*/ 7 h 9"/>
                <a:gd name="T4" fmla="*/ 33 w 36"/>
                <a:gd name="T5" fmla="*/ 2 h 9"/>
                <a:gd name="T6" fmla="*/ 4 w 36"/>
                <a:gd name="T7" fmla="*/ 1 h 9"/>
                <a:gd name="T8" fmla="*/ 3 w 36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9">
                  <a:moveTo>
                    <a:pt x="3" y="6"/>
                  </a:moveTo>
                  <a:cubicBezTo>
                    <a:pt x="13" y="9"/>
                    <a:pt x="23" y="8"/>
                    <a:pt x="33" y="7"/>
                  </a:cubicBezTo>
                  <a:cubicBezTo>
                    <a:pt x="36" y="6"/>
                    <a:pt x="36" y="2"/>
                    <a:pt x="33" y="2"/>
                  </a:cubicBezTo>
                  <a:cubicBezTo>
                    <a:pt x="23" y="3"/>
                    <a:pt x="13" y="4"/>
                    <a:pt x="4" y="1"/>
                  </a:cubicBezTo>
                  <a:cubicBezTo>
                    <a:pt x="1" y="0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42"/>
            <p:cNvSpPr/>
            <p:nvPr/>
          </p:nvSpPr>
          <p:spPr bwMode="auto">
            <a:xfrm>
              <a:off x="5296" y="210"/>
              <a:ext cx="106" cy="18"/>
            </a:xfrm>
            <a:custGeom>
              <a:avLst/>
              <a:gdLst>
                <a:gd name="T0" fmla="*/ 3 w 30"/>
                <a:gd name="T1" fmla="*/ 5 h 6"/>
                <a:gd name="T2" fmla="*/ 27 w 30"/>
                <a:gd name="T3" fmla="*/ 6 h 6"/>
                <a:gd name="T4" fmla="*/ 27 w 30"/>
                <a:gd name="T5" fmla="*/ 1 h 6"/>
                <a:gd name="T6" fmla="*/ 3 w 30"/>
                <a:gd name="T7" fmla="*/ 0 h 6"/>
                <a:gd name="T8" fmla="*/ 3 w 30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" y="5"/>
                  </a:moveTo>
                  <a:cubicBezTo>
                    <a:pt x="11" y="5"/>
                    <a:pt x="19" y="6"/>
                    <a:pt x="27" y="6"/>
                  </a:cubicBezTo>
                  <a:cubicBezTo>
                    <a:pt x="30" y="6"/>
                    <a:pt x="30" y="1"/>
                    <a:pt x="27" y="1"/>
                  </a:cubicBezTo>
                  <a:cubicBezTo>
                    <a:pt x="19" y="1"/>
                    <a:pt x="11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43"/>
            <p:cNvSpPr/>
            <p:nvPr/>
          </p:nvSpPr>
          <p:spPr bwMode="auto">
            <a:xfrm>
              <a:off x="5169" y="201"/>
              <a:ext cx="103" cy="27"/>
            </a:xfrm>
            <a:custGeom>
              <a:avLst/>
              <a:gdLst>
                <a:gd name="T0" fmla="*/ 4 w 29"/>
                <a:gd name="T1" fmla="*/ 9 h 9"/>
                <a:gd name="T2" fmla="*/ 25 w 29"/>
                <a:gd name="T3" fmla="*/ 7 h 9"/>
                <a:gd name="T4" fmla="*/ 26 w 29"/>
                <a:gd name="T5" fmla="*/ 2 h 9"/>
                <a:gd name="T6" fmla="*/ 3 w 29"/>
                <a:gd name="T7" fmla="*/ 4 h 9"/>
                <a:gd name="T8" fmla="*/ 4 w 2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">
                  <a:moveTo>
                    <a:pt x="4" y="9"/>
                  </a:moveTo>
                  <a:cubicBezTo>
                    <a:pt x="10" y="8"/>
                    <a:pt x="18" y="5"/>
                    <a:pt x="25" y="7"/>
                  </a:cubicBezTo>
                  <a:cubicBezTo>
                    <a:pt x="27" y="8"/>
                    <a:pt x="29" y="3"/>
                    <a:pt x="26" y="2"/>
                  </a:cubicBezTo>
                  <a:cubicBezTo>
                    <a:pt x="18" y="0"/>
                    <a:pt x="10" y="3"/>
                    <a:pt x="3" y="4"/>
                  </a:cubicBezTo>
                  <a:cubicBezTo>
                    <a:pt x="0" y="5"/>
                    <a:pt x="1" y="9"/>
                    <a:pt x="4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44"/>
            <p:cNvSpPr/>
            <p:nvPr/>
          </p:nvSpPr>
          <p:spPr bwMode="auto">
            <a:xfrm>
              <a:off x="5032" y="210"/>
              <a:ext cx="116" cy="21"/>
            </a:xfrm>
            <a:custGeom>
              <a:avLst/>
              <a:gdLst>
                <a:gd name="T0" fmla="*/ 3 w 33"/>
                <a:gd name="T1" fmla="*/ 5 h 7"/>
                <a:gd name="T2" fmla="*/ 31 w 33"/>
                <a:gd name="T3" fmla="*/ 5 h 7"/>
                <a:gd name="T4" fmla="*/ 31 w 33"/>
                <a:gd name="T5" fmla="*/ 0 h 7"/>
                <a:gd name="T6" fmla="*/ 4 w 33"/>
                <a:gd name="T7" fmla="*/ 0 h 7"/>
                <a:gd name="T8" fmla="*/ 3 w 33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">
                  <a:moveTo>
                    <a:pt x="3" y="5"/>
                  </a:moveTo>
                  <a:cubicBezTo>
                    <a:pt x="12" y="7"/>
                    <a:pt x="21" y="6"/>
                    <a:pt x="31" y="5"/>
                  </a:cubicBezTo>
                  <a:cubicBezTo>
                    <a:pt x="33" y="4"/>
                    <a:pt x="33" y="0"/>
                    <a:pt x="31" y="0"/>
                  </a:cubicBezTo>
                  <a:cubicBezTo>
                    <a:pt x="22" y="1"/>
                    <a:pt x="13" y="2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45"/>
            <p:cNvSpPr/>
            <p:nvPr/>
          </p:nvSpPr>
          <p:spPr bwMode="auto">
            <a:xfrm>
              <a:off x="4894" y="201"/>
              <a:ext cx="106" cy="21"/>
            </a:xfrm>
            <a:custGeom>
              <a:avLst/>
              <a:gdLst>
                <a:gd name="T0" fmla="*/ 4 w 30"/>
                <a:gd name="T1" fmla="*/ 7 h 7"/>
                <a:gd name="T2" fmla="*/ 26 w 30"/>
                <a:gd name="T3" fmla="*/ 7 h 7"/>
                <a:gd name="T4" fmla="*/ 27 w 30"/>
                <a:gd name="T5" fmla="*/ 2 h 7"/>
                <a:gd name="T6" fmla="*/ 2 w 30"/>
                <a:gd name="T7" fmla="*/ 2 h 7"/>
                <a:gd name="T8" fmla="*/ 4 w 3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4" y="7"/>
                  </a:moveTo>
                  <a:cubicBezTo>
                    <a:pt x="11" y="6"/>
                    <a:pt x="18" y="5"/>
                    <a:pt x="26" y="7"/>
                  </a:cubicBezTo>
                  <a:cubicBezTo>
                    <a:pt x="29" y="7"/>
                    <a:pt x="30" y="3"/>
                    <a:pt x="27" y="2"/>
                  </a:cubicBezTo>
                  <a:cubicBezTo>
                    <a:pt x="19" y="0"/>
                    <a:pt x="11" y="1"/>
                    <a:pt x="2" y="2"/>
                  </a:cubicBezTo>
                  <a:cubicBezTo>
                    <a:pt x="0" y="3"/>
                    <a:pt x="1" y="7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46"/>
            <p:cNvSpPr/>
            <p:nvPr/>
          </p:nvSpPr>
          <p:spPr bwMode="auto">
            <a:xfrm>
              <a:off x="4732" y="207"/>
              <a:ext cx="102" cy="27"/>
            </a:xfrm>
            <a:custGeom>
              <a:avLst/>
              <a:gdLst>
                <a:gd name="T0" fmla="*/ 3 w 29"/>
                <a:gd name="T1" fmla="*/ 6 h 9"/>
                <a:gd name="T2" fmla="*/ 26 w 29"/>
                <a:gd name="T3" fmla="*/ 6 h 9"/>
                <a:gd name="T4" fmla="*/ 26 w 29"/>
                <a:gd name="T5" fmla="*/ 1 h 9"/>
                <a:gd name="T6" fmla="*/ 4 w 29"/>
                <a:gd name="T7" fmla="*/ 1 h 9"/>
                <a:gd name="T8" fmla="*/ 3 w 2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">
                  <a:moveTo>
                    <a:pt x="3" y="6"/>
                  </a:moveTo>
                  <a:cubicBezTo>
                    <a:pt x="11" y="9"/>
                    <a:pt x="18" y="6"/>
                    <a:pt x="26" y="6"/>
                  </a:cubicBezTo>
                  <a:cubicBezTo>
                    <a:pt x="29" y="6"/>
                    <a:pt x="29" y="1"/>
                    <a:pt x="26" y="1"/>
                  </a:cubicBezTo>
                  <a:cubicBezTo>
                    <a:pt x="19" y="1"/>
                    <a:pt x="11" y="4"/>
                    <a:pt x="4" y="1"/>
                  </a:cubicBezTo>
                  <a:cubicBezTo>
                    <a:pt x="2" y="0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47"/>
            <p:cNvSpPr/>
            <p:nvPr/>
          </p:nvSpPr>
          <p:spPr bwMode="auto">
            <a:xfrm>
              <a:off x="4608" y="210"/>
              <a:ext cx="81" cy="15"/>
            </a:xfrm>
            <a:custGeom>
              <a:avLst/>
              <a:gdLst>
                <a:gd name="T0" fmla="*/ 3 w 23"/>
                <a:gd name="T1" fmla="*/ 5 h 5"/>
                <a:gd name="T2" fmla="*/ 20 w 23"/>
                <a:gd name="T3" fmla="*/ 5 h 5"/>
                <a:gd name="T4" fmla="*/ 20 w 23"/>
                <a:gd name="T5" fmla="*/ 0 h 5"/>
                <a:gd name="T6" fmla="*/ 3 w 23"/>
                <a:gd name="T7" fmla="*/ 0 h 5"/>
                <a:gd name="T8" fmla="*/ 3 w 2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">
                  <a:moveTo>
                    <a:pt x="3" y="5"/>
                  </a:moveTo>
                  <a:cubicBezTo>
                    <a:pt x="20" y="5"/>
                    <a:pt x="20" y="5"/>
                    <a:pt x="20" y="5"/>
                  </a:cubicBezTo>
                  <a:cubicBezTo>
                    <a:pt x="23" y="5"/>
                    <a:pt x="23" y="0"/>
                    <a:pt x="2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48"/>
            <p:cNvSpPr/>
            <p:nvPr/>
          </p:nvSpPr>
          <p:spPr bwMode="auto">
            <a:xfrm>
              <a:off x="4439" y="201"/>
              <a:ext cx="88" cy="24"/>
            </a:xfrm>
            <a:custGeom>
              <a:avLst/>
              <a:gdLst>
                <a:gd name="T0" fmla="*/ 3 w 25"/>
                <a:gd name="T1" fmla="*/ 6 h 8"/>
                <a:gd name="T2" fmla="*/ 23 w 25"/>
                <a:gd name="T3" fmla="*/ 5 h 8"/>
                <a:gd name="T4" fmla="*/ 20 w 25"/>
                <a:gd name="T5" fmla="*/ 1 h 8"/>
                <a:gd name="T6" fmla="*/ 4 w 25"/>
                <a:gd name="T7" fmla="*/ 1 h 8"/>
                <a:gd name="T8" fmla="*/ 3 w 25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3" y="6"/>
                  </a:moveTo>
                  <a:cubicBezTo>
                    <a:pt x="9" y="7"/>
                    <a:pt x="16" y="8"/>
                    <a:pt x="23" y="5"/>
                  </a:cubicBezTo>
                  <a:cubicBezTo>
                    <a:pt x="25" y="4"/>
                    <a:pt x="23" y="0"/>
                    <a:pt x="20" y="1"/>
                  </a:cubicBezTo>
                  <a:cubicBezTo>
                    <a:pt x="15" y="4"/>
                    <a:pt x="9" y="2"/>
                    <a:pt x="4" y="1"/>
                  </a:cubicBezTo>
                  <a:cubicBezTo>
                    <a:pt x="1" y="1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49"/>
            <p:cNvSpPr/>
            <p:nvPr/>
          </p:nvSpPr>
          <p:spPr bwMode="auto">
            <a:xfrm>
              <a:off x="4273" y="204"/>
              <a:ext cx="110" cy="18"/>
            </a:xfrm>
            <a:custGeom>
              <a:avLst/>
              <a:gdLst>
                <a:gd name="T0" fmla="*/ 3 w 31"/>
                <a:gd name="T1" fmla="*/ 6 h 6"/>
                <a:gd name="T2" fmla="*/ 28 w 31"/>
                <a:gd name="T3" fmla="*/ 5 h 6"/>
                <a:gd name="T4" fmla="*/ 28 w 31"/>
                <a:gd name="T5" fmla="*/ 0 h 6"/>
                <a:gd name="T6" fmla="*/ 3 w 31"/>
                <a:gd name="T7" fmla="*/ 1 h 6"/>
                <a:gd name="T8" fmla="*/ 3 w 3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">
                  <a:moveTo>
                    <a:pt x="3" y="6"/>
                  </a:moveTo>
                  <a:cubicBezTo>
                    <a:pt x="11" y="6"/>
                    <a:pt x="20" y="6"/>
                    <a:pt x="28" y="5"/>
                  </a:cubicBezTo>
                  <a:cubicBezTo>
                    <a:pt x="31" y="4"/>
                    <a:pt x="31" y="0"/>
                    <a:pt x="28" y="0"/>
                  </a:cubicBezTo>
                  <a:cubicBezTo>
                    <a:pt x="20" y="1"/>
                    <a:pt x="11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0"/>
            <p:cNvSpPr/>
            <p:nvPr/>
          </p:nvSpPr>
          <p:spPr bwMode="auto">
            <a:xfrm>
              <a:off x="4150" y="201"/>
              <a:ext cx="99" cy="24"/>
            </a:xfrm>
            <a:custGeom>
              <a:avLst/>
              <a:gdLst>
                <a:gd name="T0" fmla="*/ 4 w 28"/>
                <a:gd name="T1" fmla="*/ 8 h 8"/>
                <a:gd name="T2" fmla="*/ 24 w 28"/>
                <a:gd name="T3" fmla="*/ 7 h 8"/>
                <a:gd name="T4" fmla="*/ 25 w 28"/>
                <a:gd name="T5" fmla="*/ 2 h 8"/>
                <a:gd name="T6" fmla="*/ 3 w 28"/>
                <a:gd name="T7" fmla="*/ 3 h 8"/>
                <a:gd name="T8" fmla="*/ 4 w 2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4" y="8"/>
                  </a:moveTo>
                  <a:cubicBezTo>
                    <a:pt x="10" y="7"/>
                    <a:pt x="17" y="5"/>
                    <a:pt x="24" y="7"/>
                  </a:cubicBezTo>
                  <a:cubicBezTo>
                    <a:pt x="27" y="7"/>
                    <a:pt x="28" y="3"/>
                    <a:pt x="25" y="2"/>
                  </a:cubicBezTo>
                  <a:cubicBezTo>
                    <a:pt x="18" y="0"/>
                    <a:pt x="10" y="2"/>
                    <a:pt x="3" y="3"/>
                  </a:cubicBezTo>
                  <a:cubicBezTo>
                    <a:pt x="0" y="4"/>
                    <a:pt x="1" y="8"/>
                    <a:pt x="4" y="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1"/>
            <p:cNvSpPr/>
            <p:nvPr/>
          </p:nvSpPr>
          <p:spPr bwMode="auto">
            <a:xfrm>
              <a:off x="4016" y="207"/>
              <a:ext cx="102" cy="24"/>
            </a:xfrm>
            <a:custGeom>
              <a:avLst/>
              <a:gdLst>
                <a:gd name="T0" fmla="*/ 3 w 29"/>
                <a:gd name="T1" fmla="*/ 5 h 8"/>
                <a:gd name="T2" fmla="*/ 25 w 29"/>
                <a:gd name="T3" fmla="*/ 7 h 8"/>
                <a:gd name="T4" fmla="*/ 26 w 29"/>
                <a:gd name="T5" fmla="*/ 2 h 8"/>
                <a:gd name="T6" fmla="*/ 3 w 29"/>
                <a:gd name="T7" fmla="*/ 0 h 8"/>
                <a:gd name="T8" fmla="*/ 3 w 29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8">
                  <a:moveTo>
                    <a:pt x="3" y="5"/>
                  </a:moveTo>
                  <a:cubicBezTo>
                    <a:pt x="10" y="5"/>
                    <a:pt x="18" y="5"/>
                    <a:pt x="25" y="7"/>
                  </a:cubicBezTo>
                  <a:cubicBezTo>
                    <a:pt x="28" y="8"/>
                    <a:pt x="29" y="3"/>
                    <a:pt x="26" y="2"/>
                  </a:cubicBezTo>
                  <a:cubicBezTo>
                    <a:pt x="19" y="0"/>
                    <a:pt x="11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52"/>
            <p:cNvSpPr/>
            <p:nvPr/>
          </p:nvSpPr>
          <p:spPr bwMode="auto">
            <a:xfrm>
              <a:off x="3878" y="213"/>
              <a:ext cx="106" cy="18"/>
            </a:xfrm>
            <a:custGeom>
              <a:avLst/>
              <a:gdLst>
                <a:gd name="T0" fmla="*/ 3 w 30"/>
                <a:gd name="T1" fmla="*/ 6 h 6"/>
                <a:gd name="T2" fmla="*/ 28 w 30"/>
                <a:gd name="T3" fmla="*/ 5 h 6"/>
                <a:gd name="T4" fmla="*/ 28 w 30"/>
                <a:gd name="T5" fmla="*/ 0 h 6"/>
                <a:gd name="T6" fmla="*/ 3 w 30"/>
                <a:gd name="T7" fmla="*/ 1 h 6"/>
                <a:gd name="T8" fmla="*/ 3 w 3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" y="6"/>
                  </a:moveTo>
                  <a:cubicBezTo>
                    <a:pt x="11" y="6"/>
                    <a:pt x="19" y="5"/>
                    <a:pt x="28" y="5"/>
                  </a:cubicBezTo>
                  <a:cubicBezTo>
                    <a:pt x="30" y="5"/>
                    <a:pt x="30" y="0"/>
                    <a:pt x="28" y="0"/>
                  </a:cubicBezTo>
                  <a:cubicBezTo>
                    <a:pt x="19" y="0"/>
                    <a:pt x="11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53"/>
            <p:cNvSpPr/>
            <p:nvPr/>
          </p:nvSpPr>
          <p:spPr bwMode="auto">
            <a:xfrm>
              <a:off x="3751" y="207"/>
              <a:ext cx="85" cy="18"/>
            </a:xfrm>
            <a:custGeom>
              <a:avLst/>
              <a:gdLst>
                <a:gd name="T0" fmla="*/ 3 w 24"/>
                <a:gd name="T1" fmla="*/ 5 h 6"/>
                <a:gd name="T2" fmla="*/ 21 w 24"/>
                <a:gd name="T3" fmla="*/ 6 h 6"/>
                <a:gd name="T4" fmla="*/ 21 w 24"/>
                <a:gd name="T5" fmla="*/ 1 h 6"/>
                <a:gd name="T6" fmla="*/ 4 w 24"/>
                <a:gd name="T7" fmla="*/ 0 h 6"/>
                <a:gd name="T8" fmla="*/ 3 w 24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3" y="5"/>
                  </a:moveTo>
                  <a:cubicBezTo>
                    <a:pt x="9" y="6"/>
                    <a:pt x="15" y="6"/>
                    <a:pt x="21" y="6"/>
                  </a:cubicBezTo>
                  <a:cubicBezTo>
                    <a:pt x="24" y="6"/>
                    <a:pt x="24" y="1"/>
                    <a:pt x="21" y="1"/>
                  </a:cubicBezTo>
                  <a:cubicBezTo>
                    <a:pt x="16" y="1"/>
                    <a:pt x="10" y="1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54"/>
            <p:cNvSpPr/>
            <p:nvPr/>
          </p:nvSpPr>
          <p:spPr bwMode="auto">
            <a:xfrm>
              <a:off x="3596" y="207"/>
              <a:ext cx="109" cy="24"/>
            </a:xfrm>
            <a:custGeom>
              <a:avLst/>
              <a:gdLst>
                <a:gd name="T0" fmla="*/ 3 w 31"/>
                <a:gd name="T1" fmla="*/ 7 h 8"/>
                <a:gd name="T2" fmla="*/ 28 w 31"/>
                <a:gd name="T3" fmla="*/ 6 h 8"/>
                <a:gd name="T4" fmla="*/ 27 w 31"/>
                <a:gd name="T5" fmla="*/ 1 h 8"/>
                <a:gd name="T6" fmla="*/ 3 w 31"/>
                <a:gd name="T7" fmla="*/ 2 h 8"/>
                <a:gd name="T8" fmla="*/ 3 w 31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8">
                  <a:moveTo>
                    <a:pt x="3" y="7"/>
                  </a:moveTo>
                  <a:cubicBezTo>
                    <a:pt x="11" y="7"/>
                    <a:pt x="20" y="8"/>
                    <a:pt x="28" y="6"/>
                  </a:cubicBezTo>
                  <a:cubicBezTo>
                    <a:pt x="31" y="5"/>
                    <a:pt x="30" y="0"/>
                    <a:pt x="27" y="1"/>
                  </a:cubicBezTo>
                  <a:cubicBezTo>
                    <a:pt x="19" y="4"/>
                    <a:pt x="11" y="2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55"/>
            <p:cNvSpPr/>
            <p:nvPr/>
          </p:nvSpPr>
          <p:spPr bwMode="auto">
            <a:xfrm>
              <a:off x="3455" y="216"/>
              <a:ext cx="99" cy="18"/>
            </a:xfrm>
            <a:custGeom>
              <a:avLst/>
              <a:gdLst>
                <a:gd name="T0" fmla="*/ 4 w 28"/>
                <a:gd name="T1" fmla="*/ 6 h 6"/>
                <a:gd name="T2" fmla="*/ 25 w 28"/>
                <a:gd name="T3" fmla="*/ 5 h 6"/>
                <a:gd name="T4" fmla="*/ 25 w 28"/>
                <a:gd name="T5" fmla="*/ 0 h 6"/>
                <a:gd name="T6" fmla="*/ 2 w 28"/>
                <a:gd name="T7" fmla="*/ 1 h 6"/>
                <a:gd name="T8" fmla="*/ 4 w 2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4" y="6"/>
                  </a:moveTo>
                  <a:cubicBezTo>
                    <a:pt x="11" y="5"/>
                    <a:pt x="18" y="5"/>
                    <a:pt x="25" y="5"/>
                  </a:cubicBezTo>
                  <a:cubicBezTo>
                    <a:pt x="28" y="5"/>
                    <a:pt x="28" y="0"/>
                    <a:pt x="25" y="0"/>
                  </a:cubicBezTo>
                  <a:cubicBezTo>
                    <a:pt x="18" y="0"/>
                    <a:pt x="10" y="0"/>
                    <a:pt x="2" y="1"/>
                  </a:cubicBezTo>
                  <a:cubicBezTo>
                    <a:pt x="0" y="2"/>
                    <a:pt x="1" y="6"/>
                    <a:pt x="4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56"/>
            <p:cNvSpPr/>
            <p:nvPr/>
          </p:nvSpPr>
          <p:spPr bwMode="auto">
            <a:xfrm>
              <a:off x="3300" y="204"/>
              <a:ext cx="109" cy="21"/>
            </a:xfrm>
            <a:custGeom>
              <a:avLst/>
              <a:gdLst>
                <a:gd name="T0" fmla="*/ 3 w 31"/>
                <a:gd name="T1" fmla="*/ 5 h 7"/>
                <a:gd name="T2" fmla="*/ 28 w 31"/>
                <a:gd name="T3" fmla="*/ 5 h 7"/>
                <a:gd name="T4" fmla="*/ 28 w 31"/>
                <a:gd name="T5" fmla="*/ 0 h 7"/>
                <a:gd name="T6" fmla="*/ 4 w 31"/>
                <a:gd name="T7" fmla="*/ 0 h 7"/>
                <a:gd name="T8" fmla="*/ 3 w 31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3" y="5"/>
                  </a:moveTo>
                  <a:cubicBezTo>
                    <a:pt x="11" y="7"/>
                    <a:pt x="20" y="5"/>
                    <a:pt x="28" y="5"/>
                  </a:cubicBezTo>
                  <a:cubicBezTo>
                    <a:pt x="31" y="5"/>
                    <a:pt x="31" y="0"/>
                    <a:pt x="28" y="0"/>
                  </a:cubicBezTo>
                  <a:cubicBezTo>
                    <a:pt x="20" y="0"/>
                    <a:pt x="12" y="2"/>
                    <a:pt x="4" y="0"/>
                  </a:cubicBezTo>
                  <a:cubicBezTo>
                    <a:pt x="2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57"/>
            <p:cNvSpPr/>
            <p:nvPr/>
          </p:nvSpPr>
          <p:spPr bwMode="auto">
            <a:xfrm>
              <a:off x="3155" y="207"/>
              <a:ext cx="95" cy="21"/>
            </a:xfrm>
            <a:custGeom>
              <a:avLst/>
              <a:gdLst>
                <a:gd name="T0" fmla="*/ 4 w 27"/>
                <a:gd name="T1" fmla="*/ 7 h 7"/>
                <a:gd name="T2" fmla="*/ 23 w 27"/>
                <a:gd name="T3" fmla="*/ 6 h 7"/>
                <a:gd name="T4" fmla="*/ 24 w 27"/>
                <a:gd name="T5" fmla="*/ 1 h 7"/>
                <a:gd name="T6" fmla="*/ 3 w 27"/>
                <a:gd name="T7" fmla="*/ 2 h 7"/>
                <a:gd name="T8" fmla="*/ 4 w 2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7">
                  <a:moveTo>
                    <a:pt x="4" y="7"/>
                  </a:moveTo>
                  <a:cubicBezTo>
                    <a:pt x="10" y="6"/>
                    <a:pt x="17" y="4"/>
                    <a:pt x="23" y="6"/>
                  </a:cubicBezTo>
                  <a:cubicBezTo>
                    <a:pt x="26" y="6"/>
                    <a:pt x="27" y="2"/>
                    <a:pt x="24" y="1"/>
                  </a:cubicBezTo>
                  <a:cubicBezTo>
                    <a:pt x="17" y="0"/>
                    <a:pt x="10" y="1"/>
                    <a:pt x="3" y="2"/>
                  </a:cubicBezTo>
                  <a:cubicBezTo>
                    <a:pt x="0" y="3"/>
                    <a:pt x="1" y="7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58"/>
            <p:cNvSpPr/>
            <p:nvPr/>
          </p:nvSpPr>
          <p:spPr bwMode="auto">
            <a:xfrm>
              <a:off x="2982" y="204"/>
              <a:ext cx="120" cy="30"/>
            </a:xfrm>
            <a:custGeom>
              <a:avLst/>
              <a:gdLst>
                <a:gd name="T0" fmla="*/ 3 w 34"/>
                <a:gd name="T1" fmla="*/ 9 h 10"/>
                <a:gd name="T2" fmla="*/ 16 w 34"/>
                <a:gd name="T3" fmla="*/ 8 h 10"/>
                <a:gd name="T4" fmla="*/ 29 w 34"/>
                <a:gd name="T5" fmla="*/ 9 h 10"/>
                <a:gd name="T6" fmla="*/ 32 w 34"/>
                <a:gd name="T7" fmla="*/ 5 h 10"/>
                <a:gd name="T8" fmla="*/ 3 w 34"/>
                <a:gd name="T9" fmla="*/ 4 h 10"/>
                <a:gd name="T10" fmla="*/ 3 w 34"/>
                <a:gd name="T1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">
                  <a:moveTo>
                    <a:pt x="3" y="9"/>
                  </a:moveTo>
                  <a:cubicBezTo>
                    <a:pt x="8" y="9"/>
                    <a:pt x="12" y="8"/>
                    <a:pt x="16" y="8"/>
                  </a:cubicBezTo>
                  <a:cubicBezTo>
                    <a:pt x="21" y="7"/>
                    <a:pt x="26" y="7"/>
                    <a:pt x="29" y="9"/>
                  </a:cubicBezTo>
                  <a:cubicBezTo>
                    <a:pt x="32" y="10"/>
                    <a:pt x="34" y="6"/>
                    <a:pt x="32" y="5"/>
                  </a:cubicBezTo>
                  <a:cubicBezTo>
                    <a:pt x="23" y="0"/>
                    <a:pt x="12" y="4"/>
                    <a:pt x="3" y="4"/>
                  </a:cubicBezTo>
                  <a:cubicBezTo>
                    <a:pt x="0" y="4"/>
                    <a:pt x="0" y="9"/>
                    <a:pt x="3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59"/>
            <p:cNvSpPr/>
            <p:nvPr/>
          </p:nvSpPr>
          <p:spPr bwMode="auto">
            <a:xfrm>
              <a:off x="2841" y="213"/>
              <a:ext cx="106" cy="24"/>
            </a:xfrm>
            <a:custGeom>
              <a:avLst/>
              <a:gdLst>
                <a:gd name="T0" fmla="*/ 2 w 30"/>
                <a:gd name="T1" fmla="*/ 6 h 8"/>
                <a:gd name="T2" fmla="*/ 27 w 30"/>
                <a:gd name="T3" fmla="*/ 5 h 8"/>
                <a:gd name="T4" fmla="*/ 26 w 30"/>
                <a:gd name="T5" fmla="*/ 0 h 8"/>
                <a:gd name="T6" fmla="*/ 4 w 30"/>
                <a:gd name="T7" fmla="*/ 1 h 8"/>
                <a:gd name="T8" fmla="*/ 2 w 30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2" y="6"/>
                  </a:moveTo>
                  <a:cubicBezTo>
                    <a:pt x="11" y="8"/>
                    <a:pt x="19" y="6"/>
                    <a:pt x="27" y="5"/>
                  </a:cubicBezTo>
                  <a:cubicBezTo>
                    <a:pt x="30" y="4"/>
                    <a:pt x="29" y="0"/>
                    <a:pt x="26" y="0"/>
                  </a:cubicBezTo>
                  <a:cubicBezTo>
                    <a:pt x="18" y="1"/>
                    <a:pt x="11" y="3"/>
                    <a:pt x="4" y="1"/>
                  </a:cubicBezTo>
                  <a:cubicBezTo>
                    <a:pt x="1" y="1"/>
                    <a:pt x="0" y="5"/>
                    <a:pt x="2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0"/>
            <p:cNvSpPr/>
            <p:nvPr/>
          </p:nvSpPr>
          <p:spPr bwMode="auto">
            <a:xfrm>
              <a:off x="2686" y="210"/>
              <a:ext cx="85" cy="18"/>
            </a:xfrm>
            <a:custGeom>
              <a:avLst/>
              <a:gdLst>
                <a:gd name="T0" fmla="*/ 3 w 24"/>
                <a:gd name="T1" fmla="*/ 6 h 6"/>
                <a:gd name="T2" fmla="*/ 20 w 24"/>
                <a:gd name="T3" fmla="*/ 6 h 6"/>
                <a:gd name="T4" fmla="*/ 21 w 24"/>
                <a:gd name="T5" fmla="*/ 1 h 6"/>
                <a:gd name="T6" fmla="*/ 3 w 24"/>
                <a:gd name="T7" fmla="*/ 1 h 6"/>
                <a:gd name="T8" fmla="*/ 3 w 2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3" y="6"/>
                  </a:moveTo>
                  <a:cubicBezTo>
                    <a:pt x="9" y="6"/>
                    <a:pt x="14" y="5"/>
                    <a:pt x="20" y="6"/>
                  </a:cubicBezTo>
                  <a:cubicBezTo>
                    <a:pt x="23" y="6"/>
                    <a:pt x="24" y="2"/>
                    <a:pt x="21" y="1"/>
                  </a:cubicBezTo>
                  <a:cubicBezTo>
                    <a:pt x="15" y="0"/>
                    <a:pt x="9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1"/>
            <p:cNvSpPr/>
            <p:nvPr/>
          </p:nvSpPr>
          <p:spPr bwMode="auto">
            <a:xfrm>
              <a:off x="2531" y="210"/>
              <a:ext cx="95" cy="18"/>
            </a:xfrm>
            <a:custGeom>
              <a:avLst/>
              <a:gdLst>
                <a:gd name="T0" fmla="*/ 3 w 27"/>
                <a:gd name="T1" fmla="*/ 5 h 6"/>
                <a:gd name="T2" fmla="*/ 24 w 27"/>
                <a:gd name="T3" fmla="*/ 6 h 6"/>
                <a:gd name="T4" fmla="*/ 24 w 27"/>
                <a:gd name="T5" fmla="*/ 1 h 6"/>
                <a:gd name="T6" fmla="*/ 4 w 27"/>
                <a:gd name="T7" fmla="*/ 0 h 6"/>
                <a:gd name="T8" fmla="*/ 3 w 27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3" y="5"/>
                  </a:moveTo>
                  <a:cubicBezTo>
                    <a:pt x="10" y="6"/>
                    <a:pt x="17" y="6"/>
                    <a:pt x="24" y="6"/>
                  </a:cubicBezTo>
                  <a:cubicBezTo>
                    <a:pt x="27" y="6"/>
                    <a:pt x="27" y="1"/>
                    <a:pt x="24" y="1"/>
                  </a:cubicBezTo>
                  <a:cubicBezTo>
                    <a:pt x="17" y="1"/>
                    <a:pt x="11" y="1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62"/>
            <p:cNvSpPr/>
            <p:nvPr/>
          </p:nvSpPr>
          <p:spPr bwMode="auto">
            <a:xfrm>
              <a:off x="2393" y="213"/>
              <a:ext cx="102" cy="18"/>
            </a:xfrm>
            <a:custGeom>
              <a:avLst/>
              <a:gdLst>
                <a:gd name="T0" fmla="*/ 2 w 29"/>
                <a:gd name="T1" fmla="*/ 6 h 6"/>
                <a:gd name="T2" fmla="*/ 26 w 29"/>
                <a:gd name="T3" fmla="*/ 5 h 6"/>
                <a:gd name="T4" fmla="*/ 26 w 29"/>
                <a:gd name="T5" fmla="*/ 0 h 6"/>
                <a:gd name="T6" fmla="*/ 2 w 29"/>
                <a:gd name="T7" fmla="*/ 1 h 6"/>
                <a:gd name="T8" fmla="*/ 2 w 2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" y="6"/>
                  </a:moveTo>
                  <a:cubicBezTo>
                    <a:pt x="10" y="5"/>
                    <a:pt x="18" y="5"/>
                    <a:pt x="26" y="5"/>
                  </a:cubicBezTo>
                  <a:cubicBezTo>
                    <a:pt x="29" y="5"/>
                    <a:pt x="29" y="0"/>
                    <a:pt x="26" y="0"/>
                  </a:cubicBezTo>
                  <a:cubicBezTo>
                    <a:pt x="18" y="0"/>
                    <a:pt x="10" y="0"/>
                    <a:pt x="2" y="1"/>
                  </a:cubicBezTo>
                  <a:cubicBezTo>
                    <a:pt x="0" y="2"/>
                    <a:pt x="0" y="6"/>
                    <a:pt x="2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63"/>
            <p:cNvSpPr/>
            <p:nvPr/>
          </p:nvSpPr>
          <p:spPr bwMode="auto">
            <a:xfrm>
              <a:off x="2231" y="216"/>
              <a:ext cx="116" cy="18"/>
            </a:xfrm>
            <a:custGeom>
              <a:avLst/>
              <a:gdLst>
                <a:gd name="T0" fmla="*/ 3 w 33"/>
                <a:gd name="T1" fmla="*/ 5 h 6"/>
                <a:gd name="T2" fmla="*/ 29 w 33"/>
                <a:gd name="T3" fmla="*/ 6 h 6"/>
                <a:gd name="T4" fmla="*/ 30 w 33"/>
                <a:gd name="T5" fmla="*/ 6 h 6"/>
                <a:gd name="T6" fmla="*/ 30 w 33"/>
                <a:gd name="T7" fmla="*/ 6 h 6"/>
                <a:gd name="T8" fmla="*/ 30 w 33"/>
                <a:gd name="T9" fmla="*/ 1 h 6"/>
                <a:gd name="T10" fmla="*/ 4 w 33"/>
                <a:gd name="T11" fmla="*/ 0 h 6"/>
                <a:gd name="T12" fmla="*/ 3 w 3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" y="5"/>
                  </a:moveTo>
                  <a:cubicBezTo>
                    <a:pt x="11" y="6"/>
                    <a:pt x="21" y="5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3" y="6"/>
                    <a:pt x="33" y="2"/>
                    <a:pt x="30" y="1"/>
                  </a:cubicBezTo>
                  <a:cubicBezTo>
                    <a:pt x="21" y="1"/>
                    <a:pt x="12" y="2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64"/>
            <p:cNvSpPr/>
            <p:nvPr/>
          </p:nvSpPr>
          <p:spPr bwMode="auto">
            <a:xfrm>
              <a:off x="2100" y="222"/>
              <a:ext cx="103" cy="15"/>
            </a:xfrm>
            <a:custGeom>
              <a:avLst/>
              <a:gdLst>
                <a:gd name="T0" fmla="*/ 3 w 29"/>
                <a:gd name="T1" fmla="*/ 5 h 5"/>
                <a:gd name="T2" fmla="*/ 26 w 29"/>
                <a:gd name="T3" fmla="*/ 5 h 5"/>
                <a:gd name="T4" fmla="*/ 26 w 29"/>
                <a:gd name="T5" fmla="*/ 0 h 5"/>
                <a:gd name="T6" fmla="*/ 3 w 29"/>
                <a:gd name="T7" fmla="*/ 0 h 5"/>
                <a:gd name="T8" fmla="*/ 3 w 2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">
                  <a:moveTo>
                    <a:pt x="3" y="5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9" y="5"/>
                    <a:pt x="29" y="0"/>
                    <a:pt x="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65"/>
            <p:cNvSpPr/>
            <p:nvPr/>
          </p:nvSpPr>
          <p:spPr bwMode="auto">
            <a:xfrm>
              <a:off x="1984" y="216"/>
              <a:ext cx="99" cy="24"/>
            </a:xfrm>
            <a:custGeom>
              <a:avLst/>
              <a:gdLst>
                <a:gd name="T0" fmla="*/ 4 w 28"/>
                <a:gd name="T1" fmla="*/ 6 h 8"/>
                <a:gd name="T2" fmla="*/ 24 w 28"/>
                <a:gd name="T3" fmla="*/ 7 h 8"/>
                <a:gd name="T4" fmla="*/ 25 w 28"/>
                <a:gd name="T5" fmla="*/ 3 h 8"/>
                <a:gd name="T6" fmla="*/ 3 w 28"/>
                <a:gd name="T7" fmla="*/ 1 h 8"/>
                <a:gd name="T8" fmla="*/ 4 w 2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4" y="6"/>
                  </a:moveTo>
                  <a:cubicBezTo>
                    <a:pt x="11" y="4"/>
                    <a:pt x="17" y="5"/>
                    <a:pt x="24" y="7"/>
                  </a:cubicBezTo>
                  <a:cubicBezTo>
                    <a:pt x="27" y="8"/>
                    <a:pt x="28" y="3"/>
                    <a:pt x="25" y="3"/>
                  </a:cubicBezTo>
                  <a:cubicBezTo>
                    <a:pt x="18" y="0"/>
                    <a:pt x="10" y="0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66"/>
            <p:cNvSpPr/>
            <p:nvPr/>
          </p:nvSpPr>
          <p:spPr bwMode="auto">
            <a:xfrm>
              <a:off x="1857" y="207"/>
              <a:ext cx="99" cy="18"/>
            </a:xfrm>
            <a:custGeom>
              <a:avLst/>
              <a:gdLst>
                <a:gd name="T0" fmla="*/ 3 w 28"/>
                <a:gd name="T1" fmla="*/ 5 h 6"/>
                <a:gd name="T2" fmla="*/ 25 w 28"/>
                <a:gd name="T3" fmla="*/ 6 h 6"/>
                <a:gd name="T4" fmla="*/ 25 w 28"/>
                <a:gd name="T5" fmla="*/ 1 h 6"/>
                <a:gd name="T6" fmla="*/ 3 w 28"/>
                <a:gd name="T7" fmla="*/ 0 h 6"/>
                <a:gd name="T8" fmla="*/ 3 w 28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3" y="5"/>
                  </a:moveTo>
                  <a:cubicBezTo>
                    <a:pt x="10" y="6"/>
                    <a:pt x="17" y="6"/>
                    <a:pt x="25" y="6"/>
                  </a:cubicBezTo>
                  <a:cubicBezTo>
                    <a:pt x="28" y="6"/>
                    <a:pt x="28" y="1"/>
                    <a:pt x="25" y="1"/>
                  </a:cubicBezTo>
                  <a:cubicBezTo>
                    <a:pt x="17" y="1"/>
                    <a:pt x="10" y="1"/>
                    <a:pt x="3" y="0"/>
                  </a:cubicBezTo>
                  <a:cubicBezTo>
                    <a:pt x="0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67"/>
            <p:cNvSpPr/>
            <p:nvPr/>
          </p:nvSpPr>
          <p:spPr bwMode="auto">
            <a:xfrm>
              <a:off x="1723" y="213"/>
              <a:ext cx="109" cy="21"/>
            </a:xfrm>
            <a:custGeom>
              <a:avLst/>
              <a:gdLst>
                <a:gd name="T0" fmla="*/ 4 w 31"/>
                <a:gd name="T1" fmla="*/ 7 h 7"/>
                <a:gd name="T2" fmla="*/ 28 w 31"/>
                <a:gd name="T3" fmla="*/ 5 h 7"/>
                <a:gd name="T4" fmla="*/ 28 w 31"/>
                <a:gd name="T5" fmla="*/ 0 h 7"/>
                <a:gd name="T6" fmla="*/ 3 w 31"/>
                <a:gd name="T7" fmla="*/ 2 h 7"/>
                <a:gd name="T8" fmla="*/ 4 w 3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4" y="7"/>
                  </a:moveTo>
                  <a:cubicBezTo>
                    <a:pt x="12" y="5"/>
                    <a:pt x="20" y="5"/>
                    <a:pt x="28" y="5"/>
                  </a:cubicBezTo>
                  <a:cubicBezTo>
                    <a:pt x="31" y="5"/>
                    <a:pt x="31" y="0"/>
                    <a:pt x="28" y="0"/>
                  </a:cubicBezTo>
                  <a:cubicBezTo>
                    <a:pt x="20" y="0"/>
                    <a:pt x="11" y="1"/>
                    <a:pt x="3" y="2"/>
                  </a:cubicBezTo>
                  <a:cubicBezTo>
                    <a:pt x="0" y="3"/>
                    <a:pt x="1" y="7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68"/>
            <p:cNvSpPr/>
            <p:nvPr/>
          </p:nvSpPr>
          <p:spPr bwMode="auto">
            <a:xfrm>
              <a:off x="1592" y="210"/>
              <a:ext cx="103" cy="21"/>
            </a:xfrm>
            <a:custGeom>
              <a:avLst/>
              <a:gdLst>
                <a:gd name="T0" fmla="*/ 3 w 29"/>
                <a:gd name="T1" fmla="*/ 5 h 7"/>
                <a:gd name="T2" fmla="*/ 26 w 29"/>
                <a:gd name="T3" fmla="*/ 6 h 7"/>
                <a:gd name="T4" fmla="*/ 26 w 29"/>
                <a:gd name="T5" fmla="*/ 1 h 7"/>
                <a:gd name="T6" fmla="*/ 3 w 29"/>
                <a:gd name="T7" fmla="*/ 0 h 7"/>
                <a:gd name="T8" fmla="*/ 3 w 29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7">
                  <a:moveTo>
                    <a:pt x="3" y="5"/>
                  </a:moveTo>
                  <a:cubicBezTo>
                    <a:pt x="11" y="5"/>
                    <a:pt x="18" y="7"/>
                    <a:pt x="26" y="6"/>
                  </a:cubicBezTo>
                  <a:cubicBezTo>
                    <a:pt x="29" y="6"/>
                    <a:pt x="29" y="1"/>
                    <a:pt x="26" y="1"/>
                  </a:cubicBezTo>
                  <a:cubicBezTo>
                    <a:pt x="18" y="2"/>
                    <a:pt x="11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69"/>
            <p:cNvSpPr/>
            <p:nvPr/>
          </p:nvSpPr>
          <p:spPr bwMode="auto">
            <a:xfrm>
              <a:off x="1444" y="210"/>
              <a:ext cx="103" cy="18"/>
            </a:xfrm>
            <a:custGeom>
              <a:avLst/>
              <a:gdLst>
                <a:gd name="T0" fmla="*/ 3 w 29"/>
                <a:gd name="T1" fmla="*/ 6 h 6"/>
                <a:gd name="T2" fmla="*/ 26 w 29"/>
                <a:gd name="T3" fmla="*/ 5 h 6"/>
                <a:gd name="T4" fmla="*/ 26 w 29"/>
                <a:gd name="T5" fmla="*/ 0 h 6"/>
                <a:gd name="T6" fmla="*/ 3 w 29"/>
                <a:gd name="T7" fmla="*/ 1 h 6"/>
                <a:gd name="T8" fmla="*/ 3 w 2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3" y="6"/>
                  </a:moveTo>
                  <a:cubicBezTo>
                    <a:pt x="10" y="6"/>
                    <a:pt x="18" y="6"/>
                    <a:pt x="26" y="5"/>
                  </a:cubicBezTo>
                  <a:cubicBezTo>
                    <a:pt x="29" y="4"/>
                    <a:pt x="29" y="0"/>
                    <a:pt x="26" y="0"/>
                  </a:cubicBezTo>
                  <a:cubicBezTo>
                    <a:pt x="18" y="1"/>
                    <a:pt x="10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70"/>
            <p:cNvSpPr/>
            <p:nvPr/>
          </p:nvSpPr>
          <p:spPr bwMode="auto">
            <a:xfrm>
              <a:off x="1296" y="207"/>
              <a:ext cx="88" cy="18"/>
            </a:xfrm>
            <a:custGeom>
              <a:avLst/>
              <a:gdLst>
                <a:gd name="T0" fmla="*/ 2 w 25"/>
                <a:gd name="T1" fmla="*/ 5 h 6"/>
                <a:gd name="T2" fmla="*/ 21 w 25"/>
                <a:gd name="T3" fmla="*/ 6 h 6"/>
                <a:gd name="T4" fmla="*/ 22 w 25"/>
                <a:gd name="T5" fmla="*/ 1 h 6"/>
                <a:gd name="T6" fmla="*/ 2 w 25"/>
                <a:gd name="T7" fmla="*/ 0 h 6"/>
                <a:gd name="T8" fmla="*/ 2 w 2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">
                  <a:moveTo>
                    <a:pt x="2" y="5"/>
                  </a:moveTo>
                  <a:cubicBezTo>
                    <a:pt x="9" y="5"/>
                    <a:pt x="15" y="5"/>
                    <a:pt x="21" y="6"/>
                  </a:cubicBezTo>
                  <a:cubicBezTo>
                    <a:pt x="24" y="6"/>
                    <a:pt x="25" y="2"/>
                    <a:pt x="22" y="1"/>
                  </a:cubicBezTo>
                  <a:cubicBezTo>
                    <a:pt x="16" y="0"/>
                    <a:pt x="9" y="0"/>
                    <a:pt x="2" y="0"/>
                  </a:cubicBezTo>
                  <a:cubicBezTo>
                    <a:pt x="0" y="0"/>
                    <a:pt x="0" y="5"/>
                    <a:pt x="2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71"/>
            <p:cNvSpPr/>
            <p:nvPr/>
          </p:nvSpPr>
          <p:spPr bwMode="auto">
            <a:xfrm>
              <a:off x="1155" y="204"/>
              <a:ext cx="102" cy="18"/>
            </a:xfrm>
            <a:custGeom>
              <a:avLst/>
              <a:gdLst>
                <a:gd name="T0" fmla="*/ 3 w 29"/>
                <a:gd name="T1" fmla="*/ 6 h 6"/>
                <a:gd name="T2" fmla="*/ 26 w 29"/>
                <a:gd name="T3" fmla="*/ 6 h 6"/>
                <a:gd name="T4" fmla="*/ 26 w 29"/>
                <a:gd name="T5" fmla="*/ 1 h 6"/>
                <a:gd name="T6" fmla="*/ 3 w 29"/>
                <a:gd name="T7" fmla="*/ 1 h 6"/>
                <a:gd name="T8" fmla="*/ 3 w 2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3" y="6"/>
                  </a:moveTo>
                  <a:cubicBezTo>
                    <a:pt x="11" y="6"/>
                    <a:pt x="18" y="5"/>
                    <a:pt x="26" y="6"/>
                  </a:cubicBezTo>
                  <a:cubicBezTo>
                    <a:pt x="29" y="6"/>
                    <a:pt x="28" y="2"/>
                    <a:pt x="26" y="1"/>
                  </a:cubicBezTo>
                  <a:cubicBezTo>
                    <a:pt x="18" y="0"/>
                    <a:pt x="11" y="1"/>
                    <a:pt x="3" y="1"/>
                  </a:cubicBezTo>
                  <a:cubicBezTo>
                    <a:pt x="1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72"/>
            <p:cNvSpPr/>
            <p:nvPr/>
          </p:nvSpPr>
          <p:spPr bwMode="auto">
            <a:xfrm>
              <a:off x="1046" y="201"/>
              <a:ext cx="91" cy="24"/>
            </a:xfrm>
            <a:custGeom>
              <a:avLst/>
              <a:gdLst>
                <a:gd name="T0" fmla="*/ 4 w 26"/>
                <a:gd name="T1" fmla="*/ 7 h 8"/>
                <a:gd name="T2" fmla="*/ 22 w 26"/>
                <a:gd name="T3" fmla="*/ 7 h 8"/>
                <a:gd name="T4" fmla="*/ 23 w 26"/>
                <a:gd name="T5" fmla="*/ 2 h 8"/>
                <a:gd name="T6" fmla="*/ 3 w 26"/>
                <a:gd name="T7" fmla="*/ 2 h 8"/>
                <a:gd name="T8" fmla="*/ 4 w 26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8">
                  <a:moveTo>
                    <a:pt x="4" y="7"/>
                  </a:moveTo>
                  <a:cubicBezTo>
                    <a:pt x="10" y="6"/>
                    <a:pt x="17" y="5"/>
                    <a:pt x="22" y="7"/>
                  </a:cubicBezTo>
                  <a:cubicBezTo>
                    <a:pt x="25" y="8"/>
                    <a:pt x="26" y="3"/>
                    <a:pt x="23" y="2"/>
                  </a:cubicBezTo>
                  <a:cubicBezTo>
                    <a:pt x="17" y="0"/>
                    <a:pt x="10" y="1"/>
                    <a:pt x="3" y="2"/>
                  </a:cubicBezTo>
                  <a:cubicBezTo>
                    <a:pt x="0" y="3"/>
                    <a:pt x="2" y="7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73"/>
            <p:cNvSpPr/>
            <p:nvPr/>
          </p:nvSpPr>
          <p:spPr bwMode="auto">
            <a:xfrm>
              <a:off x="894" y="204"/>
              <a:ext cx="106" cy="18"/>
            </a:xfrm>
            <a:custGeom>
              <a:avLst/>
              <a:gdLst>
                <a:gd name="T0" fmla="*/ 3 w 30"/>
                <a:gd name="T1" fmla="*/ 5 h 6"/>
                <a:gd name="T2" fmla="*/ 27 w 30"/>
                <a:gd name="T3" fmla="*/ 6 h 6"/>
                <a:gd name="T4" fmla="*/ 27 w 30"/>
                <a:gd name="T5" fmla="*/ 1 h 6"/>
                <a:gd name="T6" fmla="*/ 3 w 30"/>
                <a:gd name="T7" fmla="*/ 0 h 6"/>
                <a:gd name="T8" fmla="*/ 3 w 30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" y="5"/>
                  </a:moveTo>
                  <a:cubicBezTo>
                    <a:pt x="11" y="5"/>
                    <a:pt x="19" y="5"/>
                    <a:pt x="27" y="6"/>
                  </a:cubicBezTo>
                  <a:cubicBezTo>
                    <a:pt x="30" y="6"/>
                    <a:pt x="30" y="2"/>
                    <a:pt x="27" y="1"/>
                  </a:cubicBezTo>
                  <a:cubicBezTo>
                    <a:pt x="19" y="0"/>
                    <a:pt x="11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74"/>
            <p:cNvSpPr/>
            <p:nvPr/>
          </p:nvSpPr>
          <p:spPr bwMode="auto">
            <a:xfrm>
              <a:off x="756" y="201"/>
              <a:ext cx="106" cy="24"/>
            </a:xfrm>
            <a:custGeom>
              <a:avLst/>
              <a:gdLst>
                <a:gd name="T0" fmla="*/ 3 w 30"/>
                <a:gd name="T1" fmla="*/ 6 h 8"/>
                <a:gd name="T2" fmla="*/ 27 w 30"/>
                <a:gd name="T3" fmla="*/ 7 h 8"/>
                <a:gd name="T4" fmla="*/ 27 w 30"/>
                <a:gd name="T5" fmla="*/ 2 h 8"/>
                <a:gd name="T6" fmla="*/ 4 w 30"/>
                <a:gd name="T7" fmla="*/ 1 h 8"/>
                <a:gd name="T8" fmla="*/ 3 w 30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3" y="6"/>
                  </a:moveTo>
                  <a:cubicBezTo>
                    <a:pt x="11" y="8"/>
                    <a:pt x="19" y="7"/>
                    <a:pt x="27" y="7"/>
                  </a:cubicBezTo>
                  <a:cubicBezTo>
                    <a:pt x="30" y="7"/>
                    <a:pt x="30" y="2"/>
                    <a:pt x="27" y="2"/>
                  </a:cubicBezTo>
                  <a:cubicBezTo>
                    <a:pt x="19" y="2"/>
                    <a:pt x="12" y="3"/>
                    <a:pt x="4" y="1"/>
                  </a:cubicBezTo>
                  <a:cubicBezTo>
                    <a:pt x="1" y="0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75"/>
            <p:cNvSpPr/>
            <p:nvPr/>
          </p:nvSpPr>
          <p:spPr bwMode="auto">
            <a:xfrm>
              <a:off x="629" y="201"/>
              <a:ext cx="92" cy="18"/>
            </a:xfrm>
            <a:custGeom>
              <a:avLst/>
              <a:gdLst>
                <a:gd name="T0" fmla="*/ 3 w 26"/>
                <a:gd name="T1" fmla="*/ 5 h 6"/>
                <a:gd name="T2" fmla="*/ 22 w 26"/>
                <a:gd name="T3" fmla="*/ 6 h 6"/>
                <a:gd name="T4" fmla="*/ 23 w 26"/>
                <a:gd name="T5" fmla="*/ 1 h 6"/>
                <a:gd name="T6" fmla="*/ 3 w 26"/>
                <a:gd name="T7" fmla="*/ 0 h 6"/>
                <a:gd name="T8" fmla="*/ 3 w 2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3" y="5"/>
                  </a:moveTo>
                  <a:cubicBezTo>
                    <a:pt x="9" y="5"/>
                    <a:pt x="16" y="5"/>
                    <a:pt x="22" y="6"/>
                  </a:cubicBezTo>
                  <a:cubicBezTo>
                    <a:pt x="25" y="6"/>
                    <a:pt x="26" y="2"/>
                    <a:pt x="23" y="1"/>
                  </a:cubicBezTo>
                  <a:cubicBezTo>
                    <a:pt x="17" y="0"/>
                    <a:pt x="10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76"/>
            <p:cNvSpPr/>
            <p:nvPr/>
          </p:nvSpPr>
          <p:spPr bwMode="auto">
            <a:xfrm>
              <a:off x="488" y="195"/>
              <a:ext cx="113" cy="27"/>
            </a:xfrm>
            <a:custGeom>
              <a:avLst/>
              <a:gdLst>
                <a:gd name="T0" fmla="*/ 4 w 32"/>
                <a:gd name="T1" fmla="*/ 8 h 9"/>
                <a:gd name="T2" fmla="*/ 29 w 32"/>
                <a:gd name="T3" fmla="*/ 7 h 9"/>
                <a:gd name="T4" fmla="*/ 29 w 32"/>
                <a:gd name="T5" fmla="*/ 2 h 9"/>
                <a:gd name="T6" fmla="*/ 3 w 32"/>
                <a:gd name="T7" fmla="*/ 3 h 9"/>
                <a:gd name="T8" fmla="*/ 4 w 32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9">
                  <a:moveTo>
                    <a:pt x="4" y="8"/>
                  </a:moveTo>
                  <a:cubicBezTo>
                    <a:pt x="12" y="5"/>
                    <a:pt x="21" y="7"/>
                    <a:pt x="29" y="7"/>
                  </a:cubicBezTo>
                  <a:cubicBezTo>
                    <a:pt x="32" y="7"/>
                    <a:pt x="32" y="2"/>
                    <a:pt x="29" y="2"/>
                  </a:cubicBezTo>
                  <a:cubicBezTo>
                    <a:pt x="21" y="2"/>
                    <a:pt x="11" y="0"/>
                    <a:pt x="3" y="3"/>
                  </a:cubicBezTo>
                  <a:cubicBezTo>
                    <a:pt x="0" y="4"/>
                    <a:pt x="2" y="9"/>
                    <a:pt x="4" y="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77"/>
            <p:cNvSpPr/>
            <p:nvPr/>
          </p:nvSpPr>
          <p:spPr bwMode="auto">
            <a:xfrm>
              <a:off x="368" y="204"/>
              <a:ext cx="96" cy="18"/>
            </a:xfrm>
            <a:custGeom>
              <a:avLst/>
              <a:gdLst>
                <a:gd name="T0" fmla="*/ 5 w 27"/>
                <a:gd name="T1" fmla="*/ 6 h 6"/>
                <a:gd name="T2" fmla="*/ 24 w 27"/>
                <a:gd name="T3" fmla="*/ 5 h 6"/>
                <a:gd name="T4" fmla="*/ 24 w 27"/>
                <a:gd name="T5" fmla="*/ 0 h 6"/>
                <a:gd name="T6" fmla="*/ 3 w 27"/>
                <a:gd name="T7" fmla="*/ 1 h 6"/>
                <a:gd name="T8" fmla="*/ 5 w 2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5" y="6"/>
                  </a:moveTo>
                  <a:cubicBezTo>
                    <a:pt x="11" y="5"/>
                    <a:pt x="18" y="5"/>
                    <a:pt x="24" y="5"/>
                  </a:cubicBezTo>
                  <a:cubicBezTo>
                    <a:pt x="27" y="5"/>
                    <a:pt x="27" y="0"/>
                    <a:pt x="24" y="0"/>
                  </a:cubicBezTo>
                  <a:cubicBezTo>
                    <a:pt x="17" y="0"/>
                    <a:pt x="10" y="0"/>
                    <a:pt x="3" y="1"/>
                  </a:cubicBezTo>
                  <a:cubicBezTo>
                    <a:pt x="0" y="2"/>
                    <a:pt x="2" y="6"/>
                    <a:pt x="5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78"/>
            <p:cNvSpPr/>
            <p:nvPr/>
          </p:nvSpPr>
          <p:spPr bwMode="auto">
            <a:xfrm>
              <a:off x="256" y="201"/>
              <a:ext cx="105" cy="18"/>
            </a:xfrm>
            <a:custGeom>
              <a:avLst/>
              <a:gdLst>
                <a:gd name="T0" fmla="*/ 3 w 30"/>
                <a:gd name="T1" fmla="*/ 6 h 6"/>
                <a:gd name="T2" fmla="*/ 28 w 30"/>
                <a:gd name="T3" fmla="*/ 5 h 6"/>
                <a:gd name="T4" fmla="*/ 28 w 30"/>
                <a:gd name="T5" fmla="*/ 0 h 6"/>
                <a:gd name="T6" fmla="*/ 3 w 30"/>
                <a:gd name="T7" fmla="*/ 1 h 6"/>
                <a:gd name="T8" fmla="*/ 3 w 3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" y="6"/>
                  </a:moveTo>
                  <a:cubicBezTo>
                    <a:pt x="11" y="6"/>
                    <a:pt x="19" y="5"/>
                    <a:pt x="28" y="5"/>
                  </a:cubicBezTo>
                  <a:cubicBezTo>
                    <a:pt x="30" y="5"/>
                    <a:pt x="30" y="0"/>
                    <a:pt x="28" y="0"/>
                  </a:cubicBezTo>
                  <a:cubicBezTo>
                    <a:pt x="19" y="0"/>
                    <a:pt x="11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l="847"/>
          <a:stretch>
            <a:fillRect/>
          </a:stretch>
        </p:blipFill>
        <p:spPr>
          <a:xfrm rot="3017157">
            <a:off x="-2346686" y="597400"/>
            <a:ext cx="7272872" cy="6091773"/>
          </a:xfrm>
          <a:custGeom>
            <a:avLst/>
            <a:gdLst>
              <a:gd name="connsiteX0" fmla="*/ 0 w 7272872"/>
              <a:gd name="connsiteY0" fmla="*/ 1702001 h 6091773"/>
              <a:gd name="connsiteX1" fmla="*/ 1413734 w 7272872"/>
              <a:gd name="connsiteY1" fmla="*/ 0 h 6091773"/>
              <a:gd name="connsiteX2" fmla="*/ 7272872 w 7272872"/>
              <a:gd name="connsiteY2" fmla="*/ 0 h 6091773"/>
              <a:gd name="connsiteX3" fmla="*/ 7272871 w 7272872"/>
              <a:gd name="connsiteY3" fmla="*/ 3719034 h 6091773"/>
              <a:gd name="connsiteX4" fmla="*/ 5302002 w 7272872"/>
              <a:gd name="connsiteY4" fmla="*/ 6091773 h 6091773"/>
              <a:gd name="connsiteX5" fmla="*/ 5284869 w 7272872"/>
              <a:gd name="connsiteY5" fmla="*/ 6091773 h 6091773"/>
              <a:gd name="connsiteX6" fmla="*/ 0 w 7272872"/>
              <a:gd name="connsiteY6" fmla="*/ 1702001 h 609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2872" h="6091773">
                <a:moveTo>
                  <a:pt x="0" y="1702001"/>
                </a:moveTo>
                <a:lnTo>
                  <a:pt x="1413734" y="0"/>
                </a:lnTo>
                <a:lnTo>
                  <a:pt x="7272872" y="0"/>
                </a:lnTo>
                <a:lnTo>
                  <a:pt x="7272871" y="3719034"/>
                </a:lnTo>
                <a:lnTo>
                  <a:pt x="5302002" y="6091773"/>
                </a:lnTo>
                <a:lnTo>
                  <a:pt x="5284869" y="6091773"/>
                </a:lnTo>
                <a:lnTo>
                  <a:pt x="0" y="1702001"/>
                </a:lnTo>
                <a:close/>
              </a:path>
            </a:pathLst>
          </a:custGeom>
        </p:spPr>
      </p:pic>
      <p:sp>
        <p:nvSpPr>
          <p:cNvPr id="187" name="任意多边形 186"/>
          <p:cNvSpPr/>
          <p:nvPr/>
        </p:nvSpPr>
        <p:spPr>
          <a:xfrm>
            <a:off x="7082471" y="1065932"/>
            <a:ext cx="3889611" cy="692621"/>
          </a:xfrm>
          <a:custGeom>
            <a:avLst/>
            <a:gdLst>
              <a:gd name="connsiteX0" fmla="*/ 0 w 3889611"/>
              <a:gd name="connsiteY0" fmla="*/ 0 h 692621"/>
              <a:gd name="connsiteX1" fmla="*/ 3774172 w 3889611"/>
              <a:gd name="connsiteY1" fmla="*/ 0 h 692621"/>
              <a:gd name="connsiteX2" fmla="*/ 3889611 w 3889611"/>
              <a:gd name="connsiteY2" fmla="*/ 115439 h 692621"/>
              <a:gd name="connsiteX3" fmla="*/ 3889611 w 3889611"/>
              <a:gd name="connsiteY3" fmla="*/ 577182 h 692621"/>
              <a:gd name="connsiteX4" fmla="*/ 3774172 w 3889611"/>
              <a:gd name="connsiteY4" fmla="*/ 692621 h 692621"/>
              <a:gd name="connsiteX5" fmla="*/ 0 w 3889611"/>
              <a:gd name="connsiteY5" fmla="*/ 692621 h 692621"/>
              <a:gd name="connsiteX6" fmla="*/ 0 w 3889611"/>
              <a:gd name="connsiteY6" fmla="*/ 0 h 69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9611" h="692621">
                <a:moveTo>
                  <a:pt x="0" y="0"/>
                </a:moveTo>
                <a:lnTo>
                  <a:pt x="3774172" y="0"/>
                </a:lnTo>
                <a:cubicBezTo>
                  <a:pt x="3837927" y="0"/>
                  <a:pt x="3889611" y="51684"/>
                  <a:pt x="3889611" y="115439"/>
                </a:cubicBezTo>
                <a:lnTo>
                  <a:pt x="3889611" y="577182"/>
                </a:lnTo>
                <a:cubicBezTo>
                  <a:pt x="3889611" y="640937"/>
                  <a:pt x="3837927" y="692621"/>
                  <a:pt x="3774172" y="692621"/>
                </a:cubicBezTo>
                <a:lnTo>
                  <a:pt x="0" y="692621"/>
                </a:lnTo>
                <a:lnTo>
                  <a:pt x="0" y="0"/>
                </a:lnTo>
                <a:close/>
              </a:path>
            </a:pathLst>
          </a:custGeom>
          <a:solidFill>
            <a:srgbClr val="5F6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8" name="文本框 187"/>
          <p:cNvSpPr txBox="1"/>
          <p:nvPr/>
        </p:nvSpPr>
        <p:spPr>
          <a:xfrm>
            <a:off x="3037563" y="1968692"/>
            <a:ext cx="1415772" cy="22075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endParaRPr lang="zh-CN" altLang="en-US" sz="8000" b="1" dirty="0">
              <a:solidFill>
                <a:srgbClr val="59595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4415235" y="2074460"/>
            <a:ext cx="61102" cy="456814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190" name="文本框 189"/>
          <p:cNvSpPr txBox="1"/>
          <p:nvPr/>
        </p:nvSpPr>
        <p:spPr>
          <a:xfrm>
            <a:off x="3745449" y="4244456"/>
            <a:ext cx="553998" cy="18799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rgbClr val="59595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CONTENTS</a:t>
            </a:r>
            <a:endParaRPr lang="zh-CN" altLang="en-US" sz="2400" dirty="0">
              <a:solidFill>
                <a:srgbClr val="59595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1" name="任意多边形 190"/>
          <p:cNvSpPr/>
          <p:nvPr/>
        </p:nvSpPr>
        <p:spPr>
          <a:xfrm>
            <a:off x="6277252" y="1065932"/>
            <a:ext cx="696037" cy="692621"/>
          </a:xfrm>
          <a:custGeom>
            <a:avLst/>
            <a:gdLst>
              <a:gd name="connsiteX0" fmla="*/ 115439 w 696037"/>
              <a:gd name="connsiteY0" fmla="*/ 0 h 692621"/>
              <a:gd name="connsiteX1" fmla="*/ 696037 w 696037"/>
              <a:gd name="connsiteY1" fmla="*/ 0 h 692621"/>
              <a:gd name="connsiteX2" fmla="*/ 696037 w 696037"/>
              <a:gd name="connsiteY2" fmla="*/ 692621 h 692621"/>
              <a:gd name="connsiteX3" fmla="*/ 115439 w 696037"/>
              <a:gd name="connsiteY3" fmla="*/ 692621 h 692621"/>
              <a:gd name="connsiteX4" fmla="*/ 0 w 696037"/>
              <a:gd name="connsiteY4" fmla="*/ 577182 h 692621"/>
              <a:gd name="connsiteX5" fmla="*/ 0 w 696037"/>
              <a:gd name="connsiteY5" fmla="*/ 115439 h 692621"/>
              <a:gd name="connsiteX6" fmla="*/ 115439 w 696037"/>
              <a:gd name="connsiteY6" fmla="*/ 0 h 69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037" h="692621">
                <a:moveTo>
                  <a:pt x="115439" y="0"/>
                </a:moveTo>
                <a:lnTo>
                  <a:pt x="696037" y="0"/>
                </a:lnTo>
                <a:lnTo>
                  <a:pt x="696037" y="692621"/>
                </a:lnTo>
                <a:lnTo>
                  <a:pt x="115439" y="692621"/>
                </a:lnTo>
                <a:cubicBezTo>
                  <a:pt x="51684" y="692621"/>
                  <a:pt x="0" y="640937"/>
                  <a:pt x="0" y="577182"/>
                </a:cubicBezTo>
                <a:lnTo>
                  <a:pt x="0" y="115439"/>
                </a:lnTo>
                <a:cubicBezTo>
                  <a:pt x="0" y="51684"/>
                  <a:pt x="51684" y="0"/>
                  <a:pt x="115439" y="0"/>
                </a:cubicBezTo>
                <a:close/>
              </a:path>
            </a:pathLst>
          </a:custGeom>
          <a:solidFill>
            <a:srgbClr val="BE9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文本框 192"/>
          <p:cNvSpPr txBox="1"/>
          <p:nvPr/>
        </p:nvSpPr>
        <p:spPr>
          <a:xfrm>
            <a:off x="6287491" y="1065932"/>
            <a:ext cx="64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1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4" name="任意多边形 193"/>
          <p:cNvSpPr/>
          <p:nvPr/>
        </p:nvSpPr>
        <p:spPr>
          <a:xfrm>
            <a:off x="7092710" y="2107606"/>
            <a:ext cx="3889611" cy="692621"/>
          </a:xfrm>
          <a:custGeom>
            <a:avLst/>
            <a:gdLst>
              <a:gd name="connsiteX0" fmla="*/ 0 w 3889611"/>
              <a:gd name="connsiteY0" fmla="*/ 0 h 692621"/>
              <a:gd name="connsiteX1" fmla="*/ 3774172 w 3889611"/>
              <a:gd name="connsiteY1" fmla="*/ 0 h 692621"/>
              <a:gd name="connsiteX2" fmla="*/ 3889611 w 3889611"/>
              <a:gd name="connsiteY2" fmla="*/ 115439 h 692621"/>
              <a:gd name="connsiteX3" fmla="*/ 3889611 w 3889611"/>
              <a:gd name="connsiteY3" fmla="*/ 577182 h 692621"/>
              <a:gd name="connsiteX4" fmla="*/ 3774172 w 3889611"/>
              <a:gd name="connsiteY4" fmla="*/ 692621 h 692621"/>
              <a:gd name="connsiteX5" fmla="*/ 0 w 3889611"/>
              <a:gd name="connsiteY5" fmla="*/ 692621 h 692621"/>
              <a:gd name="connsiteX6" fmla="*/ 0 w 3889611"/>
              <a:gd name="connsiteY6" fmla="*/ 0 h 69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9611" h="692621">
                <a:moveTo>
                  <a:pt x="0" y="0"/>
                </a:moveTo>
                <a:lnTo>
                  <a:pt x="3774172" y="0"/>
                </a:lnTo>
                <a:cubicBezTo>
                  <a:pt x="3837927" y="0"/>
                  <a:pt x="3889611" y="51684"/>
                  <a:pt x="3889611" y="115439"/>
                </a:cubicBezTo>
                <a:lnTo>
                  <a:pt x="3889611" y="577182"/>
                </a:lnTo>
                <a:cubicBezTo>
                  <a:pt x="3889611" y="640937"/>
                  <a:pt x="3837927" y="692621"/>
                  <a:pt x="3774172" y="692621"/>
                </a:cubicBezTo>
                <a:lnTo>
                  <a:pt x="0" y="692621"/>
                </a:lnTo>
                <a:lnTo>
                  <a:pt x="0" y="0"/>
                </a:lnTo>
                <a:close/>
              </a:path>
            </a:pathLst>
          </a:custGeom>
          <a:solidFill>
            <a:srgbClr val="5F6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任意多边形 194"/>
          <p:cNvSpPr/>
          <p:nvPr/>
        </p:nvSpPr>
        <p:spPr>
          <a:xfrm>
            <a:off x="6287491" y="2107606"/>
            <a:ext cx="696037" cy="692621"/>
          </a:xfrm>
          <a:custGeom>
            <a:avLst/>
            <a:gdLst>
              <a:gd name="connsiteX0" fmla="*/ 115439 w 696037"/>
              <a:gd name="connsiteY0" fmla="*/ 0 h 692621"/>
              <a:gd name="connsiteX1" fmla="*/ 696037 w 696037"/>
              <a:gd name="connsiteY1" fmla="*/ 0 h 692621"/>
              <a:gd name="connsiteX2" fmla="*/ 696037 w 696037"/>
              <a:gd name="connsiteY2" fmla="*/ 692621 h 692621"/>
              <a:gd name="connsiteX3" fmla="*/ 115439 w 696037"/>
              <a:gd name="connsiteY3" fmla="*/ 692621 h 692621"/>
              <a:gd name="connsiteX4" fmla="*/ 0 w 696037"/>
              <a:gd name="connsiteY4" fmla="*/ 577182 h 692621"/>
              <a:gd name="connsiteX5" fmla="*/ 0 w 696037"/>
              <a:gd name="connsiteY5" fmla="*/ 115439 h 692621"/>
              <a:gd name="connsiteX6" fmla="*/ 115439 w 696037"/>
              <a:gd name="connsiteY6" fmla="*/ 0 h 69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037" h="692621">
                <a:moveTo>
                  <a:pt x="115439" y="0"/>
                </a:moveTo>
                <a:lnTo>
                  <a:pt x="696037" y="0"/>
                </a:lnTo>
                <a:lnTo>
                  <a:pt x="696037" y="692621"/>
                </a:lnTo>
                <a:lnTo>
                  <a:pt x="115439" y="692621"/>
                </a:lnTo>
                <a:cubicBezTo>
                  <a:pt x="51684" y="692621"/>
                  <a:pt x="0" y="640937"/>
                  <a:pt x="0" y="577182"/>
                </a:cubicBezTo>
                <a:lnTo>
                  <a:pt x="0" y="115439"/>
                </a:lnTo>
                <a:cubicBezTo>
                  <a:pt x="0" y="51684"/>
                  <a:pt x="51684" y="0"/>
                  <a:pt x="115439" y="0"/>
                </a:cubicBezTo>
                <a:close/>
              </a:path>
            </a:pathLst>
          </a:custGeom>
          <a:solidFill>
            <a:srgbClr val="BE9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6" name="文本框 195"/>
          <p:cNvSpPr txBox="1"/>
          <p:nvPr/>
        </p:nvSpPr>
        <p:spPr>
          <a:xfrm>
            <a:off x="7427079" y="2151964"/>
            <a:ext cx="319357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Non-digital escape classrooms</a:t>
            </a:r>
            <a:endParaRPr lang="en-US" altLang="zh-CN" sz="20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97" name="文本框 196"/>
          <p:cNvSpPr txBox="1"/>
          <p:nvPr/>
        </p:nvSpPr>
        <p:spPr>
          <a:xfrm>
            <a:off x="6297730" y="2107606"/>
            <a:ext cx="64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2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8" name="任意多边形 197"/>
          <p:cNvSpPr/>
          <p:nvPr/>
        </p:nvSpPr>
        <p:spPr>
          <a:xfrm>
            <a:off x="7092710" y="3164545"/>
            <a:ext cx="3889611" cy="692621"/>
          </a:xfrm>
          <a:custGeom>
            <a:avLst/>
            <a:gdLst>
              <a:gd name="connsiteX0" fmla="*/ 0 w 3889611"/>
              <a:gd name="connsiteY0" fmla="*/ 0 h 692621"/>
              <a:gd name="connsiteX1" fmla="*/ 3774172 w 3889611"/>
              <a:gd name="connsiteY1" fmla="*/ 0 h 692621"/>
              <a:gd name="connsiteX2" fmla="*/ 3889611 w 3889611"/>
              <a:gd name="connsiteY2" fmla="*/ 115439 h 692621"/>
              <a:gd name="connsiteX3" fmla="*/ 3889611 w 3889611"/>
              <a:gd name="connsiteY3" fmla="*/ 577182 h 692621"/>
              <a:gd name="connsiteX4" fmla="*/ 3774172 w 3889611"/>
              <a:gd name="connsiteY4" fmla="*/ 692621 h 692621"/>
              <a:gd name="connsiteX5" fmla="*/ 0 w 3889611"/>
              <a:gd name="connsiteY5" fmla="*/ 692621 h 692621"/>
              <a:gd name="connsiteX6" fmla="*/ 0 w 3889611"/>
              <a:gd name="connsiteY6" fmla="*/ 0 h 69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9611" h="692621">
                <a:moveTo>
                  <a:pt x="0" y="0"/>
                </a:moveTo>
                <a:lnTo>
                  <a:pt x="3774172" y="0"/>
                </a:lnTo>
                <a:cubicBezTo>
                  <a:pt x="3837927" y="0"/>
                  <a:pt x="3889611" y="51684"/>
                  <a:pt x="3889611" y="115439"/>
                </a:cubicBezTo>
                <a:lnTo>
                  <a:pt x="3889611" y="577182"/>
                </a:lnTo>
                <a:cubicBezTo>
                  <a:pt x="3889611" y="640937"/>
                  <a:pt x="3837927" y="692621"/>
                  <a:pt x="3774172" y="692621"/>
                </a:cubicBezTo>
                <a:lnTo>
                  <a:pt x="0" y="692621"/>
                </a:lnTo>
                <a:lnTo>
                  <a:pt x="0" y="0"/>
                </a:lnTo>
                <a:close/>
              </a:path>
            </a:pathLst>
          </a:custGeom>
          <a:solidFill>
            <a:srgbClr val="5F6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9" name="任意多边形 198"/>
          <p:cNvSpPr/>
          <p:nvPr/>
        </p:nvSpPr>
        <p:spPr>
          <a:xfrm>
            <a:off x="6287491" y="3164545"/>
            <a:ext cx="696037" cy="692621"/>
          </a:xfrm>
          <a:custGeom>
            <a:avLst/>
            <a:gdLst>
              <a:gd name="connsiteX0" fmla="*/ 115439 w 696037"/>
              <a:gd name="connsiteY0" fmla="*/ 0 h 692621"/>
              <a:gd name="connsiteX1" fmla="*/ 696037 w 696037"/>
              <a:gd name="connsiteY1" fmla="*/ 0 h 692621"/>
              <a:gd name="connsiteX2" fmla="*/ 696037 w 696037"/>
              <a:gd name="connsiteY2" fmla="*/ 692621 h 692621"/>
              <a:gd name="connsiteX3" fmla="*/ 115439 w 696037"/>
              <a:gd name="connsiteY3" fmla="*/ 692621 h 692621"/>
              <a:gd name="connsiteX4" fmla="*/ 0 w 696037"/>
              <a:gd name="connsiteY4" fmla="*/ 577182 h 692621"/>
              <a:gd name="connsiteX5" fmla="*/ 0 w 696037"/>
              <a:gd name="connsiteY5" fmla="*/ 115439 h 692621"/>
              <a:gd name="connsiteX6" fmla="*/ 115439 w 696037"/>
              <a:gd name="connsiteY6" fmla="*/ 0 h 69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037" h="692621">
                <a:moveTo>
                  <a:pt x="115439" y="0"/>
                </a:moveTo>
                <a:lnTo>
                  <a:pt x="696037" y="0"/>
                </a:lnTo>
                <a:lnTo>
                  <a:pt x="696037" y="692621"/>
                </a:lnTo>
                <a:lnTo>
                  <a:pt x="115439" y="692621"/>
                </a:lnTo>
                <a:cubicBezTo>
                  <a:pt x="51684" y="692621"/>
                  <a:pt x="0" y="640937"/>
                  <a:pt x="0" y="577182"/>
                </a:cubicBezTo>
                <a:lnTo>
                  <a:pt x="0" y="115439"/>
                </a:lnTo>
                <a:cubicBezTo>
                  <a:pt x="0" y="51684"/>
                  <a:pt x="51684" y="0"/>
                  <a:pt x="115439" y="0"/>
                </a:cubicBezTo>
                <a:close/>
              </a:path>
            </a:pathLst>
          </a:custGeom>
          <a:solidFill>
            <a:srgbClr val="BE9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0" name="文本框 199"/>
          <p:cNvSpPr txBox="1"/>
          <p:nvPr/>
        </p:nvSpPr>
        <p:spPr>
          <a:xfrm>
            <a:off x="7427079" y="3208903"/>
            <a:ext cx="319357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Testing English in an EC</a:t>
            </a:r>
            <a:endParaRPr lang="en-US" altLang="zh-CN" sz="20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6297730" y="3164545"/>
            <a:ext cx="64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3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02" name="任意多边形 201"/>
          <p:cNvSpPr/>
          <p:nvPr/>
        </p:nvSpPr>
        <p:spPr>
          <a:xfrm>
            <a:off x="7102949" y="4206219"/>
            <a:ext cx="3889611" cy="692621"/>
          </a:xfrm>
          <a:custGeom>
            <a:avLst/>
            <a:gdLst>
              <a:gd name="connsiteX0" fmla="*/ 0 w 3889611"/>
              <a:gd name="connsiteY0" fmla="*/ 0 h 692621"/>
              <a:gd name="connsiteX1" fmla="*/ 3774172 w 3889611"/>
              <a:gd name="connsiteY1" fmla="*/ 0 h 692621"/>
              <a:gd name="connsiteX2" fmla="*/ 3889611 w 3889611"/>
              <a:gd name="connsiteY2" fmla="*/ 115439 h 692621"/>
              <a:gd name="connsiteX3" fmla="*/ 3889611 w 3889611"/>
              <a:gd name="connsiteY3" fmla="*/ 577182 h 692621"/>
              <a:gd name="connsiteX4" fmla="*/ 3774172 w 3889611"/>
              <a:gd name="connsiteY4" fmla="*/ 692621 h 692621"/>
              <a:gd name="connsiteX5" fmla="*/ 0 w 3889611"/>
              <a:gd name="connsiteY5" fmla="*/ 692621 h 692621"/>
              <a:gd name="connsiteX6" fmla="*/ 0 w 3889611"/>
              <a:gd name="connsiteY6" fmla="*/ 0 h 69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9611" h="692621">
                <a:moveTo>
                  <a:pt x="0" y="0"/>
                </a:moveTo>
                <a:lnTo>
                  <a:pt x="3774172" y="0"/>
                </a:lnTo>
                <a:cubicBezTo>
                  <a:pt x="3837927" y="0"/>
                  <a:pt x="3889611" y="51684"/>
                  <a:pt x="3889611" y="115439"/>
                </a:cubicBezTo>
                <a:lnTo>
                  <a:pt x="3889611" y="577182"/>
                </a:lnTo>
                <a:cubicBezTo>
                  <a:pt x="3889611" y="640937"/>
                  <a:pt x="3837927" y="692621"/>
                  <a:pt x="3774172" y="692621"/>
                </a:cubicBezTo>
                <a:lnTo>
                  <a:pt x="0" y="692621"/>
                </a:lnTo>
                <a:lnTo>
                  <a:pt x="0" y="0"/>
                </a:lnTo>
                <a:close/>
              </a:path>
            </a:pathLst>
          </a:custGeom>
          <a:solidFill>
            <a:srgbClr val="5F6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3" name="任意多边形 202"/>
          <p:cNvSpPr/>
          <p:nvPr/>
        </p:nvSpPr>
        <p:spPr>
          <a:xfrm>
            <a:off x="6297730" y="4206219"/>
            <a:ext cx="696037" cy="692621"/>
          </a:xfrm>
          <a:custGeom>
            <a:avLst/>
            <a:gdLst>
              <a:gd name="connsiteX0" fmla="*/ 115439 w 696037"/>
              <a:gd name="connsiteY0" fmla="*/ 0 h 692621"/>
              <a:gd name="connsiteX1" fmla="*/ 696037 w 696037"/>
              <a:gd name="connsiteY1" fmla="*/ 0 h 692621"/>
              <a:gd name="connsiteX2" fmla="*/ 696037 w 696037"/>
              <a:gd name="connsiteY2" fmla="*/ 692621 h 692621"/>
              <a:gd name="connsiteX3" fmla="*/ 115439 w 696037"/>
              <a:gd name="connsiteY3" fmla="*/ 692621 h 692621"/>
              <a:gd name="connsiteX4" fmla="*/ 0 w 696037"/>
              <a:gd name="connsiteY4" fmla="*/ 577182 h 692621"/>
              <a:gd name="connsiteX5" fmla="*/ 0 w 696037"/>
              <a:gd name="connsiteY5" fmla="*/ 115439 h 692621"/>
              <a:gd name="connsiteX6" fmla="*/ 115439 w 696037"/>
              <a:gd name="connsiteY6" fmla="*/ 0 h 69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037" h="692621">
                <a:moveTo>
                  <a:pt x="115439" y="0"/>
                </a:moveTo>
                <a:lnTo>
                  <a:pt x="696037" y="0"/>
                </a:lnTo>
                <a:lnTo>
                  <a:pt x="696037" y="692621"/>
                </a:lnTo>
                <a:lnTo>
                  <a:pt x="115439" y="692621"/>
                </a:lnTo>
                <a:cubicBezTo>
                  <a:pt x="51684" y="692621"/>
                  <a:pt x="0" y="640937"/>
                  <a:pt x="0" y="577182"/>
                </a:cubicBezTo>
                <a:lnTo>
                  <a:pt x="0" y="115439"/>
                </a:lnTo>
                <a:cubicBezTo>
                  <a:pt x="0" y="51684"/>
                  <a:pt x="51684" y="0"/>
                  <a:pt x="115439" y="0"/>
                </a:cubicBezTo>
                <a:close/>
              </a:path>
            </a:pathLst>
          </a:custGeom>
          <a:solidFill>
            <a:srgbClr val="BE9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" name="文本框 203"/>
          <p:cNvSpPr txBox="1"/>
          <p:nvPr/>
        </p:nvSpPr>
        <p:spPr>
          <a:xfrm>
            <a:off x="7425888" y="4244227"/>
            <a:ext cx="319357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OUT AND ABOUT ESCAPE ROOM - Olga Milosevic</a:t>
            </a:r>
            <a:endParaRPr lang="en-US" altLang="zh-CN" sz="20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205" name="文本框 204"/>
          <p:cNvSpPr txBox="1"/>
          <p:nvPr/>
        </p:nvSpPr>
        <p:spPr>
          <a:xfrm>
            <a:off x="6307969" y="4206219"/>
            <a:ext cx="64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4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06" name="文本框 195"/>
          <p:cNvSpPr txBox="1"/>
          <p:nvPr/>
        </p:nvSpPr>
        <p:spPr>
          <a:xfrm>
            <a:off x="7103110" y="1156335"/>
            <a:ext cx="3838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D</a:t>
            </a:r>
            <a:r>
              <a:rPr lang="en-US" altLang="zh-CN" sz="20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igital escape classrrooms</a:t>
            </a:r>
            <a:endParaRPr lang="en-US" altLang="zh-CN" sz="32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66668" y="191589"/>
            <a:ext cx="11844464" cy="6500428"/>
            <a:chOff x="206" y="189"/>
            <a:chExt cx="7270" cy="3947"/>
          </a:xfrm>
        </p:grpSpPr>
        <p:sp>
          <p:nvSpPr>
            <p:cNvPr id="6" name="Freeform 5"/>
            <p:cNvSpPr/>
            <p:nvPr/>
          </p:nvSpPr>
          <p:spPr bwMode="auto">
            <a:xfrm>
              <a:off x="210" y="189"/>
              <a:ext cx="24" cy="62"/>
            </a:xfrm>
            <a:custGeom>
              <a:avLst/>
              <a:gdLst>
                <a:gd name="T0" fmla="*/ 6 w 7"/>
                <a:gd name="T1" fmla="*/ 14 h 21"/>
                <a:gd name="T2" fmla="*/ 6 w 7"/>
                <a:gd name="T3" fmla="*/ 14 h 21"/>
                <a:gd name="T4" fmla="*/ 5 w 7"/>
                <a:gd name="T5" fmla="*/ 3 h 21"/>
                <a:gd name="T6" fmla="*/ 0 w 7"/>
                <a:gd name="T7" fmla="*/ 3 h 21"/>
                <a:gd name="T8" fmla="*/ 1 w 7"/>
                <a:gd name="T9" fmla="*/ 18 h 21"/>
                <a:gd name="T10" fmla="*/ 5 w 7"/>
                <a:gd name="T11" fmla="*/ 20 h 21"/>
                <a:gd name="T12" fmla="*/ 7 w 7"/>
                <a:gd name="T13" fmla="*/ 17 h 21"/>
                <a:gd name="T14" fmla="*/ 6 w 7"/>
                <a:gd name="T1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1"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6" y="10"/>
                    <a:pt x="5" y="7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8"/>
                    <a:pt x="1" y="13"/>
                    <a:pt x="1" y="18"/>
                  </a:cubicBezTo>
                  <a:cubicBezTo>
                    <a:pt x="1" y="19"/>
                    <a:pt x="3" y="21"/>
                    <a:pt x="5" y="20"/>
                  </a:cubicBezTo>
                  <a:cubicBezTo>
                    <a:pt x="6" y="19"/>
                    <a:pt x="6" y="18"/>
                    <a:pt x="7" y="17"/>
                  </a:cubicBezTo>
                  <a:cubicBezTo>
                    <a:pt x="7" y="16"/>
                    <a:pt x="6" y="15"/>
                    <a:pt x="6" y="1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217" y="266"/>
              <a:ext cx="21" cy="66"/>
            </a:xfrm>
            <a:custGeom>
              <a:avLst/>
              <a:gdLst>
                <a:gd name="T0" fmla="*/ 5 w 6"/>
                <a:gd name="T1" fmla="*/ 3 h 22"/>
                <a:gd name="T2" fmla="*/ 1 w 6"/>
                <a:gd name="T3" fmla="*/ 3 h 22"/>
                <a:gd name="T4" fmla="*/ 2 w 6"/>
                <a:gd name="T5" fmla="*/ 19 h 22"/>
                <a:gd name="T6" fmla="*/ 6 w 6"/>
                <a:gd name="T7" fmla="*/ 19 h 22"/>
                <a:gd name="T8" fmla="*/ 5 w 6"/>
                <a:gd name="T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2">
                  <a:moveTo>
                    <a:pt x="5" y="3"/>
                  </a:moveTo>
                  <a:cubicBezTo>
                    <a:pt x="5" y="0"/>
                    <a:pt x="0" y="0"/>
                    <a:pt x="1" y="3"/>
                  </a:cubicBezTo>
                  <a:cubicBezTo>
                    <a:pt x="1" y="9"/>
                    <a:pt x="1" y="14"/>
                    <a:pt x="2" y="19"/>
                  </a:cubicBezTo>
                  <a:cubicBezTo>
                    <a:pt x="2" y="22"/>
                    <a:pt x="6" y="22"/>
                    <a:pt x="6" y="19"/>
                  </a:cubicBezTo>
                  <a:cubicBezTo>
                    <a:pt x="6" y="14"/>
                    <a:pt x="5" y="9"/>
                    <a:pt x="5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20" y="355"/>
              <a:ext cx="18" cy="60"/>
            </a:xfrm>
            <a:custGeom>
              <a:avLst/>
              <a:gdLst>
                <a:gd name="T0" fmla="*/ 5 w 5"/>
                <a:gd name="T1" fmla="*/ 15 h 20"/>
                <a:gd name="T2" fmla="*/ 5 w 5"/>
                <a:gd name="T3" fmla="*/ 14 h 20"/>
                <a:gd name="T4" fmla="*/ 5 w 5"/>
                <a:gd name="T5" fmla="*/ 10 h 20"/>
                <a:gd name="T6" fmla="*/ 5 w 5"/>
                <a:gd name="T7" fmla="*/ 5 h 20"/>
                <a:gd name="T8" fmla="*/ 5 w 5"/>
                <a:gd name="T9" fmla="*/ 4 h 20"/>
                <a:gd name="T10" fmla="*/ 5 w 5"/>
                <a:gd name="T11" fmla="*/ 3 h 20"/>
                <a:gd name="T12" fmla="*/ 5 w 5"/>
                <a:gd name="T13" fmla="*/ 3 h 20"/>
                <a:gd name="T14" fmla="*/ 5 w 5"/>
                <a:gd name="T15" fmla="*/ 2 h 20"/>
                <a:gd name="T16" fmla="*/ 1 w 5"/>
                <a:gd name="T17" fmla="*/ 2 h 20"/>
                <a:gd name="T18" fmla="*/ 0 w 5"/>
                <a:gd name="T19" fmla="*/ 13 h 20"/>
                <a:gd name="T20" fmla="*/ 1 w 5"/>
                <a:gd name="T21" fmla="*/ 18 h 20"/>
                <a:gd name="T22" fmla="*/ 5 w 5"/>
                <a:gd name="T23" fmla="*/ 17 h 20"/>
                <a:gd name="T24" fmla="*/ 5 w 5"/>
                <a:gd name="T2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20">
                  <a:moveTo>
                    <a:pt x="5" y="15"/>
                  </a:moveTo>
                  <a:cubicBezTo>
                    <a:pt x="5" y="15"/>
                    <a:pt x="5" y="15"/>
                    <a:pt x="5" y="14"/>
                  </a:cubicBezTo>
                  <a:cubicBezTo>
                    <a:pt x="5" y="13"/>
                    <a:pt x="5" y="11"/>
                    <a:pt x="5" y="10"/>
                  </a:cubicBezTo>
                  <a:cubicBezTo>
                    <a:pt x="5" y="8"/>
                    <a:pt x="5" y="7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1" y="0"/>
                    <a:pt x="1" y="2"/>
                  </a:cubicBezTo>
                  <a:cubicBezTo>
                    <a:pt x="0" y="6"/>
                    <a:pt x="0" y="10"/>
                    <a:pt x="0" y="13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2" y="20"/>
                    <a:pt x="4" y="19"/>
                    <a:pt x="5" y="17"/>
                  </a:cubicBezTo>
                  <a:cubicBezTo>
                    <a:pt x="5" y="16"/>
                    <a:pt x="5" y="16"/>
                    <a:pt x="5" y="1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24" y="429"/>
              <a:ext cx="14" cy="69"/>
            </a:xfrm>
            <a:custGeom>
              <a:avLst/>
              <a:gdLst>
                <a:gd name="T0" fmla="*/ 0 w 4"/>
                <a:gd name="T1" fmla="*/ 3 h 23"/>
                <a:gd name="T2" fmla="*/ 0 w 4"/>
                <a:gd name="T3" fmla="*/ 20 h 23"/>
                <a:gd name="T4" fmla="*/ 4 w 4"/>
                <a:gd name="T5" fmla="*/ 20 h 23"/>
                <a:gd name="T6" fmla="*/ 4 w 4"/>
                <a:gd name="T7" fmla="*/ 3 h 23"/>
                <a:gd name="T8" fmla="*/ 0 w 4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3">
                  <a:moveTo>
                    <a:pt x="0" y="3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4" y="23"/>
                    <a:pt x="4" y="2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20" y="524"/>
              <a:ext cx="14" cy="57"/>
            </a:xfrm>
            <a:custGeom>
              <a:avLst/>
              <a:gdLst>
                <a:gd name="T0" fmla="*/ 0 w 4"/>
                <a:gd name="T1" fmla="*/ 3 h 19"/>
                <a:gd name="T2" fmla="*/ 0 w 4"/>
                <a:gd name="T3" fmla="*/ 16 h 19"/>
                <a:gd name="T4" fmla="*/ 4 w 4"/>
                <a:gd name="T5" fmla="*/ 16 h 19"/>
                <a:gd name="T6" fmla="*/ 4 w 4"/>
                <a:gd name="T7" fmla="*/ 3 h 19"/>
                <a:gd name="T8" fmla="*/ 0 w 4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3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4" y="19"/>
                    <a:pt x="4" y="16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220" y="605"/>
              <a:ext cx="14" cy="65"/>
            </a:xfrm>
            <a:custGeom>
              <a:avLst/>
              <a:gdLst>
                <a:gd name="T0" fmla="*/ 0 w 4"/>
                <a:gd name="T1" fmla="*/ 3 h 22"/>
                <a:gd name="T2" fmla="*/ 0 w 4"/>
                <a:gd name="T3" fmla="*/ 19 h 22"/>
                <a:gd name="T4" fmla="*/ 4 w 4"/>
                <a:gd name="T5" fmla="*/ 19 h 22"/>
                <a:gd name="T6" fmla="*/ 4 w 4"/>
                <a:gd name="T7" fmla="*/ 3 h 22"/>
                <a:gd name="T8" fmla="*/ 0 w 4"/>
                <a:gd name="T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2">
                  <a:moveTo>
                    <a:pt x="0" y="3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4" y="22"/>
                    <a:pt x="4" y="1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13" y="688"/>
              <a:ext cx="28" cy="80"/>
            </a:xfrm>
            <a:custGeom>
              <a:avLst/>
              <a:gdLst>
                <a:gd name="T0" fmla="*/ 5 w 8"/>
                <a:gd name="T1" fmla="*/ 3 h 27"/>
                <a:gd name="T2" fmla="*/ 1 w 8"/>
                <a:gd name="T3" fmla="*/ 4 h 27"/>
                <a:gd name="T4" fmla="*/ 3 w 8"/>
                <a:gd name="T5" fmla="*/ 24 h 27"/>
                <a:gd name="T6" fmla="*/ 7 w 8"/>
                <a:gd name="T7" fmla="*/ 23 h 27"/>
                <a:gd name="T8" fmla="*/ 5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5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2" y="11"/>
                    <a:pt x="1" y="18"/>
                    <a:pt x="3" y="24"/>
                  </a:cubicBezTo>
                  <a:cubicBezTo>
                    <a:pt x="3" y="27"/>
                    <a:pt x="8" y="26"/>
                    <a:pt x="7" y="23"/>
                  </a:cubicBezTo>
                  <a:cubicBezTo>
                    <a:pt x="6" y="16"/>
                    <a:pt x="6" y="10"/>
                    <a:pt x="5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213" y="792"/>
              <a:ext cx="28" cy="74"/>
            </a:xfrm>
            <a:custGeom>
              <a:avLst/>
              <a:gdLst>
                <a:gd name="T0" fmla="*/ 3 w 8"/>
                <a:gd name="T1" fmla="*/ 3 h 25"/>
                <a:gd name="T2" fmla="*/ 1 w 8"/>
                <a:gd name="T3" fmla="*/ 21 h 25"/>
                <a:gd name="T4" fmla="*/ 5 w 8"/>
                <a:gd name="T5" fmla="*/ 22 h 25"/>
                <a:gd name="T6" fmla="*/ 7 w 8"/>
                <a:gd name="T7" fmla="*/ 4 h 25"/>
                <a:gd name="T8" fmla="*/ 3 w 8"/>
                <a:gd name="T9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5">
                  <a:moveTo>
                    <a:pt x="3" y="3"/>
                  </a:moveTo>
                  <a:cubicBezTo>
                    <a:pt x="2" y="9"/>
                    <a:pt x="2" y="15"/>
                    <a:pt x="1" y="21"/>
                  </a:cubicBezTo>
                  <a:cubicBezTo>
                    <a:pt x="0" y="24"/>
                    <a:pt x="4" y="25"/>
                    <a:pt x="5" y="22"/>
                  </a:cubicBezTo>
                  <a:cubicBezTo>
                    <a:pt x="6" y="16"/>
                    <a:pt x="6" y="10"/>
                    <a:pt x="7" y="4"/>
                  </a:cubicBezTo>
                  <a:cubicBezTo>
                    <a:pt x="8" y="1"/>
                    <a:pt x="3" y="0"/>
                    <a:pt x="3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13" y="887"/>
              <a:ext cx="21" cy="74"/>
            </a:xfrm>
            <a:custGeom>
              <a:avLst/>
              <a:gdLst>
                <a:gd name="T0" fmla="*/ 2 w 6"/>
                <a:gd name="T1" fmla="*/ 3 h 25"/>
                <a:gd name="T2" fmla="*/ 0 w 6"/>
                <a:gd name="T3" fmla="*/ 22 h 25"/>
                <a:gd name="T4" fmla="*/ 5 w 6"/>
                <a:gd name="T5" fmla="*/ 22 h 25"/>
                <a:gd name="T6" fmla="*/ 6 w 6"/>
                <a:gd name="T7" fmla="*/ 3 h 25"/>
                <a:gd name="T8" fmla="*/ 2 w 6"/>
                <a:gd name="T9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5">
                  <a:moveTo>
                    <a:pt x="2" y="3"/>
                  </a:moveTo>
                  <a:cubicBezTo>
                    <a:pt x="1" y="9"/>
                    <a:pt x="1" y="16"/>
                    <a:pt x="0" y="22"/>
                  </a:cubicBezTo>
                  <a:cubicBezTo>
                    <a:pt x="0" y="25"/>
                    <a:pt x="5" y="25"/>
                    <a:pt x="5" y="22"/>
                  </a:cubicBezTo>
                  <a:cubicBezTo>
                    <a:pt x="5" y="16"/>
                    <a:pt x="6" y="9"/>
                    <a:pt x="6" y="3"/>
                  </a:cubicBezTo>
                  <a:cubicBezTo>
                    <a:pt x="6" y="0"/>
                    <a:pt x="2" y="0"/>
                    <a:pt x="2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213" y="981"/>
              <a:ext cx="25" cy="75"/>
            </a:xfrm>
            <a:custGeom>
              <a:avLst/>
              <a:gdLst>
                <a:gd name="T0" fmla="*/ 3 w 7"/>
                <a:gd name="T1" fmla="*/ 3 h 25"/>
                <a:gd name="T2" fmla="*/ 2 w 7"/>
                <a:gd name="T3" fmla="*/ 13 h 25"/>
                <a:gd name="T4" fmla="*/ 2 w 7"/>
                <a:gd name="T5" fmla="*/ 18 h 25"/>
                <a:gd name="T6" fmla="*/ 2 w 7"/>
                <a:gd name="T7" fmla="*/ 20 h 25"/>
                <a:gd name="T8" fmla="*/ 2 w 7"/>
                <a:gd name="T9" fmla="*/ 20 h 25"/>
                <a:gd name="T10" fmla="*/ 5 w 7"/>
                <a:gd name="T11" fmla="*/ 24 h 25"/>
                <a:gd name="T12" fmla="*/ 7 w 7"/>
                <a:gd name="T13" fmla="*/ 16 h 25"/>
                <a:gd name="T14" fmla="*/ 7 w 7"/>
                <a:gd name="T15" fmla="*/ 3 h 25"/>
                <a:gd name="T16" fmla="*/ 3 w 7"/>
                <a:gd name="T17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5">
                  <a:moveTo>
                    <a:pt x="3" y="3"/>
                  </a:moveTo>
                  <a:cubicBezTo>
                    <a:pt x="3" y="6"/>
                    <a:pt x="3" y="9"/>
                    <a:pt x="2" y="13"/>
                  </a:cubicBezTo>
                  <a:cubicBezTo>
                    <a:pt x="2" y="14"/>
                    <a:pt x="2" y="16"/>
                    <a:pt x="2" y="18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22"/>
                    <a:pt x="3" y="25"/>
                    <a:pt x="5" y="24"/>
                  </a:cubicBezTo>
                  <a:cubicBezTo>
                    <a:pt x="7" y="23"/>
                    <a:pt x="7" y="18"/>
                    <a:pt x="7" y="16"/>
                  </a:cubicBezTo>
                  <a:cubicBezTo>
                    <a:pt x="7" y="12"/>
                    <a:pt x="7" y="7"/>
                    <a:pt x="7" y="3"/>
                  </a:cubicBezTo>
                  <a:cubicBezTo>
                    <a:pt x="7" y="0"/>
                    <a:pt x="3" y="0"/>
                    <a:pt x="3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206" y="1079"/>
              <a:ext cx="28" cy="75"/>
            </a:xfrm>
            <a:custGeom>
              <a:avLst/>
              <a:gdLst>
                <a:gd name="T0" fmla="*/ 7 w 8"/>
                <a:gd name="T1" fmla="*/ 18 h 25"/>
                <a:gd name="T2" fmla="*/ 6 w 8"/>
                <a:gd name="T3" fmla="*/ 10 h 25"/>
                <a:gd name="T4" fmla="*/ 6 w 8"/>
                <a:gd name="T5" fmla="*/ 6 h 25"/>
                <a:gd name="T6" fmla="*/ 6 w 8"/>
                <a:gd name="T7" fmla="*/ 5 h 25"/>
                <a:gd name="T8" fmla="*/ 2 w 8"/>
                <a:gd name="T9" fmla="*/ 2 h 25"/>
                <a:gd name="T10" fmla="*/ 2 w 8"/>
                <a:gd name="T11" fmla="*/ 12 h 25"/>
                <a:gd name="T12" fmla="*/ 2 w 8"/>
                <a:gd name="T13" fmla="*/ 18 h 25"/>
                <a:gd name="T14" fmla="*/ 3 w 8"/>
                <a:gd name="T15" fmla="*/ 19 h 25"/>
                <a:gd name="T16" fmla="*/ 2 w 8"/>
                <a:gd name="T17" fmla="*/ 23 h 25"/>
                <a:gd name="T18" fmla="*/ 6 w 8"/>
                <a:gd name="T19" fmla="*/ 24 h 25"/>
                <a:gd name="T20" fmla="*/ 7 w 8"/>
                <a:gd name="T21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25">
                  <a:moveTo>
                    <a:pt x="7" y="18"/>
                  </a:moveTo>
                  <a:cubicBezTo>
                    <a:pt x="7" y="15"/>
                    <a:pt x="7" y="13"/>
                    <a:pt x="6" y="10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6" y="5"/>
                    <a:pt x="6" y="4"/>
                    <a:pt x="6" y="5"/>
                  </a:cubicBezTo>
                  <a:cubicBezTo>
                    <a:pt x="7" y="2"/>
                    <a:pt x="3" y="0"/>
                    <a:pt x="2" y="2"/>
                  </a:cubicBezTo>
                  <a:cubicBezTo>
                    <a:pt x="0" y="5"/>
                    <a:pt x="2" y="9"/>
                    <a:pt x="2" y="12"/>
                  </a:cubicBezTo>
                  <a:cubicBezTo>
                    <a:pt x="2" y="14"/>
                    <a:pt x="2" y="16"/>
                    <a:pt x="2" y="18"/>
                  </a:cubicBezTo>
                  <a:cubicBezTo>
                    <a:pt x="3" y="18"/>
                    <a:pt x="3" y="19"/>
                    <a:pt x="3" y="19"/>
                  </a:cubicBezTo>
                  <a:cubicBezTo>
                    <a:pt x="2" y="20"/>
                    <a:pt x="1" y="21"/>
                    <a:pt x="2" y="23"/>
                  </a:cubicBezTo>
                  <a:cubicBezTo>
                    <a:pt x="3" y="24"/>
                    <a:pt x="5" y="25"/>
                    <a:pt x="6" y="24"/>
                  </a:cubicBezTo>
                  <a:cubicBezTo>
                    <a:pt x="8" y="22"/>
                    <a:pt x="7" y="20"/>
                    <a:pt x="7" y="1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13" y="1189"/>
              <a:ext cx="28" cy="101"/>
            </a:xfrm>
            <a:custGeom>
              <a:avLst/>
              <a:gdLst>
                <a:gd name="T0" fmla="*/ 7 w 8"/>
                <a:gd name="T1" fmla="*/ 30 h 34"/>
                <a:gd name="T2" fmla="*/ 6 w 8"/>
                <a:gd name="T3" fmla="*/ 3 h 34"/>
                <a:gd name="T4" fmla="*/ 2 w 8"/>
                <a:gd name="T5" fmla="*/ 3 h 34"/>
                <a:gd name="T6" fmla="*/ 2 w 8"/>
                <a:gd name="T7" fmla="*/ 25 h 34"/>
                <a:gd name="T8" fmla="*/ 1 w 8"/>
                <a:gd name="T9" fmla="*/ 28 h 34"/>
                <a:gd name="T10" fmla="*/ 3 w 8"/>
                <a:gd name="T11" fmla="*/ 32 h 34"/>
                <a:gd name="T12" fmla="*/ 7 w 8"/>
                <a:gd name="T13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4">
                  <a:moveTo>
                    <a:pt x="7" y="30"/>
                  </a:moveTo>
                  <a:cubicBezTo>
                    <a:pt x="5" y="21"/>
                    <a:pt x="6" y="12"/>
                    <a:pt x="6" y="3"/>
                  </a:cubicBezTo>
                  <a:cubicBezTo>
                    <a:pt x="6" y="0"/>
                    <a:pt x="2" y="0"/>
                    <a:pt x="2" y="3"/>
                  </a:cubicBezTo>
                  <a:cubicBezTo>
                    <a:pt x="1" y="10"/>
                    <a:pt x="1" y="18"/>
                    <a:pt x="2" y="25"/>
                  </a:cubicBezTo>
                  <a:cubicBezTo>
                    <a:pt x="1" y="25"/>
                    <a:pt x="0" y="26"/>
                    <a:pt x="1" y="28"/>
                  </a:cubicBezTo>
                  <a:cubicBezTo>
                    <a:pt x="2" y="29"/>
                    <a:pt x="2" y="31"/>
                    <a:pt x="3" y="32"/>
                  </a:cubicBezTo>
                  <a:cubicBezTo>
                    <a:pt x="5" y="34"/>
                    <a:pt x="8" y="32"/>
                    <a:pt x="7" y="3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3" y="1323"/>
              <a:ext cx="21" cy="59"/>
            </a:xfrm>
            <a:custGeom>
              <a:avLst/>
              <a:gdLst>
                <a:gd name="T0" fmla="*/ 2 w 6"/>
                <a:gd name="T1" fmla="*/ 3 h 20"/>
                <a:gd name="T2" fmla="*/ 0 w 6"/>
                <a:gd name="T3" fmla="*/ 17 h 20"/>
                <a:gd name="T4" fmla="*/ 5 w 6"/>
                <a:gd name="T5" fmla="*/ 17 h 20"/>
                <a:gd name="T6" fmla="*/ 6 w 6"/>
                <a:gd name="T7" fmla="*/ 3 h 20"/>
                <a:gd name="T8" fmla="*/ 2 w 6"/>
                <a:gd name="T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0">
                  <a:moveTo>
                    <a:pt x="2" y="3"/>
                  </a:moveTo>
                  <a:cubicBezTo>
                    <a:pt x="1" y="8"/>
                    <a:pt x="1" y="12"/>
                    <a:pt x="0" y="17"/>
                  </a:cubicBezTo>
                  <a:cubicBezTo>
                    <a:pt x="0" y="20"/>
                    <a:pt x="5" y="20"/>
                    <a:pt x="5" y="17"/>
                  </a:cubicBezTo>
                  <a:cubicBezTo>
                    <a:pt x="5" y="12"/>
                    <a:pt x="6" y="8"/>
                    <a:pt x="6" y="3"/>
                  </a:cubicBezTo>
                  <a:cubicBezTo>
                    <a:pt x="6" y="0"/>
                    <a:pt x="2" y="0"/>
                    <a:pt x="2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10" y="1415"/>
              <a:ext cx="24" cy="83"/>
            </a:xfrm>
            <a:custGeom>
              <a:avLst/>
              <a:gdLst>
                <a:gd name="T0" fmla="*/ 5 w 7"/>
                <a:gd name="T1" fmla="*/ 3 h 28"/>
                <a:gd name="T2" fmla="*/ 0 w 7"/>
                <a:gd name="T3" fmla="*/ 3 h 28"/>
                <a:gd name="T4" fmla="*/ 3 w 7"/>
                <a:gd name="T5" fmla="*/ 25 h 28"/>
                <a:gd name="T6" fmla="*/ 7 w 7"/>
                <a:gd name="T7" fmla="*/ 25 h 28"/>
                <a:gd name="T8" fmla="*/ 5 w 7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8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1" y="11"/>
                    <a:pt x="2" y="18"/>
                    <a:pt x="3" y="25"/>
                  </a:cubicBezTo>
                  <a:cubicBezTo>
                    <a:pt x="3" y="28"/>
                    <a:pt x="7" y="28"/>
                    <a:pt x="7" y="25"/>
                  </a:cubicBezTo>
                  <a:cubicBezTo>
                    <a:pt x="6" y="18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24" y="1530"/>
              <a:ext cx="21" cy="92"/>
            </a:xfrm>
            <a:custGeom>
              <a:avLst/>
              <a:gdLst>
                <a:gd name="T0" fmla="*/ 4 w 6"/>
                <a:gd name="T1" fmla="*/ 3 h 31"/>
                <a:gd name="T2" fmla="*/ 0 w 6"/>
                <a:gd name="T3" fmla="*/ 3 h 31"/>
                <a:gd name="T4" fmla="*/ 1 w 6"/>
                <a:gd name="T5" fmla="*/ 29 h 31"/>
                <a:gd name="T6" fmla="*/ 5 w 6"/>
                <a:gd name="T7" fmla="*/ 29 h 31"/>
                <a:gd name="T8" fmla="*/ 4 w 6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1">
                  <a:moveTo>
                    <a:pt x="4" y="3"/>
                  </a:moveTo>
                  <a:cubicBezTo>
                    <a:pt x="4" y="0"/>
                    <a:pt x="0" y="0"/>
                    <a:pt x="0" y="3"/>
                  </a:cubicBezTo>
                  <a:cubicBezTo>
                    <a:pt x="0" y="12"/>
                    <a:pt x="0" y="20"/>
                    <a:pt x="1" y="29"/>
                  </a:cubicBezTo>
                  <a:cubicBezTo>
                    <a:pt x="1" y="31"/>
                    <a:pt x="6" y="31"/>
                    <a:pt x="5" y="29"/>
                  </a:cubicBezTo>
                  <a:cubicBezTo>
                    <a:pt x="4" y="20"/>
                    <a:pt x="4" y="12"/>
                    <a:pt x="4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0" y="1664"/>
              <a:ext cx="18" cy="80"/>
            </a:xfrm>
            <a:custGeom>
              <a:avLst/>
              <a:gdLst>
                <a:gd name="T0" fmla="*/ 4 w 5"/>
                <a:gd name="T1" fmla="*/ 24 h 27"/>
                <a:gd name="T2" fmla="*/ 4 w 5"/>
                <a:gd name="T3" fmla="*/ 24 h 27"/>
                <a:gd name="T4" fmla="*/ 5 w 5"/>
                <a:gd name="T5" fmla="*/ 3 h 27"/>
                <a:gd name="T6" fmla="*/ 1 w 5"/>
                <a:gd name="T7" fmla="*/ 3 h 27"/>
                <a:gd name="T8" fmla="*/ 0 w 5"/>
                <a:gd name="T9" fmla="*/ 14 h 27"/>
                <a:gd name="T10" fmla="*/ 0 w 5"/>
                <a:gd name="T11" fmla="*/ 20 h 27"/>
                <a:gd name="T12" fmla="*/ 0 w 5"/>
                <a:gd name="T13" fmla="*/ 23 h 27"/>
                <a:gd name="T14" fmla="*/ 0 w 5"/>
                <a:gd name="T15" fmla="*/ 24 h 27"/>
                <a:gd name="T16" fmla="*/ 0 w 5"/>
                <a:gd name="T17" fmla="*/ 24 h 27"/>
                <a:gd name="T18" fmla="*/ 4 w 5"/>
                <a:gd name="T19" fmla="*/ 24 h 27"/>
                <a:gd name="T20" fmla="*/ 4 w 5"/>
                <a:gd name="T21" fmla="*/ 24 h 27"/>
                <a:gd name="T22" fmla="*/ 4 w 5"/>
                <a:gd name="T23" fmla="*/ 24 h 27"/>
                <a:gd name="T24" fmla="*/ 4 w 5"/>
                <a:gd name="T25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27"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5" y="17"/>
                    <a:pt x="5" y="9"/>
                    <a:pt x="5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1" y="6"/>
                    <a:pt x="0" y="10"/>
                    <a:pt x="0" y="14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1"/>
                    <a:pt x="0" y="23"/>
                    <a:pt x="0" y="23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4" y="27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206" y="1762"/>
              <a:ext cx="21" cy="101"/>
            </a:xfrm>
            <a:custGeom>
              <a:avLst/>
              <a:gdLst>
                <a:gd name="T0" fmla="*/ 1 w 6"/>
                <a:gd name="T1" fmla="*/ 3 h 34"/>
                <a:gd name="T2" fmla="*/ 1 w 6"/>
                <a:gd name="T3" fmla="*/ 23 h 34"/>
                <a:gd name="T4" fmla="*/ 0 w 6"/>
                <a:gd name="T5" fmla="*/ 25 h 34"/>
                <a:gd name="T6" fmla="*/ 1 w 6"/>
                <a:gd name="T7" fmla="*/ 31 h 34"/>
                <a:gd name="T8" fmla="*/ 6 w 6"/>
                <a:gd name="T9" fmla="*/ 31 h 34"/>
                <a:gd name="T10" fmla="*/ 6 w 6"/>
                <a:gd name="T11" fmla="*/ 3 h 34"/>
                <a:gd name="T12" fmla="*/ 1 w 6"/>
                <a:gd name="T13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4">
                  <a:moveTo>
                    <a:pt x="1" y="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0" y="24"/>
                    <a:pt x="0" y="25"/>
                  </a:cubicBezTo>
                  <a:cubicBezTo>
                    <a:pt x="1" y="27"/>
                    <a:pt x="1" y="29"/>
                    <a:pt x="1" y="31"/>
                  </a:cubicBezTo>
                  <a:cubicBezTo>
                    <a:pt x="2" y="34"/>
                    <a:pt x="6" y="34"/>
                    <a:pt x="6" y="3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213" y="1893"/>
              <a:ext cx="25" cy="86"/>
            </a:xfrm>
            <a:custGeom>
              <a:avLst/>
              <a:gdLst>
                <a:gd name="T0" fmla="*/ 6 w 7"/>
                <a:gd name="T1" fmla="*/ 25 h 29"/>
                <a:gd name="T2" fmla="*/ 5 w 7"/>
                <a:gd name="T3" fmla="*/ 3 h 29"/>
                <a:gd name="T4" fmla="*/ 0 w 7"/>
                <a:gd name="T5" fmla="*/ 3 h 29"/>
                <a:gd name="T6" fmla="*/ 2 w 7"/>
                <a:gd name="T7" fmla="*/ 26 h 29"/>
                <a:gd name="T8" fmla="*/ 6 w 7"/>
                <a:gd name="T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25"/>
                  </a:moveTo>
                  <a:cubicBezTo>
                    <a:pt x="4" y="18"/>
                    <a:pt x="5" y="10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0"/>
                    <a:pt x="0" y="19"/>
                    <a:pt x="2" y="26"/>
                  </a:cubicBezTo>
                  <a:cubicBezTo>
                    <a:pt x="2" y="29"/>
                    <a:pt x="7" y="28"/>
                    <a:pt x="6" y="2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213" y="2008"/>
              <a:ext cx="18" cy="89"/>
            </a:xfrm>
            <a:custGeom>
              <a:avLst/>
              <a:gdLst>
                <a:gd name="T0" fmla="*/ 0 w 5"/>
                <a:gd name="T1" fmla="*/ 3 h 30"/>
                <a:gd name="T2" fmla="*/ 0 w 5"/>
                <a:gd name="T3" fmla="*/ 27 h 30"/>
                <a:gd name="T4" fmla="*/ 5 w 5"/>
                <a:gd name="T5" fmla="*/ 27 h 30"/>
                <a:gd name="T6" fmla="*/ 5 w 5"/>
                <a:gd name="T7" fmla="*/ 3 h 30"/>
                <a:gd name="T8" fmla="*/ 0 w 5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0" y="3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5" y="30"/>
                    <a:pt x="5" y="27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17" y="2127"/>
              <a:ext cx="24" cy="89"/>
            </a:xfrm>
            <a:custGeom>
              <a:avLst/>
              <a:gdLst>
                <a:gd name="T0" fmla="*/ 6 w 7"/>
                <a:gd name="T1" fmla="*/ 26 h 30"/>
                <a:gd name="T2" fmla="*/ 5 w 7"/>
                <a:gd name="T3" fmla="*/ 3 h 30"/>
                <a:gd name="T4" fmla="*/ 1 w 7"/>
                <a:gd name="T5" fmla="*/ 3 h 30"/>
                <a:gd name="T6" fmla="*/ 2 w 7"/>
                <a:gd name="T7" fmla="*/ 27 h 30"/>
                <a:gd name="T8" fmla="*/ 6 w 7"/>
                <a:gd name="T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0">
                  <a:moveTo>
                    <a:pt x="6" y="26"/>
                  </a:moveTo>
                  <a:cubicBezTo>
                    <a:pt x="4" y="19"/>
                    <a:pt x="5" y="10"/>
                    <a:pt x="5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1" y="11"/>
                    <a:pt x="0" y="20"/>
                    <a:pt x="2" y="27"/>
                  </a:cubicBezTo>
                  <a:cubicBezTo>
                    <a:pt x="2" y="30"/>
                    <a:pt x="7" y="29"/>
                    <a:pt x="6" y="2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224" y="2246"/>
              <a:ext cx="14" cy="109"/>
            </a:xfrm>
            <a:custGeom>
              <a:avLst/>
              <a:gdLst>
                <a:gd name="T0" fmla="*/ 0 w 4"/>
                <a:gd name="T1" fmla="*/ 3 h 37"/>
                <a:gd name="T2" fmla="*/ 0 w 4"/>
                <a:gd name="T3" fmla="*/ 34 h 37"/>
                <a:gd name="T4" fmla="*/ 4 w 4"/>
                <a:gd name="T5" fmla="*/ 34 h 37"/>
                <a:gd name="T6" fmla="*/ 4 w 4"/>
                <a:gd name="T7" fmla="*/ 3 h 37"/>
                <a:gd name="T8" fmla="*/ 0 w 4"/>
                <a:gd name="T9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7">
                  <a:moveTo>
                    <a:pt x="0" y="3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4" y="37"/>
                    <a:pt x="4" y="3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210" y="2370"/>
              <a:ext cx="28" cy="107"/>
            </a:xfrm>
            <a:custGeom>
              <a:avLst/>
              <a:gdLst>
                <a:gd name="T0" fmla="*/ 7 w 8"/>
                <a:gd name="T1" fmla="*/ 3 h 36"/>
                <a:gd name="T2" fmla="*/ 3 w 8"/>
                <a:gd name="T3" fmla="*/ 3 h 36"/>
                <a:gd name="T4" fmla="*/ 0 w 8"/>
                <a:gd name="T5" fmla="*/ 32 h 36"/>
                <a:gd name="T6" fmla="*/ 5 w 8"/>
                <a:gd name="T7" fmla="*/ 33 h 36"/>
                <a:gd name="T8" fmla="*/ 7 w 8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7" y="3"/>
                  </a:moveTo>
                  <a:cubicBezTo>
                    <a:pt x="7" y="0"/>
                    <a:pt x="3" y="0"/>
                    <a:pt x="3" y="3"/>
                  </a:cubicBezTo>
                  <a:cubicBezTo>
                    <a:pt x="3" y="12"/>
                    <a:pt x="4" y="23"/>
                    <a:pt x="0" y="32"/>
                  </a:cubicBezTo>
                  <a:cubicBezTo>
                    <a:pt x="0" y="35"/>
                    <a:pt x="4" y="36"/>
                    <a:pt x="5" y="33"/>
                  </a:cubicBezTo>
                  <a:cubicBezTo>
                    <a:pt x="8" y="24"/>
                    <a:pt x="7" y="12"/>
                    <a:pt x="7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213" y="2492"/>
              <a:ext cx="28" cy="83"/>
            </a:xfrm>
            <a:custGeom>
              <a:avLst/>
              <a:gdLst>
                <a:gd name="T0" fmla="*/ 5 w 8"/>
                <a:gd name="T1" fmla="*/ 23 h 28"/>
                <a:gd name="T2" fmla="*/ 5 w 8"/>
                <a:gd name="T3" fmla="*/ 3 h 28"/>
                <a:gd name="T4" fmla="*/ 0 w 8"/>
                <a:gd name="T5" fmla="*/ 3 h 28"/>
                <a:gd name="T6" fmla="*/ 0 w 8"/>
                <a:gd name="T7" fmla="*/ 19 h 28"/>
                <a:gd name="T8" fmla="*/ 4 w 8"/>
                <a:gd name="T9" fmla="*/ 27 h 28"/>
                <a:gd name="T10" fmla="*/ 5 w 8"/>
                <a:gd name="T11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8">
                  <a:moveTo>
                    <a:pt x="5" y="23"/>
                  </a:moveTo>
                  <a:cubicBezTo>
                    <a:pt x="4" y="23"/>
                    <a:pt x="5" y="5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8"/>
                    <a:pt x="0" y="14"/>
                    <a:pt x="0" y="19"/>
                  </a:cubicBezTo>
                  <a:cubicBezTo>
                    <a:pt x="1" y="22"/>
                    <a:pt x="1" y="27"/>
                    <a:pt x="4" y="27"/>
                  </a:cubicBezTo>
                  <a:cubicBezTo>
                    <a:pt x="7" y="28"/>
                    <a:pt x="8" y="23"/>
                    <a:pt x="5" y="2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213" y="2614"/>
              <a:ext cx="28" cy="89"/>
            </a:xfrm>
            <a:custGeom>
              <a:avLst/>
              <a:gdLst>
                <a:gd name="T0" fmla="*/ 3 w 8"/>
                <a:gd name="T1" fmla="*/ 2 h 30"/>
                <a:gd name="T2" fmla="*/ 2 w 8"/>
                <a:gd name="T3" fmla="*/ 27 h 30"/>
                <a:gd name="T4" fmla="*/ 6 w 8"/>
                <a:gd name="T5" fmla="*/ 27 h 30"/>
                <a:gd name="T6" fmla="*/ 7 w 8"/>
                <a:gd name="T7" fmla="*/ 4 h 30"/>
                <a:gd name="T8" fmla="*/ 3 w 8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0">
                  <a:moveTo>
                    <a:pt x="3" y="2"/>
                  </a:moveTo>
                  <a:cubicBezTo>
                    <a:pt x="0" y="10"/>
                    <a:pt x="1" y="19"/>
                    <a:pt x="2" y="27"/>
                  </a:cubicBezTo>
                  <a:cubicBezTo>
                    <a:pt x="2" y="30"/>
                    <a:pt x="6" y="30"/>
                    <a:pt x="6" y="27"/>
                  </a:cubicBezTo>
                  <a:cubicBezTo>
                    <a:pt x="6" y="20"/>
                    <a:pt x="4" y="11"/>
                    <a:pt x="7" y="4"/>
                  </a:cubicBezTo>
                  <a:cubicBezTo>
                    <a:pt x="8" y="1"/>
                    <a:pt x="4" y="0"/>
                    <a:pt x="3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217" y="2735"/>
              <a:ext cx="21" cy="107"/>
            </a:xfrm>
            <a:custGeom>
              <a:avLst/>
              <a:gdLst>
                <a:gd name="T0" fmla="*/ 6 w 6"/>
                <a:gd name="T1" fmla="*/ 3 h 36"/>
                <a:gd name="T2" fmla="*/ 2 w 6"/>
                <a:gd name="T3" fmla="*/ 3 h 36"/>
                <a:gd name="T4" fmla="*/ 1 w 6"/>
                <a:gd name="T5" fmla="*/ 33 h 36"/>
                <a:gd name="T6" fmla="*/ 5 w 6"/>
                <a:gd name="T7" fmla="*/ 33 h 36"/>
                <a:gd name="T8" fmla="*/ 6 w 6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6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1" y="13"/>
                    <a:pt x="0" y="23"/>
                    <a:pt x="1" y="33"/>
                  </a:cubicBezTo>
                  <a:cubicBezTo>
                    <a:pt x="1" y="36"/>
                    <a:pt x="5" y="36"/>
                    <a:pt x="5" y="33"/>
                  </a:cubicBezTo>
                  <a:cubicBezTo>
                    <a:pt x="4" y="23"/>
                    <a:pt x="6" y="13"/>
                    <a:pt x="6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210" y="2860"/>
              <a:ext cx="28" cy="104"/>
            </a:xfrm>
            <a:custGeom>
              <a:avLst/>
              <a:gdLst>
                <a:gd name="T0" fmla="*/ 8 w 8"/>
                <a:gd name="T1" fmla="*/ 3 h 35"/>
                <a:gd name="T2" fmla="*/ 4 w 8"/>
                <a:gd name="T3" fmla="*/ 3 h 35"/>
                <a:gd name="T4" fmla="*/ 3 w 8"/>
                <a:gd name="T5" fmla="*/ 32 h 35"/>
                <a:gd name="T6" fmla="*/ 7 w 8"/>
                <a:gd name="T7" fmla="*/ 31 h 35"/>
                <a:gd name="T8" fmla="*/ 8 w 8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5">
                  <a:moveTo>
                    <a:pt x="8" y="3"/>
                  </a:moveTo>
                  <a:cubicBezTo>
                    <a:pt x="8" y="0"/>
                    <a:pt x="4" y="0"/>
                    <a:pt x="4" y="3"/>
                  </a:cubicBezTo>
                  <a:cubicBezTo>
                    <a:pt x="3" y="13"/>
                    <a:pt x="0" y="23"/>
                    <a:pt x="3" y="32"/>
                  </a:cubicBezTo>
                  <a:cubicBezTo>
                    <a:pt x="3" y="35"/>
                    <a:pt x="8" y="34"/>
                    <a:pt x="7" y="31"/>
                  </a:cubicBezTo>
                  <a:cubicBezTo>
                    <a:pt x="5" y="22"/>
                    <a:pt x="8" y="12"/>
                    <a:pt x="8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206" y="3014"/>
              <a:ext cx="25" cy="98"/>
            </a:xfrm>
            <a:custGeom>
              <a:avLst/>
              <a:gdLst>
                <a:gd name="T0" fmla="*/ 6 w 7"/>
                <a:gd name="T1" fmla="*/ 24 h 33"/>
                <a:gd name="T2" fmla="*/ 5 w 7"/>
                <a:gd name="T3" fmla="*/ 3 h 33"/>
                <a:gd name="T4" fmla="*/ 0 w 7"/>
                <a:gd name="T5" fmla="*/ 3 h 33"/>
                <a:gd name="T6" fmla="*/ 1 w 7"/>
                <a:gd name="T7" fmla="*/ 30 h 33"/>
                <a:gd name="T8" fmla="*/ 6 w 7"/>
                <a:gd name="T9" fmla="*/ 32 h 33"/>
                <a:gd name="T10" fmla="*/ 7 w 7"/>
                <a:gd name="T11" fmla="*/ 26 h 33"/>
                <a:gd name="T12" fmla="*/ 6 w 7"/>
                <a:gd name="T13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3">
                  <a:moveTo>
                    <a:pt x="6" y="24"/>
                  </a:moveTo>
                  <a:cubicBezTo>
                    <a:pt x="6" y="17"/>
                    <a:pt x="6" y="10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1" y="12"/>
                    <a:pt x="1" y="21"/>
                    <a:pt x="1" y="30"/>
                  </a:cubicBezTo>
                  <a:cubicBezTo>
                    <a:pt x="1" y="33"/>
                    <a:pt x="4" y="33"/>
                    <a:pt x="6" y="32"/>
                  </a:cubicBezTo>
                  <a:cubicBezTo>
                    <a:pt x="7" y="30"/>
                    <a:pt x="7" y="28"/>
                    <a:pt x="7" y="26"/>
                  </a:cubicBezTo>
                  <a:cubicBezTo>
                    <a:pt x="7" y="25"/>
                    <a:pt x="7" y="25"/>
                    <a:pt x="6" y="2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210" y="3166"/>
              <a:ext cx="24" cy="92"/>
            </a:xfrm>
            <a:custGeom>
              <a:avLst/>
              <a:gdLst>
                <a:gd name="T0" fmla="*/ 3 w 7"/>
                <a:gd name="T1" fmla="*/ 3 h 31"/>
                <a:gd name="T2" fmla="*/ 2 w 7"/>
                <a:gd name="T3" fmla="*/ 17 h 31"/>
                <a:gd name="T4" fmla="*/ 1 w 7"/>
                <a:gd name="T5" fmla="*/ 24 h 31"/>
                <a:gd name="T6" fmla="*/ 1 w 7"/>
                <a:gd name="T7" fmla="*/ 27 h 31"/>
                <a:gd name="T8" fmla="*/ 0 w 7"/>
                <a:gd name="T9" fmla="*/ 28 h 31"/>
                <a:gd name="T10" fmla="*/ 1 w 7"/>
                <a:gd name="T11" fmla="*/ 29 h 31"/>
                <a:gd name="T12" fmla="*/ 4 w 7"/>
                <a:gd name="T13" fmla="*/ 30 h 31"/>
                <a:gd name="T14" fmla="*/ 6 w 7"/>
                <a:gd name="T15" fmla="*/ 20 h 31"/>
                <a:gd name="T16" fmla="*/ 7 w 7"/>
                <a:gd name="T17" fmla="*/ 3 h 31"/>
                <a:gd name="T18" fmla="*/ 3 w 7"/>
                <a:gd name="T1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1">
                  <a:moveTo>
                    <a:pt x="3" y="3"/>
                  </a:moveTo>
                  <a:cubicBezTo>
                    <a:pt x="2" y="7"/>
                    <a:pt x="2" y="12"/>
                    <a:pt x="2" y="17"/>
                  </a:cubicBezTo>
                  <a:cubicBezTo>
                    <a:pt x="1" y="19"/>
                    <a:pt x="1" y="22"/>
                    <a:pt x="1" y="24"/>
                  </a:cubicBezTo>
                  <a:cubicBezTo>
                    <a:pt x="1" y="25"/>
                    <a:pt x="0" y="27"/>
                    <a:pt x="1" y="27"/>
                  </a:cubicBezTo>
                  <a:cubicBezTo>
                    <a:pt x="0" y="27"/>
                    <a:pt x="0" y="28"/>
                    <a:pt x="0" y="28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1" y="30"/>
                    <a:pt x="3" y="31"/>
                    <a:pt x="4" y="30"/>
                  </a:cubicBezTo>
                  <a:cubicBezTo>
                    <a:pt x="6" y="28"/>
                    <a:pt x="6" y="23"/>
                    <a:pt x="6" y="20"/>
                  </a:cubicBezTo>
                  <a:cubicBezTo>
                    <a:pt x="6" y="14"/>
                    <a:pt x="7" y="9"/>
                    <a:pt x="7" y="3"/>
                  </a:cubicBezTo>
                  <a:cubicBezTo>
                    <a:pt x="7" y="0"/>
                    <a:pt x="3" y="0"/>
                    <a:pt x="3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213" y="3290"/>
              <a:ext cx="28" cy="101"/>
            </a:xfrm>
            <a:custGeom>
              <a:avLst/>
              <a:gdLst>
                <a:gd name="T0" fmla="*/ 7 w 8"/>
                <a:gd name="T1" fmla="*/ 25 h 34"/>
                <a:gd name="T2" fmla="*/ 5 w 8"/>
                <a:gd name="T3" fmla="*/ 3 h 34"/>
                <a:gd name="T4" fmla="*/ 0 w 8"/>
                <a:gd name="T5" fmla="*/ 3 h 34"/>
                <a:gd name="T6" fmla="*/ 2 w 8"/>
                <a:gd name="T7" fmla="*/ 17 h 34"/>
                <a:gd name="T8" fmla="*/ 3 w 8"/>
                <a:gd name="T9" fmla="*/ 25 h 34"/>
                <a:gd name="T10" fmla="*/ 3 w 8"/>
                <a:gd name="T11" fmla="*/ 29 h 34"/>
                <a:gd name="T12" fmla="*/ 3 w 8"/>
                <a:gd name="T13" fmla="*/ 29 h 34"/>
                <a:gd name="T14" fmla="*/ 3 w 8"/>
                <a:gd name="T15" fmla="*/ 31 h 34"/>
                <a:gd name="T16" fmla="*/ 7 w 8"/>
                <a:gd name="T17" fmla="*/ 32 h 34"/>
                <a:gd name="T18" fmla="*/ 7 w 8"/>
                <a:gd name="T1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4">
                  <a:moveTo>
                    <a:pt x="7" y="25"/>
                  </a:moveTo>
                  <a:cubicBezTo>
                    <a:pt x="7" y="18"/>
                    <a:pt x="5" y="10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1" y="8"/>
                    <a:pt x="1" y="12"/>
                    <a:pt x="2" y="17"/>
                  </a:cubicBezTo>
                  <a:cubicBezTo>
                    <a:pt x="2" y="20"/>
                    <a:pt x="3" y="23"/>
                    <a:pt x="3" y="25"/>
                  </a:cubicBezTo>
                  <a:cubicBezTo>
                    <a:pt x="3" y="27"/>
                    <a:pt x="3" y="28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2" y="31"/>
                    <a:pt x="3" y="31"/>
                  </a:cubicBezTo>
                  <a:cubicBezTo>
                    <a:pt x="4" y="33"/>
                    <a:pt x="6" y="34"/>
                    <a:pt x="7" y="32"/>
                  </a:cubicBezTo>
                  <a:cubicBezTo>
                    <a:pt x="8" y="30"/>
                    <a:pt x="8" y="28"/>
                    <a:pt x="7" y="2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217" y="3427"/>
              <a:ext cx="28" cy="110"/>
            </a:xfrm>
            <a:custGeom>
              <a:avLst/>
              <a:gdLst>
                <a:gd name="T0" fmla="*/ 6 w 8"/>
                <a:gd name="T1" fmla="*/ 30 h 37"/>
                <a:gd name="T2" fmla="*/ 6 w 8"/>
                <a:gd name="T3" fmla="*/ 29 h 37"/>
                <a:gd name="T4" fmla="*/ 6 w 8"/>
                <a:gd name="T5" fmla="*/ 20 h 37"/>
                <a:gd name="T6" fmla="*/ 7 w 8"/>
                <a:gd name="T7" fmla="*/ 4 h 37"/>
                <a:gd name="T8" fmla="*/ 3 w 8"/>
                <a:gd name="T9" fmla="*/ 3 h 37"/>
                <a:gd name="T10" fmla="*/ 1 w 8"/>
                <a:gd name="T11" fmla="*/ 20 h 37"/>
                <a:gd name="T12" fmla="*/ 3 w 8"/>
                <a:gd name="T13" fmla="*/ 35 h 37"/>
                <a:gd name="T14" fmla="*/ 7 w 8"/>
                <a:gd name="T15" fmla="*/ 33 h 37"/>
                <a:gd name="T16" fmla="*/ 6 w 8"/>
                <a:gd name="T17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7">
                  <a:moveTo>
                    <a:pt x="6" y="30"/>
                  </a:moveTo>
                  <a:cubicBezTo>
                    <a:pt x="6" y="30"/>
                    <a:pt x="6" y="29"/>
                    <a:pt x="6" y="29"/>
                  </a:cubicBezTo>
                  <a:cubicBezTo>
                    <a:pt x="5" y="26"/>
                    <a:pt x="6" y="22"/>
                    <a:pt x="6" y="20"/>
                  </a:cubicBezTo>
                  <a:cubicBezTo>
                    <a:pt x="6" y="15"/>
                    <a:pt x="6" y="9"/>
                    <a:pt x="7" y="4"/>
                  </a:cubicBezTo>
                  <a:cubicBezTo>
                    <a:pt x="8" y="1"/>
                    <a:pt x="3" y="0"/>
                    <a:pt x="3" y="3"/>
                  </a:cubicBezTo>
                  <a:cubicBezTo>
                    <a:pt x="2" y="8"/>
                    <a:pt x="1" y="14"/>
                    <a:pt x="1" y="20"/>
                  </a:cubicBezTo>
                  <a:cubicBezTo>
                    <a:pt x="1" y="24"/>
                    <a:pt x="0" y="32"/>
                    <a:pt x="3" y="35"/>
                  </a:cubicBezTo>
                  <a:cubicBezTo>
                    <a:pt x="5" y="37"/>
                    <a:pt x="8" y="35"/>
                    <a:pt x="7" y="33"/>
                  </a:cubicBezTo>
                  <a:cubicBezTo>
                    <a:pt x="7" y="32"/>
                    <a:pt x="6" y="31"/>
                    <a:pt x="6" y="3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217" y="3590"/>
              <a:ext cx="24" cy="92"/>
            </a:xfrm>
            <a:custGeom>
              <a:avLst/>
              <a:gdLst>
                <a:gd name="T0" fmla="*/ 6 w 7"/>
                <a:gd name="T1" fmla="*/ 27 h 31"/>
                <a:gd name="T2" fmla="*/ 5 w 7"/>
                <a:gd name="T3" fmla="*/ 3 h 31"/>
                <a:gd name="T4" fmla="*/ 1 w 7"/>
                <a:gd name="T5" fmla="*/ 3 h 31"/>
                <a:gd name="T6" fmla="*/ 2 w 7"/>
                <a:gd name="T7" fmla="*/ 28 h 31"/>
                <a:gd name="T8" fmla="*/ 6 w 7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1">
                  <a:moveTo>
                    <a:pt x="6" y="27"/>
                  </a:moveTo>
                  <a:cubicBezTo>
                    <a:pt x="4" y="19"/>
                    <a:pt x="5" y="11"/>
                    <a:pt x="5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1" y="11"/>
                    <a:pt x="0" y="20"/>
                    <a:pt x="2" y="28"/>
                  </a:cubicBezTo>
                  <a:cubicBezTo>
                    <a:pt x="2" y="31"/>
                    <a:pt x="7" y="30"/>
                    <a:pt x="6" y="2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217" y="3721"/>
              <a:ext cx="24" cy="95"/>
            </a:xfrm>
            <a:custGeom>
              <a:avLst/>
              <a:gdLst>
                <a:gd name="T0" fmla="*/ 2 w 7"/>
                <a:gd name="T1" fmla="*/ 3 h 32"/>
                <a:gd name="T2" fmla="*/ 1 w 7"/>
                <a:gd name="T3" fmla="*/ 29 h 32"/>
                <a:gd name="T4" fmla="*/ 5 w 7"/>
                <a:gd name="T5" fmla="*/ 29 h 32"/>
                <a:gd name="T6" fmla="*/ 6 w 7"/>
                <a:gd name="T7" fmla="*/ 3 h 32"/>
                <a:gd name="T8" fmla="*/ 2 w 7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2">
                  <a:moveTo>
                    <a:pt x="2" y="3"/>
                  </a:moveTo>
                  <a:cubicBezTo>
                    <a:pt x="0" y="12"/>
                    <a:pt x="1" y="20"/>
                    <a:pt x="1" y="29"/>
                  </a:cubicBezTo>
                  <a:cubicBezTo>
                    <a:pt x="1" y="32"/>
                    <a:pt x="5" y="32"/>
                    <a:pt x="5" y="29"/>
                  </a:cubicBezTo>
                  <a:cubicBezTo>
                    <a:pt x="5" y="20"/>
                    <a:pt x="5" y="12"/>
                    <a:pt x="6" y="3"/>
                  </a:cubicBezTo>
                  <a:cubicBezTo>
                    <a:pt x="7" y="0"/>
                    <a:pt x="2" y="0"/>
                    <a:pt x="2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210" y="3842"/>
              <a:ext cx="28" cy="95"/>
            </a:xfrm>
            <a:custGeom>
              <a:avLst/>
              <a:gdLst>
                <a:gd name="T0" fmla="*/ 7 w 8"/>
                <a:gd name="T1" fmla="*/ 28 h 32"/>
                <a:gd name="T2" fmla="*/ 6 w 8"/>
                <a:gd name="T3" fmla="*/ 3 h 32"/>
                <a:gd name="T4" fmla="*/ 1 w 8"/>
                <a:gd name="T5" fmla="*/ 3 h 32"/>
                <a:gd name="T6" fmla="*/ 3 w 8"/>
                <a:gd name="T7" fmla="*/ 29 h 32"/>
                <a:gd name="T8" fmla="*/ 7 w 8"/>
                <a:gd name="T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7" y="28"/>
                  </a:moveTo>
                  <a:cubicBezTo>
                    <a:pt x="5" y="21"/>
                    <a:pt x="6" y="11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3" y="29"/>
                  </a:cubicBezTo>
                  <a:cubicBezTo>
                    <a:pt x="3" y="32"/>
                    <a:pt x="8" y="31"/>
                    <a:pt x="7" y="2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217" y="3967"/>
              <a:ext cx="24" cy="56"/>
            </a:xfrm>
            <a:custGeom>
              <a:avLst/>
              <a:gdLst>
                <a:gd name="T0" fmla="*/ 6 w 7"/>
                <a:gd name="T1" fmla="*/ 15 h 19"/>
                <a:gd name="T2" fmla="*/ 5 w 7"/>
                <a:gd name="T3" fmla="*/ 3 h 19"/>
                <a:gd name="T4" fmla="*/ 1 w 7"/>
                <a:gd name="T5" fmla="*/ 3 h 19"/>
                <a:gd name="T6" fmla="*/ 2 w 7"/>
                <a:gd name="T7" fmla="*/ 16 h 19"/>
                <a:gd name="T8" fmla="*/ 6 w 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9">
                  <a:moveTo>
                    <a:pt x="6" y="15"/>
                  </a:moveTo>
                  <a:cubicBezTo>
                    <a:pt x="5" y="11"/>
                    <a:pt x="5" y="7"/>
                    <a:pt x="5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1" y="7"/>
                    <a:pt x="0" y="12"/>
                    <a:pt x="2" y="16"/>
                  </a:cubicBezTo>
                  <a:cubicBezTo>
                    <a:pt x="2" y="19"/>
                    <a:pt x="7" y="17"/>
                    <a:pt x="6" y="1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213" y="4050"/>
              <a:ext cx="28" cy="62"/>
            </a:xfrm>
            <a:custGeom>
              <a:avLst/>
              <a:gdLst>
                <a:gd name="T0" fmla="*/ 7 w 8"/>
                <a:gd name="T1" fmla="*/ 17 h 21"/>
                <a:gd name="T2" fmla="*/ 6 w 8"/>
                <a:gd name="T3" fmla="*/ 4 h 21"/>
                <a:gd name="T4" fmla="*/ 2 w 8"/>
                <a:gd name="T5" fmla="*/ 2 h 21"/>
                <a:gd name="T6" fmla="*/ 3 w 8"/>
                <a:gd name="T7" fmla="*/ 18 h 21"/>
                <a:gd name="T8" fmla="*/ 7 w 8"/>
                <a:gd name="T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7" y="17"/>
                  </a:moveTo>
                  <a:cubicBezTo>
                    <a:pt x="6" y="13"/>
                    <a:pt x="5" y="8"/>
                    <a:pt x="6" y="4"/>
                  </a:cubicBezTo>
                  <a:cubicBezTo>
                    <a:pt x="7" y="1"/>
                    <a:pt x="2" y="0"/>
                    <a:pt x="2" y="2"/>
                  </a:cubicBezTo>
                  <a:cubicBezTo>
                    <a:pt x="0" y="7"/>
                    <a:pt x="1" y="13"/>
                    <a:pt x="3" y="18"/>
                  </a:cubicBezTo>
                  <a:cubicBezTo>
                    <a:pt x="3" y="21"/>
                    <a:pt x="8" y="20"/>
                    <a:pt x="7" y="1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259" y="4100"/>
              <a:ext cx="92" cy="30"/>
            </a:xfrm>
            <a:custGeom>
              <a:avLst/>
              <a:gdLst>
                <a:gd name="T0" fmla="*/ 23 w 26"/>
                <a:gd name="T1" fmla="*/ 5 h 10"/>
                <a:gd name="T2" fmla="*/ 14 w 26"/>
                <a:gd name="T3" fmla="*/ 4 h 10"/>
                <a:gd name="T4" fmla="*/ 5 w 26"/>
                <a:gd name="T5" fmla="*/ 3 h 10"/>
                <a:gd name="T6" fmla="*/ 1 w 26"/>
                <a:gd name="T7" fmla="*/ 5 h 10"/>
                <a:gd name="T8" fmla="*/ 8 w 26"/>
                <a:gd name="T9" fmla="*/ 8 h 10"/>
                <a:gd name="T10" fmla="*/ 22 w 26"/>
                <a:gd name="T11" fmla="*/ 9 h 10"/>
                <a:gd name="T12" fmla="*/ 23 w 26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0">
                  <a:moveTo>
                    <a:pt x="23" y="5"/>
                  </a:moveTo>
                  <a:cubicBezTo>
                    <a:pt x="20" y="4"/>
                    <a:pt x="17" y="4"/>
                    <a:pt x="14" y="4"/>
                  </a:cubicBezTo>
                  <a:cubicBezTo>
                    <a:pt x="12" y="4"/>
                    <a:pt x="6" y="5"/>
                    <a:pt x="5" y="3"/>
                  </a:cubicBezTo>
                  <a:cubicBezTo>
                    <a:pt x="4" y="0"/>
                    <a:pt x="0" y="2"/>
                    <a:pt x="1" y="5"/>
                  </a:cubicBezTo>
                  <a:cubicBezTo>
                    <a:pt x="3" y="8"/>
                    <a:pt x="6" y="8"/>
                    <a:pt x="8" y="8"/>
                  </a:cubicBezTo>
                  <a:cubicBezTo>
                    <a:pt x="13" y="9"/>
                    <a:pt x="17" y="9"/>
                    <a:pt x="22" y="9"/>
                  </a:cubicBezTo>
                  <a:cubicBezTo>
                    <a:pt x="25" y="10"/>
                    <a:pt x="26" y="5"/>
                    <a:pt x="2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397" y="4112"/>
              <a:ext cx="84" cy="21"/>
            </a:xfrm>
            <a:custGeom>
              <a:avLst/>
              <a:gdLst>
                <a:gd name="T0" fmla="*/ 21 w 24"/>
                <a:gd name="T1" fmla="*/ 0 h 7"/>
                <a:gd name="T2" fmla="*/ 3 w 24"/>
                <a:gd name="T3" fmla="*/ 2 h 7"/>
                <a:gd name="T4" fmla="*/ 4 w 24"/>
                <a:gd name="T5" fmla="*/ 6 h 7"/>
                <a:gd name="T6" fmla="*/ 21 w 24"/>
                <a:gd name="T7" fmla="*/ 4 h 7"/>
                <a:gd name="T8" fmla="*/ 21 w 2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">
                  <a:moveTo>
                    <a:pt x="21" y="0"/>
                  </a:moveTo>
                  <a:cubicBezTo>
                    <a:pt x="15" y="0"/>
                    <a:pt x="9" y="0"/>
                    <a:pt x="3" y="2"/>
                  </a:cubicBezTo>
                  <a:cubicBezTo>
                    <a:pt x="0" y="3"/>
                    <a:pt x="1" y="7"/>
                    <a:pt x="4" y="6"/>
                  </a:cubicBezTo>
                  <a:cubicBezTo>
                    <a:pt x="10" y="4"/>
                    <a:pt x="16" y="4"/>
                    <a:pt x="21" y="4"/>
                  </a:cubicBezTo>
                  <a:cubicBezTo>
                    <a:pt x="24" y="4"/>
                    <a:pt x="24" y="0"/>
                    <a:pt x="21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520" y="4100"/>
              <a:ext cx="99" cy="24"/>
            </a:xfrm>
            <a:custGeom>
              <a:avLst/>
              <a:gdLst>
                <a:gd name="T0" fmla="*/ 24 w 28"/>
                <a:gd name="T1" fmla="*/ 1 h 8"/>
                <a:gd name="T2" fmla="*/ 4 w 28"/>
                <a:gd name="T3" fmla="*/ 2 h 8"/>
                <a:gd name="T4" fmla="*/ 3 w 28"/>
                <a:gd name="T5" fmla="*/ 6 h 8"/>
                <a:gd name="T6" fmla="*/ 25 w 28"/>
                <a:gd name="T7" fmla="*/ 5 h 8"/>
                <a:gd name="T8" fmla="*/ 24 w 2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24" y="1"/>
                  </a:moveTo>
                  <a:cubicBezTo>
                    <a:pt x="18" y="3"/>
                    <a:pt x="10" y="3"/>
                    <a:pt x="4" y="2"/>
                  </a:cubicBezTo>
                  <a:cubicBezTo>
                    <a:pt x="1" y="1"/>
                    <a:pt x="0" y="6"/>
                    <a:pt x="3" y="6"/>
                  </a:cubicBezTo>
                  <a:cubicBezTo>
                    <a:pt x="10" y="7"/>
                    <a:pt x="18" y="8"/>
                    <a:pt x="25" y="5"/>
                  </a:cubicBezTo>
                  <a:cubicBezTo>
                    <a:pt x="28" y="4"/>
                    <a:pt x="27" y="0"/>
                    <a:pt x="24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654" y="4106"/>
              <a:ext cx="81" cy="24"/>
            </a:xfrm>
            <a:custGeom>
              <a:avLst/>
              <a:gdLst>
                <a:gd name="T0" fmla="*/ 20 w 23"/>
                <a:gd name="T1" fmla="*/ 0 h 8"/>
                <a:gd name="T2" fmla="*/ 3 w 23"/>
                <a:gd name="T3" fmla="*/ 3 h 8"/>
                <a:gd name="T4" fmla="*/ 5 w 23"/>
                <a:gd name="T5" fmla="*/ 7 h 8"/>
                <a:gd name="T6" fmla="*/ 20 w 23"/>
                <a:gd name="T7" fmla="*/ 4 h 8"/>
                <a:gd name="T8" fmla="*/ 20 w 2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20" y="0"/>
                  </a:moveTo>
                  <a:cubicBezTo>
                    <a:pt x="14" y="0"/>
                    <a:pt x="8" y="1"/>
                    <a:pt x="3" y="3"/>
                  </a:cubicBezTo>
                  <a:cubicBezTo>
                    <a:pt x="0" y="4"/>
                    <a:pt x="3" y="8"/>
                    <a:pt x="5" y="7"/>
                  </a:cubicBezTo>
                  <a:cubicBezTo>
                    <a:pt x="10" y="5"/>
                    <a:pt x="15" y="4"/>
                    <a:pt x="20" y="4"/>
                  </a:cubicBezTo>
                  <a:cubicBezTo>
                    <a:pt x="23" y="4"/>
                    <a:pt x="23" y="0"/>
                    <a:pt x="20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774" y="4106"/>
              <a:ext cx="88" cy="27"/>
            </a:xfrm>
            <a:custGeom>
              <a:avLst/>
              <a:gdLst>
                <a:gd name="T0" fmla="*/ 21 w 25"/>
                <a:gd name="T1" fmla="*/ 2 h 9"/>
                <a:gd name="T2" fmla="*/ 4 w 25"/>
                <a:gd name="T3" fmla="*/ 1 h 9"/>
                <a:gd name="T4" fmla="*/ 2 w 25"/>
                <a:gd name="T5" fmla="*/ 5 h 9"/>
                <a:gd name="T6" fmla="*/ 23 w 25"/>
                <a:gd name="T7" fmla="*/ 6 h 9"/>
                <a:gd name="T8" fmla="*/ 21 w 2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21" y="2"/>
                  </a:moveTo>
                  <a:cubicBezTo>
                    <a:pt x="15" y="4"/>
                    <a:pt x="9" y="3"/>
                    <a:pt x="4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9" y="7"/>
                    <a:pt x="16" y="9"/>
                    <a:pt x="23" y="6"/>
                  </a:cubicBezTo>
                  <a:cubicBezTo>
                    <a:pt x="25" y="5"/>
                    <a:pt x="24" y="1"/>
                    <a:pt x="21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898" y="4109"/>
              <a:ext cx="95" cy="27"/>
            </a:xfrm>
            <a:custGeom>
              <a:avLst/>
              <a:gdLst>
                <a:gd name="T0" fmla="*/ 24 w 27"/>
                <a:gd name="T1" fmla="*/ 2 h 9"/>
                <a:gd name="T2" fmla="*/ 3 w 27"/>
                <a:gd name="T3" fmla="*/ 3 h 9"/>
                <a:gd name="T4" fmla="*/ 5 w 27"/>
                <a:gd name="T5" fmla="*/ 7 h 9"/>
                <a:gd name="T6" fmla="*/ 23 w 27"/>
                <a:gd name="T7" fmla="*/ 6 h 9"/>
                <a:gd name="T8" fmla="*/ 24 w 2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24" y="2"/>
                  </a:moveTo>
                  <a:cubicBezTo>
                    <a:pt x="17" y="1"/>
                    <a:pt x="9" y="0"/>
                    <a:pt x="3" y="3"/>
                  </a:cubicBezTo>
                  <a:cubicBezTo>
                    <a:pt x="0" y="5"/>
                    <a:pt x="2" y="9"/>
                    <a:pt x="5" y="7"/>
                  </a:cubicBezTo>
                  <a:cubicBezTo>
                    <a:pt x="10" y="4"/>
                    <a:pt x="17" y="5"/>
                    <a:pt x="23" y="6"/>
                  </a:cubicBezTo>
                  <a:cubicBezTo>
                    <a:pt x="26" y="7"/>
                    <a:pt x="27" y="2"/>
                    <a:pt x="24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1035" y="4100"/>
              <a:ext cx="95" cy="33"/>
            </a:xfrm>
            <a:custGeom>
              <a:avLst/>
              <a:gdLst>
                <a:gd name="T0" fmla="*/ 21 w 27"/>
                <a:gd name="T1" fmla="*/ 2 h 11"/>
                <a:gd name="T2" fmla="*/ 4 w 27"/>
                <a:gd name="T3" fmla="*/ 3 h 11"/>
                <a:gd name="T4" fmla="*/ 3 w 27"/>
                <a:gd name="T5" fmla="*/ 7 h 11"/>
                <a:gd name="T6" fmla="*/ 24 w 27"/>
                <a:gd name="T7" fmla="*/ 6 h 11"/>
                <a:gd name="T8" fmla="*/ 21 w 2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21" y="2"/>
                  </a:moveTo>
                  <a:cubicBezTo>
                    <a:pt x="17" y="6"/>
                    <a:pt x="9" y="4"/>
                    <a:pt x="4" y="3"/>
                  </a:cubicBezTo>
                  <a:cubicBezTo>
                    <a:pt x="2" y="2"/>
                    <a:pt x="0" y="7"/>
                    <a:pt x="3" y="7"/>
                  </a:cubicBezTo>
                  <a:cubicBezTo>
                    <a:pt x="10" y="8"/>
                    <a:pt x="18" y="11"/>
                    <a:pt x="24" y="6"/>
                  </a:cubicBezTo>
                  <a:cubicBezTo>
                    <a:pt x="27" y="4"/>
                    <a:pt x="23" y="0"/>
                    <a:pt x="21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1155" y="4097"/>
              <a:ext cx="81" cy="24"/>
            </a:xfrm>
            <a:custGeom>
              <a:avLst/>
              <a:gdLst>
                <a:gd name="T0" fmla="*/ 20 w 23"/>
                <a:gd name="T1" fmla="*/ 1 h 8"/>
                <a:gd name="T2" fmla="*/ 3 w 23"/>
                <a:gd name="T3" fmla="*/ 3 h 8"/>
                <a:gd name="T4" fmla="*/ 4 w 23"/>
                <a:gd name="T5" fmla="*/ 7 h 8"/>
                <a:gd name="T6" fmla="*/ 20 w 23"/>
                <a:gd name="T7" fmla="*/ 5 h 8"/>
                <a:gd name="T8" fmla="*/ 20 w 2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20" y="1"/>
                  </a:moveTo>
                  <a:cubicBezTo>
                    <a:pt x="15" y="1"/>
                    <a:pt x="9" y="1"/>
                    <a:pt x="3" y="3"/>
                  </a:cubicBezTo>
                  <a:cubicBezTo>
                    <a:pt x="0" y="3"/>
                    <a:pt x="1" y="8"/>
                    <a:pt x="4" y="7"/>
                  </a:cubicBezTo>
                  <a:cubicBezTo>
                    <a:pt x="9" y="6"/>
                    <a:pt x="15" y="5"/>
                    <a:pt x="20" y="5"/>
                  </a:cubicBezTo>
                  <a:cubicBezTo>
                    <a:pt x="23" y="5"/>
                    <a:pt x="23" y="0"/>
                    <a:pt x="20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1275" y="4100"/>
              <a:ext cx="99" cy="18"/>
            </a:xfrm>
            <a:custGeom>
              <a:avLst/>
              <a:gdLst>
                <a:gd name="T0" fmla="*/ 24 w 28"/>
                <a:gd name="T1" fmla="*/ 1 h 6"/>
                <a:gd name="T2" fmla="*/ 3 w 28"/>
                <a:gd name="T3" fmla="*/ 2 h 6"/>
                <a:gd name="T4" fmla="*/ 3 w 28"/>
                <a:gd name="T5" fmla="*/ 6 h 6"/>
                <a:gd name="T6" fmla="*/ 25 w 28"/>
                <a:gd name="T7" fmla="*/ 5 h 6"/>
                <a:gd name="T8" fmla="*/ 24 w 2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24" y="1"/>
                  </a:moveTo>
                  <a:cubicBezTo>
                    <a:pt x="17" y="2"/>
                    <a:pt x="10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8" y="6"/>
                    <a:pt x="25" y="5"/>
                  </a:cubicBezTo>
                  <a:cubicBezTo>
                    <a:pt x="28" y="5"/>
                    <a:pt x="27" y="0"/>
                    <a:pt x="24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1420" y="4106"/>
              <a:ext cx="95" cy="18"/>
            </a:xfrm>
            <a:custGeom>
              <a:avLst/>
              <a:gdLst>
                <a:gd name="T0" fmla="*/ 24 w 27"/>
                <a:gd name="T1" fmla="*/ 0 h 6"/>
                <a:gd name="T2" fmla="*/ 3 w 27"/>
                <a:gd name="T3" fmla="*/ 1 h 6"/>
                <a:gd name="T4" fmla="*/ 3 w 27"/>
                <a:gd name="T5" fmla="*/ 5 h 6"/>
                <a:gd name="T6" fmla="*/ 24 w 27"/>
                <a:gd name="T7" fmla="*/ 4 h 6"/>
                <a:gd name="T8" fmla="*/ 24 w 2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24" y="0"/>
                  </a:moveTo>
                  <a:cubicBezTo>
                    <a:pt x="17" y="0"/>
                    <a:pt x="10" y="0"/>
                    <a:pt x="3" y="1"/>
                  </a:cubicBezTo>
                  <a:cubicBezTo>
                    <a:pt x="1" y="1"/>
                    <a:pt x="0" y="6"/>
                    <a:pt x="3" y="5"/>
                  </a:cubicBezTo>
                  <a:cubicBezTo>
                    <a:pt x="10" y="4"/>
                    <a:pt x="17" y="4"/>
                    <a:pt x="24" y="4"/>
                  </a:cubicBezTo>
                  <a:cubicBezTo>
                    <a:pt x="27" y="4"/>
                    <a:pt x="27" y="0"/>
                    <a:pt x="24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1554" y="4103"/>
              <a:ext cx="88" cy="18"/>
            </a:xfrm>
            <a:custGeom>
              <a:avLst/>
              <a:gdLst>
                <a:gd name="T0" fmla="*/ 22 w 25"/>
                <a:gd name="T1" fmla="*/ 0 h 6"/>
                <a:gd name="T2" fmla="*/ 3 w 25"/>
                <a:gd name="T3" fmla="*/ 1 h 6"/>
                <a:gd name="T4" fmla="*/ 4 w 25"/>
                <a:gd name="T5" fmla="*/ 5 h 6"/>
                <a:gd name="T6" fmla="*/ 22 w 25"/>
                <a:gd name="T7" fmla="*/ 4 h 6"/>
                <a:gd name="T8" fmla="*/ 22 w 2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">
                  <a:moveTo>
                    <a:pt x="22" y="0"/>
                  </a:moveTo>
                  <a:cubicBezTo>
                    <a:pt x="16" y="0"/>
                    <a:pt x="9" y="0"/>
                    <a:pt x="3" y="1"/>
                  </a:cubicBezTo>
                  <a:cubicBezTo>
                    <a:pt x="0" y="1"/>
                    <a:pt x="1" y="6"/>
                    <a:pt x="4" y="5"/>
                  </a:cubicBezTo>
                  <a:cubicBezTo>
                    <a:pt x="10" y="4"/>
                    <a:pt x="16" y="4"/>
                    <a:pt x="22" y="4"/>
                  </a:cubicBezTo>
                  <a:cubicBezTo>
                    <a:pt x="25" y="4"/>
                    <a:pt x="25" y="0"/>
                    <a:pt x="22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1681" y="4106"/>
              <a:ext cx="91" cy="21"/>
            </a:xfrm>
            <a:custGeom>
              <a:avLst/>
              <a:gdLst>
                <a:gd name="T0" fmla="*/ 23 w 26"/>
                <a:gd name="T1" fmla="*/ 0 h 7"/>
                <a:gd name="T2" fmla="*/ 3 w 26"/>
                <a:gd name="T3" fmla="*/ 2 h 7"/>
                <a:gd name="T4" fmla="*/ 4 w 26"/>
                <a:gd name="T5" fmla="*/ 6 h 7"/>
                <a:gd name="T6" fmla="*/ 23 w 26"/>
                <a:gd name="T7" fmla="*/ 4 h 7"/>
                <a:gd name="T8" fmla="*/ 23 w 2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23" y="0"/>
                  </a:moveTo>
                  <a:cubicBezTo>
                    <a:pt x="16" y="0"/>
                    <a:pt x="9" y="1"/>
                    <a:pt x="3" y="2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10" y="5"/>
                    <a:pt x="17" y="4"/>
                    <a:pt x="23" y="4"/>
                  </a:cubicBezTo>
                  <a:cubicBezTo>
                    <a:pt x="26" y="4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1829" y="4103"/>
              <a:ext cx="99" cy="18"/>
            </a:xfrm>
            <a:custGeom>
              <a:avLst/>
              <a:gdLst>
                <a:gd name="T0" fmla="*/ 26 w 28"/>
                <a:gd name="T1" fmla="*/ 1 h 6"/>
                <a:gd name="T2" fmla="*/ 3 w 28"/>
                <a:gd name="T3" fmla="*/ 2 h 6"/>
                <a:gd name="T4" fmla="*/ 3 w 28"/>
                <a:gd name="T5" fmla="*/ 6 h 6"/>
                <a:gd name="T6" fmla="*/ 26 w 28"/>
                <a:gd name="T7" fmla="*/ 5 h 6"/>
                <a:gd name="T8" fmla="*/ 26 w 2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26" y="1"/>
                  </a:moveTo>
                  <a:cubicBezTo>
                    <a:pt x="18" y="0"/>
                    <a:pt x="11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8" y="4"/>
                    <a:pt x="26" y="5"/>
                  </a:cubicBezTo>
                  <a:cubicBezTo>
                    <a:pt x="28" y="6"/>
                    <a:pt x="28" y="1"/>
                    <a:pt x="26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1952" y="4094"/>
              <a:ext cx="106" cy="24"/>
            </a:xfrm>
            <a:custGeom>
              <a:avLst/>
              <a:gdLst>
                <a:gd name="T0" fmla="*/ 26 w 30"/>
                <a:gd name="T1" fmla="*/ 2 h 8"/>
                <a:gd name="T2" fmla="*/ 15 w 30"/>
                <a:gd name="T3" fmla="*/ 2 h 8"/>
                <a:gd name="T4" fmla="*/ 5 w 30"/>
                <a:gd name="T5" fmla="*/ 1 h 8"/>
                <a:gd name="T6" fmla="*/ 3 w 30"/>
                <a:gd name="T7" fmla="*/ 5 h 8"/>
                <a:gd name="T8" fmla="*/ 13 w 30"/>
                <a:gd name="T9" fmla="*/ 7 h 8"/>
                <a:gd name="T10" fmla="*/ 27 w 30"/>
                <a:gd name="T11" fmla="*/ 6 h 8"/>
                <a:gd name="T12" fmla="*/ 26 w 30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26" y="2"/>
                  </a:moveTo>
                  <a:cubicBezTo>
                    <a:pt x="22" y="3"/>
                    <a:pt x="19" y="3"/>
                    <a:pt x="15" y="2"/>
                  </a:cubicBezTo>
                  <a:cubicBezTo>
                    <a:pt x="12" y="2"/>
                    <a:pt x="8" y="2"/>
                    <a:pt x="5" y="1"/>
                  </a:cubicBezTo>
                  <a:cubicBezTo>
                    <a:pt x="3" y="0"/>
                    <a:pt x="0" y="4"/>
                    <a:pt x="3" y="5"/>
                  </a:cubicBezTo>
                  <a:cubicBezTo>
                    <a:pt x="6" y="6"/>
                    <a:pt x="10" y="6"/>
                    <a:pt x="13" y="7"/>
                  </a:cubicBezTo>
                  <a:cubicBezTo>
                    <a:pt x="18" y="7"/>
                    <a:pt x="23" y="8"/>
                    <a:pt x="27" y="6"/>
                  </a:cubicBezTo>
                  <a:cubicBezTo>
                    <a:pt x="30" y="5"/>
                    <a:pt x="29" y="1"/>
                    <a:pt x="26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2104" y="4100"/>
              <a:ext cx="127" cy="24"/>
            </a:xfrm>
            <a:custGeom>
              <a:avLst/>
              <a:gdLst>
                <a:gd name="T0" fmla="*/ 34 w 36"/>
                <a:gd name="T1" fmla="*/ 3 h 8"/>
                <a:gd name="T2" fmla="*/ 3 w 36"/>
                <a:gd name="T3" fmla="*/ 2 h 8"/>
                <a:gd name="T4" fmla="*/ 3 w 36"/>
                <a:gd name="T5" fmla="*/ 6 h 8"/>
                <a:gd name="T6" fmla="*/ 32 w 36"/>
                <a:gd name="T7" fmla="*/ 7 h 8"/>
                <a:gd name="T8" fmla="*/ 34 w 3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">
                  <a:moveTo>
                    <a:pt x="34" y="3"/>
                  </a:moveTo>
                  <a:cubicBezTo>
                    <a:pt x="24" y="0"/>
                    <a:pt x="14" y="1"/>
                    <a:pt x="3" y="2"/>
                  </a:cubicBezTo>
                  <a:cubicBezTo>
                    <a:pt x="1" y="2"/>
                    <a:pt x="0" y="7"/>
                    <a:pt x="3" y="6"/>
                  </a:cubicBezTo>
                  <a:cubicBezTo>
                    <a:pt x="13" y="5"/>
                    <a:pt x="23" y="4"/>
                    <a:pt x="32" y="7"/>
                  </a:cubicBezTo>
                  <a:cubicBezTo>
                    <a:pt x="35" y="8"/>
                    <a:pt x="36" y="4"/>
                    <a:pt x="34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2280" y="4100"/>
              <a:ext cx="106" cy="15"/>
            </a:xfrm>
            <a:custGeom>
              <a:avLst/>
              <a:gdLst>
                <a:gd name="T0" fmla="*/ 27 w 30"/>
                <a:gd name="T1" fmla="*/ 1 h 5"/>
                <a:gd name="T2" fmla="*/ 3 w 30"/>
                <a:gd name="T3" fmla="*/ 0 h 5"/>
                <a:gd name="T4" fmla="*/ 3 w 30"/>
                <a:gd name="T5" fmla="*/ 4 h 5"/>
                <a:gd name="T6" fmla="*/ 27 w 30"/>
                <a:gd name="T7" fmla="*/ 5 h 5"/>
                <a:gd name="T8" fmla="*/ 27 w 30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">
                  <a:moveTo>
                    <a:pt x="27" y="1"/>
                  </a:moveTo>
                  <a:cubicBezTo>
                    <a:pt x="19" y="1"/>
                    <a:pt x="11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11" y="4"/>
                    <a:pt x="19" y="5"/>
                    <a:pt x="27" y="5"/>
                  </a:cubicBezTo>
                  <a:cubicBezTo>
                    <a:pt x="30" y="5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2414" y="4097"/>
              <a:ext cx="103" cy="30"/>
            </a:xfrm>
            <a:custGeom>
              <a:avLst/>
              <a:gdLst>
                <a:gd name="T0" fmla="*/ 24 w 29"/>
                <a:gd name="T1" fmla="*/ 1 h 10"/>
                <a:gd name="T2" fmla="*/ 4 w 29"/>
                <a:gd name="T3" fmla="*/ 3 h 10"/>
                <a:gd name="T4" fmla="*/ 2 w 29"/>
                <a:gd name="T5" fmla="*/ 7 h 10"/>
                <a:gd name="T6" fmla="*/ 26 w 29"/>
                <a:gd name="T7" fmla="*/ 5 h 10"/>
                <a:gd name="T8" fmla="*/ 24 w 2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">
                  <a:moveTo>
                    <a:pt x="24" y="1"/>
                  </a:moveTo>
                  <a:cubicBezTo>
                    <a:pt x="18" y="2"/>
                    <a:pt x="10" y="5"/>
                    <a:pt x="4" y="3"/>
                  </a:cubicBezTo>
                  <a:cubicBezTo>
                    <a:pt x="1" y="2"/>
                    <a:pt x="0" y="6"/>
                    <a:pt x="2" y="7"/>
                  </a:cubicBezTo>
                  <a:cubicBezTo>
                    <a:pt x="10" y="10"/>
                    <a:pt x="18" y="6"/>
                    <a:pt x="26" y="5"/>
                  </a:cubicBezTo>
                  <a:cubicBezTo>
                    <a:pt x="29" y="5"/>
                    <a:pt x="27" y="0"/>
                    <a:pt x="24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2534" y="4097"/>
              <a:ext cx="120" cy="21"/>
            </a:xfrm>
            <a:custGeom>
              <a:avLst/>
              <a:gdLst>
                <a:gd name="T0" fmla="*/ 31 w 34"/>
                <a:gd name="T1" fmla="*/ 2 h 7"/>
                <a:gd name="T2" fmla="*/ 3 w 34"/>
                <a:gd name="T3" fmla="*/ 2 h 7"/>
                <a:gd name="T4" fmla="*/ 3 w 34"/>
                <a:gd name="T5" fmla="*/ 6 h 7"/>
                <a:gd name="T6" fmla="*/ 29 w 34"/>
                <a:gd name="T7" fmla="*/ 6 h 7"/>
                <a:gd name="T8" fmla="*/ 31 w 34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7">
                  <a:moveTo>
                    <a:pt x="31" y="2"/>
                  </a:moveTo>
                  <a:cubicBezTo>
                    <a:pt x="21" y="0"/>
                    <a:pt x="12" y="0"/>
                    <a:pt x="3" y="2"/>
                  </a:cubicBezTo>
                  <a:cubicBezTo>
                    <a:pt x="0" y="2"/>
                    <a:pt x="0" y="7"/>
                    <a:pt x="3" y="6"/>
                  </a:cubicBezTo>
                  <a:cubicBezTo>
                    <a:pt x="12" y="5"/>
                    <a:pt x="21" y="4"/>
                    <a:pt x="29" y="6"/>
                  </a:cubicBezTo>
                  <a:cubicBezTo>
                    <a:pt x="32" y="7"/>
                    <a:pt x="34" y="2"/>
                    <a:pt x="31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2682" y="4103"/>
              <a:ext cx="110" cy="21"/>
            </a:xfrm>
            <a:custGeom>
              <a:avLst/>
              <a:gdLst>
                <a:gd name="T0" fmla="*/ 26 w 31"/>
                <a:gd name="T1" fmla="*/ 1 h 7"/>
                <a:gd name="T2" fmla="*/ 4 w 31"/>
                <a:gd name="T3" fmla="*/ 1 h 7"/>
                <a:gd name="T4" fmla="*/ 3 w 31"/>
                <a:gd name="T5" fmla="*/ 5 h 7"/>
                <a:gd name="T6" fmla="*/ 28 w 31"/>
                <a:gd name="T7" fmla="*/ 5 h 7"/>
                <a:gd name="T8" fmla="*/ 26 w 3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26" y="1"/>
                  </a:moveTo>
                  <a:cubicBezTo>
                    <a:pt x="19" y="2"/>
                    <a:pt x="12" y="3"/>
                    <a:pt x="4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11" y="7"/>
                    <a:pt x="20" y="6"/>
                    <a:pt x="28" y="5"/>
                  </a:cubicBezTo>
                  <a:cubicBezTo>
                    <a:pt x="31" y="5"/>
                    <a:pt x="29" y="0"/>
                    <a:pt x="26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2848" y="4094"/>
              <a:ext cx="102" cy="24"/>
            </a:xfrm>
            <a:custGeom>
              <a:avLst/>
              <a:gdLst>
                <a:gd name="T0" fmla="*/ 26 w 29"/>
                <a:gd name="T1" fmla="*/ 3 h 8"/>
                <a:gd name="T2" fmla="*/ 3 w 29"/>
                <a:gd name="T3" fmla="*/ 3 h 8"/>
                <a:gd name="T4" fmla="*/ 3 w 29"/>
                <a:gd name="T5" fmla="*/ 7 h 8"/>
                <a:gd name="T6" fmla="*/ 25 w 29"/>
                <a:gd name="T7" fmla="*/ 7 h 8"/>
                <a:gd name="T8" fmla="*/ 26 w 29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8">
                  <a:moveTo>
                    <a:pt x="26" y="3"/>
                  </a:moveTo>
                  <a:cubicBezTo>
                    <a:pt x="18" y="0"/>
                    <a:pt x="11" y="2"/>
                    <a:pt x="3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11" y="7"/>
                    <a:pt x="18" y="4"/>
                    <a:pt x="25" y="7"/>
                  </a:cubicBezTo>
                  <a:cubicBezTo>
                    <a:pt x="28" y="8"/>
                    <a:pt x="29" y="4"/>
                    <a:pt x="26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2993" y="4103"/>
              <a:ext cx="81" cy="12"/>
            </a:xfrm>
            <a:custGeom>
              <a:avLst/>
              <a:gdLst>
                <a:gd name="T0" fmla="*/ 20 w 23"/>
                <a:gd name="T1" fmla="*/ 0 h 4"/>
                <a:gd name="T2" fmla="*/ 3 w 23"/>
                <a:gd name="T3" fmla="*/ 0 h 4"/>
                <a:gd name="T4" fmla="*/ 3 w 23"/>
                <a:gd name="T5" fmla="*/ 4 h 4"/>
                <a:gd name="T6" fmla="*/ 20 w 23"/>
                <a:gd name="T7" fmla="*/ 4 h 4"/>
                <a:gd name="T8" fmla="*/ 20 w 2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">
                  <a:moveTo>
                    <a:pt x="2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3" y="4"/>
                    <a:pt x="23" y="0"/>
                    <a:pt x="20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3155" y="4100"/>
              <a:ext cx="88" cy="24"/>
            </a:xfrm>
            <a:custGeom>
              <a:avLst/>
              <a:gdLst>
                <a:gd name="T0" fmla="*/ 22 w 25"/>
                <a:gd name="T1" fmla="*/ 3 h 8"/>
                <a:gd name="T2" fmla="*/ 3 w 25"/>
                <a:gd name="T3" fmla="*/ 3 h 8"/>
                <a:gd name="T4" fmla="*/ 5 w 25"/>
                <a:gd name="T5" fmla="*/ 7 h 8"/>
                <a:gd name="T6" fmla="*/ 21 w 25"/>
                <a:gd name="T7" fmla="*/ 7 h 8"/>
                <a:gd name="T8" fmla="*/ 22 w 2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22" y="3"/>
                  </a:moveTo>
                  <a:cubicBezTo>
                    <a:pt x="16" y="2"/>
                    <a:pt x="9" y="0"/>
                    <a:pt x="3" y="3"/>
                  </a:cubicBezTo>
                  <a:cubicBezTo>
                    <a:pt x="0" y="4"/>
                    <a:pt x="2" y="8"/>
                    <a:pt x="5" y="7"/>
                  </a:cubicBezTo>
                  <a:cubicBezTo>
                    <a:pt x="10" y="5"/>
                    <a:pt x="16" y="6"/>
                    <a:pt x="21" y="7"/>
                  </a:cubicBezTo>
                  <a:cubicBezTo>
                    <a:pt x="24" y="8"/>
                    <a:pt x="25" y="3"/>
                    <a:pt x="22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3300" y="4106"/>
              <a:ext cx="109" cy="18"/>
            </a:xfrm>
            <a:custGeom>
              <a:avLst/>
              <a:gdLst>
                <a:gd name="T0" fmla="*/ 28 w 31"/>
                <a:gd name="T1" fmla="*/ 0 h 6"/>
                <a:gd name="T2" fmla="*/ 3 w 31"/>
                <a:gd name="T3" fmla="*/ 1 h 6"/>
                <a:gd name="T4" fmla="*/ 3 w 31"/>
                <a:gd name="T5" fmla="*/ 5 h 6"/>
                <a:gd name="T6" fmla="*/ 28 w 31"/>
                <a:gd name="T7" fmla="*/ 4 h 6"/>
                <a:gd name="T8" fmla="*/ 28 w 3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">
                  <a:moveTo>
                    <a:pt x="28" y="0"/>
                  </a:moveTo>
                  <a:cubicBezTo>
                    <a:pt x="20" y="0"/>
                    <a:pt x="11" y="0"/>
                    <a:pt x="3" y="1"/>
                  </a:cubicBezTo>
                  <a:cubicBezTo>
                    <a:pt x="0" y="1"/>
                    <a:pt x="0" y="6"/>
                    <a:pt x="3" y="5"/>
                  </a:cubicBezTo>
                  <a:cubicBezTo>
                    <a:pt x="11" y="4"/>
                    <a:pt x="20" y="4"/>
                    <a:pt x="28" y="4"/>
                  </a:cubicBezTo>
                  <a:cubicBezTo>
                    <a:pt x="31" y="4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3434" y="4100"/>
              <a:ext cx="99" cy="24"/>
            </a:xfrm>
            <a:custGeom>
              <a:avLst/>
              <a:gdLst>
                <a:gd name="T0" fmla="*/ 24 w 28"/>
                <a:gd name="T1" fmla="*/ 1 h 8"/>
                <a:gd name="T2" fmla="*/ 4 w 28"/>
                <a:gd name="T3" fmla="*/ 2 h 8"/>
                <a:gd name="T4" fmla="*/ 3 w 28"/>
                <a:gd name="T5" fmla="*/ 6 h 8"/>
                <a:gd name="T6" fmla="*/ 26 w 28"/>
                <a:gd name="T7" fmla="*/ 5 h 8"/>
                <a:gd name="T8" fmla="*/ 24 w 2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24" y="1"/>
                  </a:moveTo>
                  <a:cubicBezTo>
                    <a:pt x="18" y="2"/>
                    <a:pt x="11" y="4"/>
                    <a:pt x="4" y="2"/>
                  </a:cubicBezTo>
                  <a:cubicBezTo>
                    <a:pt x="2" y="1"/>
                    <a:pt x="0" y="5"/>
                    <a:pt x="3" y="6"/>
                  </a:cubicBezTo>
                  <a:cubicBezTo>
                    <a:pt x="11" y="8"/>
                    <a:pt x="18" y="6"/>
                    <a:pt x="26" y="5"/>
                  </a:cubicBezTo>
                  <a:cubicBezTo>
                    <a:pt x="28" y="5"/>
                    <a:pt x="27" y="0"/>
                    <a:pt x="24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3564" y="4097"/>
              <a:ext cx="103" cy="21"/>
            </a:xfrm>
            <a:custGeom>
              <a:avLst/>
              <a:gdLst>
                <a:gd name="T0" fmla="*/ 26 w 29"/>
                <a:gd name="T1" fmla="*/ 3 h 7"/>
                <a:gd name="T2" fmla="*/ 4 w 29"/>
                <a:gd name="T3" fmla="*/ 1 h 7"/>
                <a:gd name="T4" fmla="*/ 3 w 29"/>
                <a:gd name="T5" fmla="*/ 5 h 7"/>
                <a:gd name="T6" fmla="*/ 26 w 29"/>
                <a:gd name="T7" fmla="*/ 7 h 7"/>
                <a:gd name="T8" fmla="*/ 26 w 2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7">
                  <a:moveTo>
                    <a:pt x="26" y="3"/>
                  </a:moveTo>
                  <a:cubicBezTo>
                    <a:pt x="19" y="3"/>
                    <a:pt x="11" y="3"/>
                    <a:pt x="4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10" y="7"/>
                    <a:pt x="19" y="7"/>
                    <a:pt x="26" y="7"/>
                  </a:cubicBezTo>
                  <a:cubicBezTo>
                    <a:pt x="29" y="7"/>
                    <a:pt x="29" y="3"/>
                    <a:pt x="26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3698" y="4094"/>
              <a:ext cx="106" cy="18"/>
            </a:xfrm>
            <a:custGeom>
              <a:avLst/>
              <a:gdLst>
                <a:gd name="T0" fmla="*/ 27 w 30"/>
                <a:gd name="T1" fmla="*/ 1 h 6"/>
                <a:gd name="T2" fmla="*/ 3 w 30"/>
                <a:gd name="T3" fmla="*/ 2 h 6"/>
                <a:gd name="T4" fmla="*/ 3 w 30"/>
                <a:gd name="T5" fmla="*/ 6 h 6"/>
                <a:gd name="T6" fmla="*/ 27 w 30"/>
                <a:gd name="T7" fmla="*/ 5 h 6"/>
                <a:gd name="T8" fmla="*/ 27 w 3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27" y="1"/>
                  </a:moveTo>
                  <a:cubicBezTo>
                    <a:pt x="19" y="1"/>
                    <a:pt x="11" y="1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9" y="5"/>
                    <a:pt x="27" y="5"/>
                  </a:cubicBezTo>
                  <a:cubicBezTo>
                    <a:pt x="30" y="5"/>
                    <a:pt x="30" y="0"/>
                    <a:pt x="27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3846" y="4103"/>
              <a:ext cx="85" cy="18"/>
            </a:xfrm>
            <a:custGeom>
              <a:avLst/>
              <a:gdLst>
                <a:gd name="T0" fmla="*/ 21 w 24"/>
                <a:gd name="T1" fmla="*/ 1 h 6"/>
                <a:gd name="T2" fmla="*/ 3 w 24"/>
                <a:gd name="T3" fmla="*/ 0 h 6"/>
                <a:gd name="T4" fmla="*/ 3 w 24"/>
                <a:gd name="T5" fmla="*/ 4 h 6"/>
                <a:gd name="T6" fmla="*/ 20 w 24"/>
                <a:gd name="T7" fmla="*/ 5 h 6"/>
                <a:gd name="T8" fmla="*/ 21 w 2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21" y="1"/>
                  </a:moveTo>
                  <a:cubicBezTo>
                    <a:pt x="15" y="0"/>
                    <a:pt x="9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9" y="4"/>
                    <a:pt x="14" y="4"/>
                    <a:pt x="20" y="5"/>
                  </a:cubicBezTo>
                  <a:cubicBezTo>
                    <a:pt x="23" y="6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3977" y="4094"/>
              <a:ext cx="109" cy="24"/>
            </a:xfrm>
            <a:custGeom>
              <a:avLst/>
              <a:gdLst>
                <a:gd name="T0" fmla="*/ 28 w 31"/>
                <a:gd name="T1" fmla="*/ 2 h 8"/>
                <a:gd name="T2" fmla="*/ 3 w 31"/>
                <a:gd name="T3" fmla="*/ 3 h 8"/>
                <a:gd name="T4" fmla="*/ 4 w 31"/>
                <a:gd name="T5" fmla="*/ 7 h 8"/>
                <a:gd name="T6" fmla="*/ 28 w 31"/>
                <a:gd name="T7" fmla="*/ 6 h 8"/>
                <a:gd name="T8" fmla="*/ 28 w 31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8">
                  <a:moveTo>
                    <a:pt x="28" y="2"/>
                  </a:moveTo>
                  <a:cubicBezTo>
                    <a:pt x="20" y="2"/>
                    <a:pt x="11" y="0"/>
                    <a:pt x="3" y="3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12" y="5"/>
                    <a:pt x="20" y="6"/>
                    <a:pt x="28" y="6"/>
                  </a:cubicBezTo>
                  <a:cubicBezTo>
                    <a:pt x="31" y="6"/>
                    <a:pt x="31" y="2"/>
                    <a:pt x="28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4129" y="4092"/>
              <a:ext cx="102" cy="17"/>
            </a:xfrm>
            <a:custGeom>
              <a:avLst/>
              <a:gdLst>
                <a:gd name="T0" fmla="*/ 25 w 29"/>
                <a:gd name="T1" fmla="*/ 1 h 6"/>
                <a:gd name="T2" fmla="*/ 3 w 29"/>
                <a:gd name="T3" fmla="*/ 2 h 6"/>
                <a:gd name="T4" fmla="*/ 3 w 29"/>
                <a:gd name="T5" fmla="*/ 6 h 6"/>
                <a:gd name="T6" fmla="*/ 26 w 29"/>
                <a:gd name="T7" fmla="*/ 5 h 6"/>
                <a:gd name="T8" fmla="*/ 25 w 2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5" y="1"/>
                  </a:moveTo>
                  <a:cubicBezTo>
                    <a:pt x="17" y="2"/>
                    <a:pt x="10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8" y="6"/>
                    <a:pt x="26" y="5"/>
                  </a:cubicBezTo>
                  <a:cubicBezTo>
                    <a:pt x="29" y="4"/>
                    <a:pt x="27" y="0"/>
                    <a:pt x="25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4273" y="4103"/>
              <a:ext cx="110" cy="21"/>
            </a:xfrm>
            <a:custGeom>
              <a:avLst/>
              <a:gdLst>
                <a:gd name="T0" fmla="*/ 28 w 31"/>
                <a:gd name="T1" fmla="*/ 2 h 7"/>
                <a:gd name="T2" fmla="*/ 3 w 31"/>
                <a:gd name="T3" fmla="*/ 2 h 7"/>
                <a:gd name="T4" fmla="*/ 3 w 31"/>
                <a:gd name="T5" fmla="*/ 6 h 7"/>
                <a:gd name="T6" fmla="*/ 27 w 31"/>
                <a:gd name="T7" fmla="*/ 6 h 7"/>
                <a:gd name="T8" fmla="*/ 28 w 31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28" y="2"/>
                  </a:moveTo>
                  <a:cubicBezTo>
                    <a:pt x="20" y="0"/>
                    <a:pt x="11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9" y="4"/>
                    <a:pt x="27" y="6"/>
                  </a:cubicBezTo>
                  <a:cubicBezTo>
                    <a:pt x="30" y="7"/>
                    <a:pt x="31" y="3"/>
                    <a:pt x="28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4432" y="4097"/>
              <a:ext cx="95" cy="24"/>
            </a:xfrm>
            <a:custGeom>
              <a:avLst/>
              <a:gdLst>
                <a:gd name="T0" fmla="*/ 23 w 27"/>
                <a:gd name="T1" fmla="*/ 1 h 8"/>
                <a:gd name="T2" fmla="*/ 4 w 27"/>
                <a:gd name="T3" fmla="*/ 2 h 8"/>
                <a:gd name="T4" fmla="*/ 3 w 27"/>
                <a:gd name="T5" fmla="*/ 6 h 8"/>
                <a:gd name="T6" fmla="*/ 24 w 27"/>
                <a:gd name="T7" fmla="*/ 5 h 8"/>
                <a:gd name="T8" fmla="*/ 23 w 27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23" y="1"/>
                  </a:moveTo>
                  <a:cubicBezTo>
                    <a:pt x="17" y="2"/>
                    <a:pt x="10" y="3"/>
                    <a:pt x="4" y="2"/>
                  </a:cubicBezTo>
                  <a:cubicBezTo>
                    <a:pt x="1" y="1"/>
                    <a:pt x="0" y="6"/>
                    <a:pt x="3" y="6"/>
                  </a:cubicBezTo>
                  <a:cubicBezTo>
                    <a:pt x="10" y="8"/>
                    <a:pt x="17" y="6"/>
                    <a:pt x="24" y="5"/>
                  </a:cubicBezTo>
                  <a:cubicBezTo>
                    <a:pt x="27" y="5"/>
                    <a:pt x="26" y="0"/>
                    <a:pt x="23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4580" y="4094"/>
              <a:ext cx="120" cy="27"/>
            </a:xfrm>
            <a:custGeom>
              <a:avLst/>
              <a:gdLst>
                <a:gd name="T0" fmla="*/ 31 w 34"/>
                <a:gd name="T1" fmla="*/ 1 h 9"/>
                <a:gd name="T2" fmla="*/ 18 w 34"/>
                <a:gd name="T3" fmla="*/ 2 h 9"/>
                <a:gd name="T4" fmla="*/ 5 w 34"/>
                <a:gd name="T5" fmla="*/ 1 h 9"/>
                <a:gd name="T6" fmla="*/ 2 w 34"/>
                <a:gd name="T7" fmla="*/ 5 h 9"/>
                <a:gd name="T8" fmla="*/ 31 w 34"/>
                <a:gd name="T9" fmla="*/ 5 h 9"/>
                <a:gd name="T10" fmla="*/ 31 w 34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9">
                  <a:moveTo>
                    <a:pt x="31" y="1"/>
                  </a:moveTo>
                  <a:cubicBezTo>
                    <a:pt x="27" y="1"/>
                    <a:pt x="22" y="1"/>
                    <a:pt x="18" y="2"/>
                  </a:cubicBezTo>
                  <a:cubicBezTo>
                    <a:pt x="14" y="2"/>
                    <a:pt x="9" y="3"/>
                    <a:pt x="5" y="1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11" y="9"/>
                    <a:pt x="22" y="5"/>
                    <a:pt x="31" y="5"/>
                  </a:cubicBezTo>
                  <a:cubicBezTo>
                    <a:pt x="34" y="5"/>
                    <a:pt x="34" y="0"/>
                    <a:pt x="31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4735" y="4092"/>
              <a:ext cx="110" cy="20"/>
            </a:xfrm>
            <a:custGeom>
              <a:avLst/>
              <a:gdLst>
                <a:gd name="T0" fmla="*/ 28 w 31"/>
                <a:gd name="T1" fmla="*/ 2 h 7"/>
                <a:gd name="T2" fmla="*/ 3 w 31"/>
                <a:gd name="T3" fmla="*/ 3 h 7"/>
                <a:gd name="T4" fmla="*/ 5 w 31"/>
                <a:gd name="T5" fmla="*/ 7 h 7"/>
                <a:gd name="T6" fmla="*/ 27 w 31"/>
                <a:gd name="T7" fmla="*/ 6 h 7"/>
                <a:gd name="T8" fmla="*/ 28 w 31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28" y="2"/>
                  </a:moveTo>
                  <a:cubicBezTo>
                    <a:pt x="20" y="0"/>
                    <a:pt x="11" y="1"/>
                    <a:pt x="3" y="3"/>
                  </a:cubicBezTo>
                  <a:cubicBezTo>
                    <a:pt x="0" y="3"/>
                    <a:pt x="2" y="7"/>
                    <a:pt x="5" y="7"/>
                  </a:cubicBezTo>
                  <a:cubicBezTo>
                    <a:pt x="12" y="6"/>
                    <a:pt x="19" y="4"/>
                    <a:pt x="27" y="6"/>
                  </a:cubicBezTo>
                  <a:cubicBezTo>
                    <a:pt x="29" y="7"/>
                    <a:pt x="31" y="2"/>
                    <a:pt x="28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4912" y="4097"/>
              <a:ext cx="84" cy="18"/>
            </a:xfrm>
            <a:custGeom>
              <a:avLst/>
              <a:gdLst>
                <a:gd name="T0" fmla="*/ 21 w 24"/>
                <a:gd name="T1" fmla="*/ 1 h 6"/>
                <a:gd name="T2" fmla="*/ 4 w 24"/>
                <a:gd name="T3" fmla="*/ 1 h 6"/>
                <a:gd name="T4" fmla="*/ 3 w 24"/>
                <a:gd name="T5" fmla="*/ 5 h 6"/>
                <a:gd name="T6" fmla="*/ 21 w 24"/>
                <a:gd name="T7" fmla="*/ 5 h 6"/>
                <a:gd name="T8" fmla="*/ 21 w 2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21" y="1"/>
                  </a:moveTo>
                  <a:cubicBezTo>
                    <a:pt x="16" y="1"/>
                    <a:pt x="10" y="2"/>
                    <a:pt x="4" y="1"/>
                  </a:cubicBezTo>
                  <a:cubicBezTo>
                    <a:pt x="1" y="0"/>
                    <a:pt x="0" y="5"/>
                    <a:pt x="3" y="5"/>
                  </a:cubicBezTo>
                  <a:cubicBezTo>
                    <a:pt x="9" y="6"/>
                    <a:pt x="15" y="5"/>
                    <a:pt x="21" y="5"/>
                  </a:cubicBezTo>
                  <a:cubicBezTo>
                    <a:pt x="24" y="5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5060" y="4100"/>
              <a:ext cx="92" cy="18"/>
            </a:xfrm>
            <a:custGeom>
              <a:avLst/>
              <a:gdLst>
                <a:gd name="T0" fmla="*/ 23 w 26"/>
                <a:gd name="T1" fmla="*/ 1 h 6"/>
                <a:gd name="T2" fmla="*/ 3 w 26"/>
                <a:gd name="T3" fmla="*/ 0 h 6"/>
                <a:gd name="T4" fmla="*/ 3 w 26"/>
                <a:gd name="T5" fmla="*/ 4 h 6"/>
                <a:gd name="T6" fmla="*/ 22 w 26"/>
                <a:gd name="T7" fmla="*/ 5 h 6"/>
                <a:gd name="T8" fmla="*/ 23 w 2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23" y="1"/>
                  </a:moveTo>
                  <a:cubicBezTo>
                    <a:pt x="16" y="0"/>
                    <a:pt x="9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9" y="4"/>
                    <a:pt x="16" y="4"/>
                    <a:pt x="22" y="5"/>
                  </a:cubicBezTo>
                  <a:cubicBezTo>
                    <a:pt x="25" y="6"/>
                    <a:pt x="26" y="1"/>
                    <a:pt x="23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5190" y="4094"/>
              <a:ext cx="103" cy="18"/>
            </a:xfrm>
            <a:custGeom>
              <a:avLst/>
              <a:gdLst>
                <a:gd name="T0" fmla="*/ 26 w 29"/>
                <a:gd name="T1" fmla="*/ 1 h 6"/>
                <a:gd name="T2" fmla="*/ 2 w 29"/>
                <a:gd name="T3" fmla="*/ 2 h 6"/>
                <a:gd name="T4" fmla="*/ 2 w 29"/>
                <a:gd name="T5" fmla="*/ 6 h 6"/>
                <a:gd name="T6" fmla="*/ 26 w 29"/>
                <a:gd name="T7" fmla="*/ 5 h 6"/>
                <a:gd name="T8" fmla="*/ 26 w 2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6" y="1"/>
                  </a:moveTo>
                  <a:cubicBezTo>
                    <a:pt x="18" y="2"/>
                    <a:pt x="10" y="2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10" y="6"/>
                    <a:pt x="18" y="6"/>
                    <a:pt x="26" y="5"/>
                  </a:cubicBezTo>
                  <a:cubicBezTo>
                    <a:pt x="29" y="5"/>
                    <a:pt x="29" y="0"/>
                    <a:pt x="26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5339" y="4092"/>
              <a:ext cx="116" cy="20"/>
            </a:xfrm>
            <a:custGeom>
              <a:avLst/>
              <a:gdLst>
                <a:gd name="T0" fmla="*/ 30 w 33"/>
                <a:gd name="T1" fmla="*/ 2 h 7"/>
                <a:gd name="T2" fmla="*/ 3 w 33"/>
                <a:gd name="T3" fmla="*/ 0 h 7"/>
                <a:gd name="T4" fmla="*/ 3 w 33"/>
                <a:gd name="T5" fmla="*/ 0 h 7"/>
                <a:gd name="T6" fmla="*/ 3 w 33"/>
                <a:gd name="T7" fmla="*/ 0 h 7"/>
                <a:gd name="T8" fmla="*/ 3 w 33"/>
                <a:gd name="T9" fmla="*/ 5 h 7"/>
                <a:gd name="T10" fmla="*/ 28 w 33"/>
                <a:gd name="T11" fmla="*/ 6 h 7"/>
                <a:gd name="T12" fmla="*/ 30 w 33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7">
                  <a:moveTo>
                    <a:pt x="30" y="2"/>
                  </a:moveTo>
                  <a:cubicBezTo>
                    <a:pt x="21" y="0"/>
                    <a:pt x="1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11" y="6"/>
                    <a:pt x="20" y="4"/>
                    <a:pt x="28" y="6"/>
                  </a:cubicBezTo>
                  <a:cubicBezTo>
                    <a:pt x="31" y="7"/>
                    <a:pt x="33" y="2"/>
                    <a:pt x="30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5480" y="4089"/>
              <a:ext cx="102" cy="14"/>
            </a:xfrm>
            <a:custGeom>
              <a:avLst/>
              <a:gdLst>
                <a:gd name="T0" fmla="*/ 26 w 29"/>
                <a:gd name="T1" fmla="*/ 0 h 5"/>
                <a:gd name="T2" fmla="*/ 3 w 29"/>
                <a:gd name="T3" fmla="*/ 0 h 5"/>
                <a:gd name="T4" fmla="*/ 3 w 29"/>
                <a:gd name="T5" fmla="*/ 5 h 5"/>
                <a:gd name="T6" fmla="*/ 26 w 29"/>
                <a:gd name="T7" fmla="*/ 5 h 5"/>
                <a:gd name="T8" fmla="*/ 26 w 2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">
                  <a:moveTo>
                    <a:pt x="2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9" y="5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5600" y="4089"/>
              <a:ext cx="98" cy="23"/>
            </a:xfrm>
            <a:custGeom>
              <a:avLst/>
              <a:gdLst>
                <a:gd name="T0" fmla="*/ 24 w 28"/>
                <a:gd name="T1" fmla="*/ 2 h 8"/>
                <a:gd name="T2" fmla="*/ 4 w 28"/>
                <a:gd name="T3" fmla="*/ 0 h 8"/>
                <a:gd name="T4" fmla="*/ 3 w 28"/>
                <a:gd name="T5" fmla="*/ 5 h 8"/>
                <a:gd name="T6" fmla="*/ 25 w 28"/>
                <a:gd name="T7" fmla="*/ 6 h 8"/>
                <a:gd name="T8" fmla="*/ 24 w 2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24" y="2"/>
                  </a:moveTo>
                  <a:cubicBezTo>
                    <a:pt x="17" y="3"/>
                    <a:pt x="11" y="3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ubicBezTo>
                    <a:pt x="10" y="7"/>
                    <a:pt x="18" y="8"/>
                    <a:pt x="25" y="6"/>
                  </a:cubicBezTo>
                  <a:cubicBezTo>
                    <a:pt x="28" y="5"/>
                    <a:pt x="27" y="1"/>
                    <a:pt x="24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5727" y="4103"/>
              <a:ext cx="98" cy="18"/>
            </a:xfrm>
            <a:custGeom>
              <a:avLst/>
              <a:gdLst>
                <a:gd name="T0" fmla="*/ 26 w 28"/>
                <a:gd name="T1" fmla="*/ 1 h 6"/>
                <a:gd name="T2" fmla="*/ 3 w 28"/>
                <a:gd name="T3" fmla="*/ 0 h 6"/>
                <a:gd name="T4" fmla="*/ 3 w 28"/>
                <a:gd name="T5" fmla="*/ 4 h 6"/>
                <a:gd name="T6" fmla="*/ 26 w 28"/>
                <a:gd name="T7" fmla="*/ 5 h 6"/>
                <a:gd name="T8" fmla="*/ 26 w 2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26" y="1"/>
                  </a:moveTo>
                  <a:cubicBezTo>
                    <a:pt x="18" y="0"/>
                    <a:pt x="11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11" y="4"/>
                    <a:pt x="18" y="4"/>
                    <a:pt x="26" y="5"/>
                  </a:cubicBezTo>
                  <a:cubicBezTo>
                    <a:pt x="28" y="6"/>
                    <a:pt x="28" y="1"/>
                    <a:pt x="26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5850" y="4092"/>
              <a:ext cx="109" cy="20"/>
            </a:xfrm>
            <a:custGeom>
              <a:avLst/>
              <a:gdLst>
                <a:gd name="T0" fmla="*/ 27 w 31"/>
                <a:gd name="T1" fmla="*/ 1 h 7"/>
                <a:gd name="T2" fmla="*/ 3 w 31"/>
                <a:gd name="T3" fmla="*/ 3 h 7"/>
                <a:gd name="T4" fmla="*/ 3 w 31"/>
                <a:gd name="T5" fmla="*/ 7 h 7"/>
                <a:gd name="T6" fmla="*/ 28 w 31"/>
                <a:gd name="T7" fmla="*/ 5 h 7"/>
                <a:gd name="T8" fmla="*/ 27 w 3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27" y="1"/>
                  </a:moveTo>
                  <a:cubicBezTo>
                    <a:pt x="19" y="2"/>
                    <a:pt x="11" y="3"/>
                    <a:pt x="3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11" y="7"/>
                    <a:pt x="20" y="6"/>
                    <a:pt x="28" y="5"/>
                  </a:cubicBezTo>
                  <a:cubicBezTo>
                    <a:pt x="31" y="4"/>
                    <a:pt x="30" y="0"/>
                    <a:pt x="27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5988" y="4097"/>
              <a:ext cx="102" cy="18"/>
            </a:xfrm>
            <a:custGeom>
              <a:avLst/>
              <a:gdLst>
                <a:gd name="T0" fmla="*/ 26 w 29"/>
                <a:gd name="T1" fmla="*/ 2 h 6"/>
                <a:gd name="T2" fmla="*/ 3 w 29"/>
                <a:gd name="T3" fmla="*/ 1 h 6"/>
                <a:gd name="T4" fmla="*/ 3 w 29"/>
                <a:gd name="T5" fmla="*/ 5 h 6"/>
                <a:gd name="T6" fmla="*/ 26 w 29"/>
                <a:gd name="T7" fmla="*/ 6 h 6"/>
                <a:gd name="T8" fmla="*/ 26 w 29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6" y="2"/>
                  </a:moveTo>
                  <a:cubicBezTo>
                    <a:pt x="19" y="1"/>
                    <a:pt x="11" y="0"/>
                    <a:pt x="3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11" y="4"/>
                    <a:pt x="19" y="6"/>
                    <a:pt x="26" y="6"/>
                  </a:cubicBezTo>
                  <a:cubicBezTo>
                    <a:pt x="29" y="6"/>
                    <a:pt x="29" y="2"/>
                    <a:pt x="26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6136" y="4100"/>
              <a:ext cx="102" cy="18"/>
            </a:xfrm>
            <a:custGeom>
              <a:avLst/>
              <a:gdLst>
                <a:gd name="T0" fmla="*/ 27 w 29"/>
                <a:gd name="T1" fmla="*/ 0 h 6"/>
                <a:gd name="T2" fmla="*/ 3 w 29"/>
                <a:gd name="T3" fmla="*/ 1 h 6"/>
                <a:gd name="T4" fmla="*/ 3 w 29"/>
                <a:gd name="T5" fmla="*/ 5 h 6"/>
                <a:gd name="T6" fmla="*/ 27 w 29"/>
                <a:gd name="T7" fmla="*/ 4 h 6"/>
                <a:gd name="T8" fmla="*/ 27 w 2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7" y="0"/>
                  </a:moveTo>
                  <a:cubicBezTo>
                    <a:pt x="19" y="0"/>
                    <a:pt x="11" y="0"/>
                    <a:pt x="3" y="1"/>
                  </a:cubicBezTo>
                  <a:cubicBezTo>
                    <a:pt x="0" y="1"/>
                    <a:pt x="0" y="6"/>
                    <a:pt x="3" y="5"/>
                  </a:cubicBezTo>
                  <a:cubicBezTo>
                    <a:pt x="11" y="4"/>
                    <a:pt x="19" y="4"/>
                    <a:pt x="27" y="4"/>
                  </a:cubicBezTo>
                  <a:cubicBezTo>
                    <a:pt x="29" y="4"/>
                    <a:pt x="29" y="0"/>
                    <a:pt x="27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6298" y="4100"/>
              <a:ext cx="92" cy="18"/>
            </a:xfrm>
            <a:custGeom>
              <a:avLst/>
              <a:gdLst>
                <a:gd name="T0" fmla="*/ 23 w 26"/>
                <a:gd name="T1" fmla="*/ 2 h 6"/>
                <a:gd name="T2" fmla="*/ 4 w 26"/>
                <a:gd name="T3" fmla="*/ 1 h 6"/>
                <a:gd name="T4" fmla="*/ 3 w 26"/>
                <a:gd name="T5" fmla="*/ 5 h 6"/>
                <a:gd name="T6" fmla="*/ 23 w 26"/>
                <a:gd name="T7" fmla="*/ 6 h 6"/>
                <a:gd name="T8" fmla="*/ 23 w 2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23" y="2"/>
                  </a:moveTo>
                  <a:cubicBezTo>
                    <a:pt x="17" y="2"/>
                    <a:pt x="10" y="2"/>
                    <a:pt x="4" y="1"/>
                  </a:cubicBezTo>
                  <a:cubicBezTo>
                    <a:pt x="1" y="0"/>
                    <a:pt x="0" y="5"/>
                    <a:pt x="3" y="5"/>
                  </a:cubicBezTo>
                  <a:cubicBezTo>
                    <a:pt x="10" y="6"/>
                    <a:pt x="16" y="6"/>
                    <a:pt x="23" y="6"/>
                  </a:cubicBezTo>
                  <a:cubicBezTo>
                    <a:pt x="26" y="6"/>
                    <a:pt x="26" y="2"/>
                    <a:pt x="23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6428" y="4103"/>
              <a:ext cx="99" cy="18"/>
            </a:xfrm>
            <a:custGeom>
              <a:avLst/>
              <a:gdLst>
                <a:gd name="T0" fmla="*/ 25 w 28"/>
                <a:gd name="T1" fmla="*/ 1 h 6"/>
                <a:gd name="T2" fmla="*/ 3 w 28"/>
                <a:gd name="T3" fmla="*/ 1 h 6"/>
                <a:gd name="T4" fmla="*/ 3 w 28"/>
                <a:gd name="T5" fmla="*/ 5 h 6"/>
                <a:gd name="T6" fmla="*/ 25 w 28"/>
                <a:gd name="T7" fmla="*/ 5 h 6"/>
                <a:gd name="T8" fmla="*/ 25 w 2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25" y="1"/>
                  </a:moveTo>
                  <a:cubicBezTo>
                    <a:pt x="17" y="1"/>
                    <a:pt x="10" y="2"/>
                    <a:pt x="3" y="1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10" y="6"/>
                    <a:pt x="17" y="5"/>
                    <a:pt x="25" y="5"/>
                  </a:cubicBezTo>
                  <a:cubicBezTo>
                    <a:pt x="28" y="5"/>
                    <a:pt x="28" y="1"/>
                    <a:pt x="25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6545" y="4103"/>
              <a:ext cx="92" cy="21"/>
            </a:xfrm>
            <a:custGeom>
              <a:avLst/>
              <a:gdLst>
                <a:gd name="T0" fmla="*/ 22 w 26"/>
                <a:gd name="T1" fmla="*/ 1 h 7"/>
                <a:gd name="T2" fmla="*/ 4 w 26"/>
                <a:gd name="T3" fmla="*/ 1 h 7"/>
                <a:gd name="T4" fmla="*/ 3 w 26"/>
                <a:gd name="T5" fmla="*/ 5 h 7"/>
                <a:gd name="T6" fmla="*/ 23 w 26"/>
                <a:gd name="T7" fmla="*/ 5 h 7"/>
                <a:gd name="T8" fmla="*/ 22 w 2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22" y="1"/>
                  </a:moveTo>
                  <a:cubicBezTo>
                    <a:pt x="16" y="2"/>
                    <a:pt x="10" y="3"/>
                    <a:pt x="4" y="1"/>
                  </a:cubicBezTo>
                  <a:cubicBezTo>
                    <a:pt x="1" y="0"/>
                    <a:pt x="0" y="4"/>
                    <a:pt x="3" y="5"/>
                  </a:cubicBezTo>
                  <a:cubicBezTo>
                    <a:pt x="9" y="7"/>
                    <a:pt x="16" y="6"/>
                    <a:pt x="23" y="5"/>
                  </a:cubicBezTo>
                  <a:cubicBezTo>
                    <a:pt x="26" y="5"/>
                    <a:pt x="25" y="0"/>
                    <a:pt x="22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6682" y="4103"/>
              <a:ext cx="110" cy="18"/>
            </a:xfrm>
            <a:custGeom>
              <a:avLst/>
              <a:gdLst>
                <a:gd name="T0" fmla="*/ 28 w 31"/>
                <a:gd name="T1" fmla="*/ 2 h 6"/>
                <a:gd name="T2" fmla="*/ 3 w 31"/>
                <a:gd name="T3" fmla="*/ 1 h 6"/>
                <a:gd name="T4" fmla="*/ 3 w 31"/>
                <a:gd name="T5" fmla="*/ 5 h 6"/>
                <a:gd name="T6" fmla="*/ 28 w 31"/>
                <a:gd name="T7" fmla="*/ 6 h 6"/>
                <a:gd name="T8" fmla="*/ 28 w 31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">
                  <a:moveTo>
                    <a:pt x="28" y="2"/>
                  </a:moveTo>
                  <a:cubicBezTo>
                    <a:pt x="19" y="2"/>
                    <a:pt x="11" y="2"/>
                    <a:pt x="3" y="1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11" y="6"/>
                    <a:pt x="19" y="6"/>
                    <a:pt x="28" y="6"/>
                  </a:cubicBezTo>
                  <a:cubicBezTo>
                    <a:pt x="31" y="6"/>
                    <a:pt x="31" y="2"/>
                    <a:pt x="28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6820" y="4103"/>
              <a:ext cx="106" cy="21"/>
            </a:xfrm>
            <a:custGeom>
              <a:avLst/>
              <a:gdLst>
                <a:gd name="T0" fmla="*/ 27 w 30"/>
                <a:gd name="T1" fmla="*/ 2 h 7"/>
                <a:gd name="T2" fmla="*/ 3 w 30"/>
                <a:gd name="T3" fmla="*/ 1 h 7"/>
                <a:gd name="T4" fmla="*/ 3 w 30"/>
                <a:gd name="T5" fmla="*/ 5 h 7"/>
                <a:gd name="T6" fmla="*/ 26 w 30"/>
                <a:gd name="T7" fmla="*/ 6 h 7"/>
                <a:gd name="T8" fmla="*/ 27 w 30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27" y="2"/>
                  </a:moveTo>
                  <a:cubicBezTo>
                    <a:pt x="19" y="0"/>
                    <a:pt x="11" y="1"/>
                    <a:pt x="3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11" y="5"/>
                    <a:pt x="19" y="4"/>
                    <a:pt x="26" y="6"/>
                  </a:cubicBezTo>
                  <a:cubicBezTo>
                    <a:pt x="29" y="7"/>
                    <a:pt x="30" y="3"/>
                    <a:pt x="27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6961" y="4106"/>
              <a:ext cx="92" cy="18"/>
            </a:xfrm>
            <a:custGeom>
              <a:avLst/>
              <a:gdLst>
                <a:gd name="T0" fmla="*/ 23 w 26"/>
                <a:gd name="T1" fmla="*/ 2 h 6"/>
                <a:gd name="T2" fmla="*/ 4 w 26"/>
                <a:gd name="T3" fmla="*/ 1 h 6"/>
                <a:gd name="T4" fmla="*/ 3 w 26"/>
                <a:gd name="T5" fmla="*/ 5 h 6"/>
                <a:gd name="T6" fmla="*/ 23 w 26"/>
                <a:gd name="T7" fmla="*/ 6 h 6"/>
                <a:gd name="T8" fmla="*/ 23 w 2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23" y="2"/>
                  </a:moveTo>
                  <a:cubicBezTo>
                    <a:pt x="17" y="2"/>
                    <a:pt x="10" y="2"/>
                    <a:pt x="4" y="1"/>
                  </a:cubicBezTo>
                  <a:cubicBezTo>
                    <a:pt x="1" y="0"/>
                    <a:pt x="0" y="5"/>
                    <a:pt x="3" y="5"/>
                  </a:cubicBezTo>
                  <a:cubicBezTo>
                    <a:pt x="10" y="6"/>
                    <a:pt x="17" y="6"/>
                    <a:pt x="23" y="6"/>
                  </a:cubicBezTo>
                  <a:cubicBezTo>
                    <a:pt x="26" y="6"/>
                    <a:pt x="26" y="2"/>
                    <a:pt x="23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7081" y="4106"/>
              <a:ext cx="113" cy="24"/>
            </a:xfrm>
            <a:custGeom>
              <a:avLst/>
              <a:gdLst>
                <a:gd name="T0" fmla="*/ 28 w 32"/>
                <a:gd name="T1" fmla="*/ 1 h 8"/>
                <a:gd name="T2" fmla="*/ 3 w 32"/>
                <a:gd name="T3" fmla="*/ 2 h 8"/>
                <a:gd name="T4" fmla="*/ 3 w 32"/>
                <a:gd name="T5" fmla="*/ 6 h 8"/>
                <a:gd name="T6" fmla="*/ 29 w 32"/>
                <a:gd name="T7" fmla="*/ 5 h 8"/>
                <a:gd name="T8" fmla="*/ 28 w 3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1"/>
                  </a:moveTo>
                  <a:cubicBezTo>
                    <a:pt x="20" y="3"/>
                    <a:pt x="11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2" y="6"/>
                    <a:pt x="21" y="8"/>
                    <a:pt x="29" y="5"/>
                  </a:cubicBezTo>
                  <a:cubicBezTo>
                    <a:pt x="32" y="4"/>
                    <a:pt x="31" y="0"/>
                    <a:pt x="28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7219" y="4103"/>
              <a:ext cx="95" cy="18"/>
            </a:xfrm>
            <a:custGeom>
              <a:avLst/>
              <a:gdLst>
                <a:gd name="T0" fmla="*/ 23 w 27"/>
                <a:gd name="T1" fmla="*/ 1 h 6"/>
                <a:gd name="T2" fmla="*/ 3 w 27"/>
                <a:gd name="T3" fmla="*/ 2 h 6"/>
                <a:gd name="T4" fmla="*/ 3 w 27"/>
                <a:gd name="T5" fmla="*/ 6 h 6"/>
                <a:gd name="T6" fmla="*/ 24 w 27"/>
                <a:gd name="T7" fmla="*/ 5 h 6"/>
                <a:gd name="T8" fmla="*/ 23 w 2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23" y="1"/>
                  </a:moveTo>
                  <a:cubicBezTo>
                    <a:pt x="16" y="2"/>
                    <a:pt x="10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0" y="6"/>
                    <a:pt x="17" y="6"/>
                    <a:pt x="24" y="5"/>
                  </a:cubicBezTo>
                  <a:cubicBezTo>
                    <a:pt x="27" y="5"/>
                    <a:pt x="25" y="0"/>
                    <a:pt x="23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7321" y="4109"/>
              <a:ext cx="106" cy="15"/>
            </a:xfrm>
            <a:custGeom>
              <a:avLst/>
              <a:gdLst>
                <a:gd name="T0" fmla="*/ 27 w 30"/>
                <a:gd name="T1" fmla="*/ 0 h 5"/>
                <a:gd name="T2" fmla="*/ 3 w 30"/>
                <a:gd name="T3" fmla="*/ 1 h 5"/>
                <a:gd name="T4" fmla="*/ 3 w 30"/>
                <a:gd name="T5" fmla="*/ 5 h 5"/>
                <a:gd name="T6" fmla="*/ 27 w 30"/>
                <a:gd name="T7" fmla="*/ 4 h 5"/>
                <a:gd name="T8" fmla="*/ 27 w 3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">
                  <a:moveTo>
                    <a:pt x="27" y="0"/>
                  </a:moveTo>
                  <a:cubicBezTo>
                    <a:pt x="19" y="0"/>
                    <a:pt x="11" y="1"/>
                    <a:pt x="3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11" y="5"/>
                    <a:pt x="19" y="4"/>
                    <a:pt x="27" y="4"/>
                  </a:cubicBezTo>
                  <a:cubicBezTo>
                    <a:pt x="30" y="4"/>
                    <a:pt x="30" y="0"/>
                    <a:pt x="27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7448" y="4077"/>
              <a:ext cx="25" cy="59"/>
            </a:xfrm>
            <a:custGeom>
              <a:avLst/>
              <a:gdLst>
                <a:gd name="T0" fmla="*/ 1 w 7"/>
                <a:gd name="T1" fmla="*/ 7 h 20"/>
                <a:gd name="T2" fmla="*/ 1 w 7"/>
                <a:gd name="T3" fmla="*/ 7 h 20"/>
                <a:gd name="T4" fmla="*/ 2 w 7"/>
                <a:gd name="T5" fmla="*/ 17 h 20"/>
                <a:gd name="T6" fmla="*/ 7 w 7"/>
                <a:gd name="T7" fmla="*/ 17 h 20"/>
                <a:gd name="T8" fmla="*/ 6 w 7"/>
                <a:gd name="T9" fmla="*/ 3 h 20"/>
                <a:gd name="T10" fmla="*/ 2 w 7"/>
                <a:gd name="T11" fmla="*/ 1 h 20"/>
                <a:gd name="T12" fmla="*/ 0 w 7"/>
                <a:gd name="T13" fmla="*/ 3 h 20"/>
                <a:gd name="T14" fmla="*/ 1 w 7"/>
                <a:gd name="T15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2" y="10"/>
                    <a:pt x="2" y="14"/>
                    <a:pt x="2" y="17"/>
                  </a:cubicBezTo>
                  <a:cubicBezTo>
                    <a:pt x="2" y="20"/>
                    <a:pt x="7" y="20"/>
                    <a:pt x="7" y="17"/>
                  </a:cubicBezTo>
                  <a:cubicBezTo>
                    <a:pt x="7" y="13"/>
                    <a:pt x="6" y="8"/>
                    <a:pt x="6" y="3"/>
                  </a:cubicBezTo>
                  <a:cubicBezTo>
                    <a:pt x="6" y="1"/>
                    <a:pt x="4" y="0"/>
                    <a:pt x="2" y="1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4"/>
                    <a:pt x="1" y="5"/>
                    <a:pt x="1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7444" y="3994"/>
              <a:ext cx="22" cy="65"/>
            </a:xfrm>
            <a:custGeom>
              <a:avLst/>
              <a:gdLst>
                <a:gd name="T0" fmla="*/ 1 w 6"/>
                <a:gd name="T1" fmla="*/ 19 h 22"/>
                <a:gd name="T2" fmla="*/ 6 w 6"/>
                <a:gd name="T3" fmla="*/ 19 h 22"/>
                <a:gd name="T4" fmla="*/ 5 w 6"/>
                <a:gd name="T5" fmla="*/ 3 h 22"/>
                <a:gd name="T6" fmla="*/ 0 w 6"/>
                <a:gd name="T7" fmla="*/ 3 h 22"/>
                <a:gd name="T8" fmla="*/ 1 w 6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2">
                  <a:moveTo>
                    <a:pt x="1" y="19"/>
                  </a:moveTo>
                  <a:cubicBezTo>
                    <a:pt x="1" y="22"/>
                    <a:pt x="6" y="22"/>
                    <a:pt x="6" y="19"/>
                  </a:cubicBezTo>
                  <a:cubicBezTo>
                    <a:pt x="6" y="14"/>
                    <a:pt x="5" y="9"/>
                    <a:pt x="5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1" y="9"/>
                    <a:pt x="1" y="14"/>
                    <a:pt x="1" y="1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4"/>
            <p:cNvSpPr/>
            <p:nvPr/>
          </p:nvSpPr>
          <p:spPr bwMode="auto">
            <a:xfrm>
              <a:off x="7444" y="3910"/>
              <a:ext cx="18" cy="63"/>
            </a:xfrm>
            <a:custGeom>
              <a:avLst/>
              <a:gdLst>
                <a:gd name="T0" fmla="*/ 0 w 5"/>
                <a:gd name="T1" fmla="*/ 5 h 21"/>
                <a:gd name="T2" fmla="*/ 1 w 5"/>
                <a:gd name="T3" fmla="*/ 6 h 21"/>
                <a:gd name="T4" fmla="*/ 0 w 5"/>
                <a:gd name="T5" fmla="*/ 11 h 21"/>
                <a:gd name="T6" fmla="*/ 0 w 5"/>
                <a:gd name="T7" fmla="*/ 15 h 21"/>
                <a:gd name="T8" fmla="*/ 0 w 5"/>
                <a:gd name="T9" fmla="*/ 17 h 21"/>
                <a:gd name="T10" fmla="*/ 0 w 5"/>
                <a:gd name="T11" fmla="*/ 17 h 21"/>
                <a:gd name="T12" fmla="*/ 0 w 5"/>
                <a:gd name="T13" fmla="*/ 18 h 21"/>
                <a:gd name="T14" fmla="*/ 0 w 5"/>
                <a:gd name="T15" fmla="*/ 19 h 21"/>
                <a:gd name="T16" fmla="*/ 5 w 5"/>
                <a:gd name="T17" fmla="*/ 18 h 21"/>
                <a:gd name="T18" fmla="*/ 5 w 5"/>
                <a:gd name="T19" fmla="*/ 7 h 21"/>
                <a:gd name="T20" fmla="*/ 5 w 5"/>
                <a:gd name="T21" fmla="*/ 2 h 21"/>
                <a:gd name="T22" fmla="*/ 0 w 5"/>
                <a:gd name="T23" fmla="*/ 3 h 21"/>
                <a:gd name="T24" fmla="*/ 0 w 5"/>
                <a:gd name="T25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21">
                  <a:moveTo>
                    <a:pt x="0" y="5"/>
                  </a:moveTo>
                  <a:cubicBezTo>
                    <a:pt x="0" y="5"/>
                    <a:pt x="1" y="6"/>
                    <a:pt x="1" y="6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7"/>
                    <a:pt x="0" y="18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1" y="21"/>
                    <a:pt x="4" y="20"/>
                    <a:pt x="5" y="18"/>
                  </a:cubicBezTo>
                  <a:cubicBezTo>
                    <a:pt x="5" y="15"/>
                    <a:pt x="5" y="11"/>
                    <a:pt x="5" y="7"/>
                  </a:cubicBezTo>
                  <a:cubicBezTo>
                    <a:pt x="5" y="6"/>
                    <a:pt x="5" y="3"/>
                    <a:pt x="5" y="2"/>
                  </a:cubicBezTo>
                  <a:cubicBezTo>
                    <a:pt x="3" y="0"/>
                    <a:pt x="1" y="1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7444" y="3827"/>
              <a:ext cx="18" cy="69"/>
            </a:xfrm>
            <a:custGeom>
              <a:avLst/>
              <a:gdLst>
                <a:gd name="T0" fmla="*/ 5 w 5"/>
                <a:gd name="T1" fmla="*/ 20 h 23"/>
                <a:gd name="T2" fmla="*/ 5 w 5"/>
                <a:gd name="T3" fmla="*/ 3 h 23"/>
                <a:gd name="T4" fmla="*/ 0 w 5"/>
                <a:gd name="T5" fmla="*/ 3 h 23"/>
                <a:gd name="T6" fmla="*/ 0 w 5"/>
                <a:gd name="T7" fmla="*/ 20 h 23"/>
                <a:gd name="T8" fmla="*/ 5 w 5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3">
                  <a:moveTo>
                    <a:pt x="5" y="20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5" y="23"/>
                    <a:pt x="5" y="2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7448" y="3747"/>
              <a:ext cx="18" cy="57"/>
            </a:xfrm>
            <a:custGeom>
              <a:avLst/>
              <a:gdLst>
                <a:gd name="T0" fmla="*/ 5 w 5"/>
                <a:gd name="T1" fmla="*/ 16 h 19"/>
                <a:gd name="T2" fmla="*/ 5 w 5"/>
                <a:gd name="T3" fmla="*/ 3 h 19"/>
                <a:gd name="T4" fmla="*/ 0 w 5"/>
                <a:gd name="T5" fmla="*/ 3 h 19"/>
                <a:gd name="T6" fmla="*/ 0 w 5"/>
                <a:gd name="T7" fmla="*/ 16 h 19"/>
                <a:gd name="T8" fmla="*/ 5 w 5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9">
                  <a:moveTo>
                    <a:pt x="5" y="16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5" y="19"/>
                    <a:pt x="5" y="1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7448" y="3658"/>
              <a:ext cx="18" cy="63"/>
            </a:xfrm>
            <a:custGeom>
              <a:avLst/>
              <a:gdLst>
                <a:gd name="T0" fmla="*/ 5 w 5"/>
                <a:gd name="T1" fmla="*/ 18 h 21"/>
                <a:gd name="T2" fmla="*/ 5 w 5"/>
                <a:gd name="T3" fmla="*/ 2 h 21"/>
                <a:gd name="T4" fmla="*/ 0 w 5"/>
                <a:gd name="T5" fmla="*/ 2 h 21"/>
                <a:gd name="T6" fmla="*/ 0 w 5"/>
                <a:gd name="T7" fmla="*/ 18 h 21"/>
                <a:gd name="T8" fmla="*/ 5 w 5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1">
                  <a:moveTo>
                    <a:pt x="5" y="18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0"/>
                    <a:pt x="0" y="0"/>
                    <a:pt x="0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5" y="21"/>
                    <a:pt x="5" y="1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7444" y="3557"/>
              <a:ext cx="25" cy="80"/>
            </a:xfrm>
            <a:custGeom>
              <a:avLst/>
              <a:gdLst>
                <a:gd name="T0" fmla="*/ 2 w 7"/>
                <a:gd name="T1" fmla="*/ 24 h 27"/>
                <a:gd name="T2" fmla="*/ 7 w 7"/>
                <a:gd name="T3" fmla="*/ 23 h 27"/>
                <a:gd name="T4" fmla="*/ 5 w 7"/>
                <a:gd name="T5" fmla="*/ 3 h 27"/>
                <a:gd name="T6" fmla="*/ 0 w 7"/>
                <a:gd name="T7" fmla="*/ 4 h 27"/>
                <a:gd name="T8" fmla="*/ 2 w 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7">
                  <a:moveTo>
                    <a:pt x="2" y="24"/>
                  </a:moveTo>
                  <a:cubicBezTo>
                    <a:pt x="3" y="27"/>
                    <a:pt x="7" y="26"/>
                    <a:pt x="7" y="23"/>
                  </a:cubicBezTo>
                  <a:cubicBezTo>
                    <a:pt x="6" y="17"/>
                    <a:pt x="6" y="10"/>
                    <a:pt x="5" y="3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1" y="11"/>
                    <a:pt x="1" y="18"/>
                    <a:pt x="2" y="2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9"/>
            <p:cNvSpPr/>
            <p:nvPr/>
          </p:nvSpPr>
          <p:spPr bwMode="auto">
            <a:xfrm>
              <a:off x="7444" y="3462"/>
              <a:ext cx="25" cy="75"/>
            </a:xfrm>
            <a:custGeom>
              <a:avLst/>
              <a:gdLst>
                <a:gd name="T0" fmla="*/ 5 w 7"/>
                <a:gd name="T1" fmla="*/ 22 h 25"/>
                <a:gd name="T2" fmla="*/ 7 w 7"/>
                <a:gd name="T3" fmla="*/ 4 h 25"/>
                <a:gd name="T4" fmla="*/ 2 w 7"/>
                <a:gd name="T5" fmla="*/ 2 h 25"/>
                <a:gd name="T6" fmla="*/ 0 w 7"/>
                <a:gd name="T7" fmla="*/ 20 h 25"/>
                <a:gd name="T8" fmla="*/ 5 w 7"/>
                <a:gd name="T9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5">
                  <a:moveTo>
                    <a:pt x="5" y="22"/>
                  </a:moveTo>
                  <a:cubicBezTo>
                    <a:pt x="6" y="16"/>
                    <a:pt x="5" y="10"/>
                    <a:pt x="7" y="4"/>
                  </a:cubicBezTo>
                  <a:cubicBezTo>
                    <a:pt x="7" y="1"/>
                    <a:pt x="3" y="0"/>
                    <a:pt x="2" y="2"/>
                  </a:cubicBezTo>
                  <a:cubicBezTo>
                    <a:pt x="1" y="8"/>
                    <a:pt x="1" y="14"/>
                    <a:pt x="0" y="20"/>
                  </a:cubicBezTo>
                  <a:cubicBezTo>
                    <a:pt x="0" y="23"/>
                    <a:pt x="4" y="25"/>
                    <a:pt x="5" y="2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7448" y="3364"/>
              <a:ext cx="21" cy="75"/>
            </a:xfrm>
            <a:custGeom>
              <a:avLst/>
              <a:gdLst>
                <a:gd name="T0" fmla="*/ 5 w 6"/>
                <a:gd name="T1" fmla="*/ 22 h 25"/>
                <a:gd name="T2" fmla="*/ 6 w 6"/>
                <a:gd name="T3" fmla="*/ 3 h 25"/>
                <a:gd name="T4" fmla="*/ 1 w 6"/>
                <a:gd name="T5" fmla="*/ 3 h 25"/>
                <a:gd name="T6" fmla="*/ 0 w 6"/>
                <a:gd name="T7" fmla="*/ 22 h 25"/>
                <a:gd name="T8" fmla="*/ 5 w 6"/>
                <a:gd name="T9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5">
                  <a:moveTo>
                    <a:pt x="5" y="22"/>
                  </a:moveTo>
                  <a:cubicBezTo>
                    <a:pt x="5" y="16"/>
                    <a:pt x="6" y="10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ubicBezTo>
                    <a:pt x="1" y="10"/>
                    <a:pt x="0" y="16"/>
                    <a:pt x="0" y="22"/>
                  </a:cubicBezTo>
                  <a:cubicBezTo>
                    <a:pt x="0" y="25"/>
                    <a:pt x="5" y="25"/>
                    <a:pt x="5" y="2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7444" y="3272"/>
              <a:ext cx="25" cy="75"/>
            </a:xfrm>
            <a:custGeom>
              <a:avLst/>
              <a:gdLst>
                <a:gd name="T0" fmla="*/ 5 w 7"/>
                <a:gd name="T1" fmla="*/ 22 h 25"/>
                <a:gd name="T2" fmla="*/ 5 w 7"/>
                <a:gd name="T3" fmla="*/ 12 h 25"/>
                <a:gd name="T4" fmla="*/ 5 w 7"/>
                <a:gd name="T5" fmla="*/ 7 h 25"/>
                <a:gd name="T6" fmla="*/ 5 w 7"/>
                <a:gd name="T7" fmla="*/ 5 h 25"/>
                <a:gd name="T8" fmla="*/ 5 w 7"/>
                <a:gd name="T9" fmla="*/ 4 h 25"/>
                <a:gd name="T10" fmla="*/ 2 w 7"/>
                <a:gd name="T11" fmla="*/ 1 h 25"/>
                <a:gd name="T12" fmla="*/ 0 w 7"/>
                <a:gd name="T13" fmla="*/ 8 h 25"/>
                <a:gd name="T14" fmla="*/ 0 w 7"/>
                <a:gd name="T15" fmla="*/ 22 h 25"/>
                <a:gd name="T16" fmla="*/ 5 w 7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5">
                  <a:moveTo>
                    <a:pt x="5" y="22"/>
                  </a:moveTo>
                  <a:cubicBezTo>
                    <a:pt x="5" y="18"/>
                    <a:pt x="5" y="15"/>
                    <a:pt x="5" y="12"/>
                  </a:cubicBezTo>
                  <a:cubicBezTo>
                    <a:pt x="5" y="10"/>
                    <a:pt x="5" y="8"/>
                    <a:pt x="5" y="7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3"/>
                    <a:pt x="5" y="0"/>
                    <a:pt x="2" y="1"/>
                  </a:cubicBezTo>
                  <a:cubicBezTo>
                    <a:pt x="0" y="2"/>
                    <a:pt x="0" y="6"/>
                    <a:pt x="0" y="8"/>
                  </a:cubicBezTo>
                  <a:cubicBezTo>
                    <a:pt x="0" y="13"/>
                    <a:pt x="0" y="17"/>
                    <a:pt x="0" y="22"/>
                  </a:cubicBezTo>
                  <a:cubicBezTo>
                    <a:pt x="0" y="25"/>
                    <a:pt x="5" y="25"/>
                    <a:pt x="5" y="2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7451" y="3172"/>
              <a:ext cx="25" cy="77"/>
            </a:xfrm>
            <a:custGeom>
              <a:avLst/>
              <a:gdLst>
                <a:gd name="T0" fmla="*/ 0 w 7"/>
                <a:gd name="T1" fmla="*/ 7 h 26"/>
                <a:gd name="T2" fmla="*/ 1 w 7"/>
                <a:gd name="T3" fmla="*/ 16 h 26"/>
                <a:gd name="T4" fmla="*/ 1 w 7"/>
                <a:gd name="T5" fmla="*/ 19 h 26"/>
                <a:gd name="T6" fmla="*/ 2 w 7"/>
                <a:gd name="T7" fmla="*/ 21 h 26"/>
                <a:gd name="T8" fmla="*/ 5 w 7"/>
                <a:gd name="T9" fmla="*/ 23 h 26"/>
                <a:gd name="T10" fmla="*/ 5 w 7"/>
                <a:gd name="T11" fmla="*/ 14 h 26"/>
                <a:gd name="T12" fmla="*/ 5 w 7"/>
                <a:gd name="T13" fmla="*/ 8 h 26"/>
                <a:gd name="T14" fmla="*/ 5 w 7"/>
                <a:gd name="T15" fmla="*/ 6 h 26"/>
                <a:gd name="T16" fmla="*/ 5 w 7"/>
                <a:gd name="T17" fmla="*/ 3 h 26"/>
                <a:gd name="T18" fmla="*/ 1 w 7"/>
                <a:gd name="T19" fmla="*/ 2 h 26"/>
                <a:gd name="T20" fmla="*/ 0 w 7"/>
                <a:gd name="T21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6">
                  <a:moveTo>
                    <a:pt x="0" y="7"/>
                  </a:moveTo>
                  <a:cubicBezTo>
                    <a:pt x="0" y="10"/>
                    <a:pt x="1" y="13"/>
                    <a:pt x="1" y="16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1" y="20"/>
                    <a:pt x="1" y="22"/>
                    <a:pt x="2" y="21"/>
                  </a:cubicBezTo>
                  <a:cubicBezTo>
                    <a:pt x="0" y="23"/>
                    <a:pt x="4" y="26"/>
                    <a:pt x="5" y="23"/>
                  </a:cubicBezTo>
                  <a:cubicBezTo>
                    <a:pt x="7" y="21"/>
                    <a:pt x="6" y="16"/>
                    <a:pt x="5" y="14"/>
                  </a:cubicBezTo>
                  <a:cubicBezTo>
                    <a:pt x="5" y="12"/>
                    <a:pt x="5" y="10"/>
                    <a:pt x="5" y="8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6" y="5"/>
                    <a:pt x="6" y="4"/>
                    <a:pt x="5" y="3"/>
                  </a:cubicBezTo>
                  <a:cubicBezTo>
                    <a:pt x="4" y="1"/>
                    <a:pt x="3" y="0"/>
                    <a:pt x="1" y="2"/>
                  </a:cubicBezTo>
                  <a:cubicBezTo>
                    <a:pt x="0" y="3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7444" y="3035"/>
              <a:ext cx="25" cy="101"/>
            </a:xfrm>
            <a:custGeom>
              <a:avLst/>
              <a:gdLst>
                <a:gd name="T0" fmla="*/ 0 w 7"/>
                <a:gd name="T1" fmla="*/ 4 h 34"/>
                <a:gd name="T2" fmla="*/ 1 w 7"/>
                <a:gd name="T3" fmla="*/ 31 h 34"/>
                <a:gd name="T4" fmla="*/ 6 w 7"/>
                <a:gd name="T5" fmla="*/ 31 h 34"/>
                <a:gd name="T6" fmla="*/ 6 w 7"/>
                <a:gd name="T7" fmla="*/ 10 h 34"/>
                <a:gd name="T8" fmla="*/ 6 w 7"/>
                <a:gd name="T9" fmla="*/ 7 h 34"/>
                <a:gd name="T10" fmla="*/ 4 w 7"/>
                <a:gd name="T11" fmla="*/ 2 h 34"/>
                <a:gd name="T12" fmla="*/ 0 w 7"/>
                <a:gd name="T1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4">
                  <a:moveTo>
                    <a:pt x="0" y="4"/>
                  </a:moveTo>
                  <a:cubicBezTo>
                    <a:pt x="2" y="13"/>
                    <a:pt x="1" y="22"/>
                    <a:pt x="1" y="31"/>
                  </a:cubicBezTo>
                  <a:cubicBezTo>
                    <a:pt x="1" y="34"/>
                    <a:pt x="6" y="34"/>
                    <a:pt x="6" y="31"/>
                  </a:cubicBezTo>
                  <a:cubicBezTo>
                    <a:pt x="6" y="24"/>
                    <a:pt x="6" y="17"/>
                    <a:pt x="6" y="10"/>
                  </a:cubicBezTo>
                  <a:cubicBezTo>
                    <a:pt x="6" y="9"/>
                    <a:pt x="7" y="8"/>
                    <a:pt x="6" y="7"/>
                  </a:cubicBezTo>
                  <a:cubicBezTo>
                    <a:pt x="6" y="5"/>
                    <a:pt x="5" y="4"/>
                    <a:pt x="4" y="2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7448" y="2943"/>
              <a:ext cx="21" cy="62"/>
            </a:xfrm>
            <a:custGeom>
              <a:avLst/>
              <a:gdLst>
                <a:gd name="T0" fmla="*/ 5 w 6"/>
                <a:gd name="T1" fmla="*/ 18 h 21"/>
                <a:gd name="T2" fmla="*/ 6 w 6"/>
                <a:gd name="T3" fmla="*/ 3 h 21"/>
                <a:gd name="T4" fmla="*/ 1 w 6"/>
                <a:gd name="T5" fmla="*/ 3 h 21"/>
                <a:gd name="T6" fmla="*/ 0 w 6"/>
                <a:gd name="T7" fmla="*/ 18 h 21"/>
                <a:gd name="T8" fmla="*/ 5 w 6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1">
                  <a:moveTo>
                    <a:pt x="5" y="18"/>
                  </a:moveTo>
                  <a:cubicBezTo>
                    <a:pt x="5" y="13"/>
                    <a:pt x="6" y="8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ubicBezTo>
                    <a:pt x="1" y="8"/>
                    <a:pt x="1" y="13"/>
                    <a:pt x="0" y="18"/>
                  </a:cubicBezTo>
                  <a:cubicBezTo>
                    <a:pt x="0" y="21"/>
                    <a:pt x="4" y="21"/>
                    <a:pt x="5" y="1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7448" y="2827"/>
              <a:ext cx="25" cy="83"/>
            </a:xfrm>
            <a:custGeom>
              <a:avLst/>
              <a:gdLst>
                <a:gd name="T0" fmla="*/ 2 w 7"/>
                <a:gd name="T1" fmla="*/ 25 h 28"/>
                <a:gd name="T2" fmla="*/ 7 w 7"/>
                <a:gd name="T3" fmla="*/ 25 h 28"/>
                <a:gd name="T4" fmla="*/ 5 w 7"/>
                <a:gd name="T5" fmla="*/ 3 h 28"/>
                <a:gd name="T6" fmla="*/ 0 w 7"/>
                <a:gd name="T7" fmla="*/ 3 h 28"/>
                <a:gd name="T8" fmla="*/ 2 w 7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8">
                  <a:moveTo>
                    <a:pt x="2" y="25"/>
                  </a:moveTo>
                  <a:cubicBezTo>
                    <a:pt x="3" y="28"/>
                    <a:pt x="7" y="28"/>
                    <a:pt x="7" y="25"/>
                  </a:cubicBezTo>
                  <a:cubicBezTo>
                    <a:pt x="6" y="18"/>
                    <a:pt x="6" y="10"/>
                    <a:pt x="5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1" y="10"/>
                    <a:pt x="1" y="18"/>
                    <a:pt x="2" y="2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7441" y="2703"/>
              <a:ext cx="21" cy="92"/>
            </a:xfrm>
            <a:custGeom>
              <a:avLst/>
              <a:gdLst>
                <a:gd name="T0" fmla="*/ 1 w 6"/>
                <a:gd name="T1" fmla="*/ 28 h 31"/>
                <a:gd name="T2" fmla="*/ 6 w 6"/>
                <a:gd name="T3" fmla="*/ 28 h 31"/>
                <a:gd name="T4" fmla="*/ 5 w 6"/>
                <a:gd name="T5" fmla="*/ 3 h 31"/>
                <a:gd name="T6" fmla="*/ 0 w 6"/>
                <a:gd name="T7" fmla="*/ 3 h 31"/>
                <a:gd name="T8" fmla="*/ 1 w 6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1">
                  <a:moveTo>
                    <a:pt x="1" y="28"/>
                  </a:moveTo>
                  <a:cubicBezTo>
                    <a:pt x="1" y="31"/>
                    <a:pt x="6" y="31"/>
                    <a:pt x="6" y="28"/>
                  </a:cubicBezTo>
                  <a:cubicBezTo>
                    <a:pt x="6" y="20"/>
                    <a:pt x="6" y="11"/>
                    <a:pt x="5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1" y="11"/>
                    <a:pt x="1" y="20"/>
                    <a:pt x="1" y="2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7444" y="2581"/>
              <a:ext cx="22" cy="83"/>
            </a:xfrm>
            <a:custGeom>
              <a:avLst/>
              <a:gdLst>
                <a:gd name="T0" fmla="*/ 1 w 6"/>
                <a:gd name="T1" fmla="*/ 4 h 28"/>
                <a:gd name="T2" fmla="*/ 1 w 6"/>
                <a:gd name="T3" fmla="*/ 4 h 28"/>
                <a:gd name="T4" fmla="*/ 0 w 6"/>
                <a:gd name="T5" fmla="*/ 25 h 28"/>
                <a:gd name="T6" fmla="*/ 5 w 6"/>
                <a:gd name="T7" fmla="*/ 25 h 28"/>
                <a:gd name="T8" fmla="*/ 5 w 6"/>
                <a:gd name="T9" fmla="*/ 13 h 28"/>
                <a:gd name="T10" fmla="*/ 5 w 6"/>
                <a:gd name="T11" fmla="*/ 7 h 28"/>
                <a:gd name="T12" fmla="*/ 6 w 6"/>
                <a:gd name="T13" fmla="*/ 4 h 28"/>
                <a:gd name="T14" fmla="*/ 6 w 6"/>
                <a:gd name="T15" fmla="*/ 4 h 28"/>
                <a:gd name="T16" fmla="*/ 6 w 6"/>
                <a:gd name="T17" fmla="*/ 4 h 28"/>
                <a:gd name="T18" fmla="*/ 1 w 6"/>
                <a:gd name="T19" fmla="*/ 3 h 28"/>
                <a:gd name="T20" fmla="*/ 1 w 6"/>
                <a:gd name="T21" fmla="*/ 4 h 28"/>
                <a:gd name="T22" fmla="*/ 1 w 6"/>
                <a:gd name="T23" fmla="*/ 4 h 28"/>
                <a:gd name="T24" fmla="*/ 1 w 6"/>
                <a:gd name="T25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28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11"/>
                    <a:pt x="0" y="18"/>
                    <a:pt x="0" y="25"/>
                  </a:cubicBezTo>
                  <a:cubicBezTo>
                    <a:pt x="0" y="28"/>
                    <a:pt x="5" y="28"/>
                    <a:pt x="5" y="25"/>
                  </a:cubicBezTo>
                  <a:cubicBezTo>
                    <a:pt x="5" y="21"/>
                    <a:pt x="5" y="17"/>
                    <a:pt x="5" y="13"/>
                  </a:cubicBezTo>
                  <a:cubicBezTo>
                    <a:pt x="5" y="11"/>
                    <a:pt x="5" y="9"/>
                    <a:pt x="5" y="7"/>
                  </a:cubicBezTo>
                  <a:cubicBezTo>
                    <a:pt x="5" y="7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7455" y="2465"/>
              <a:ext cx="21" cy="98"/>
            </a:xfrm>
            <a:custGeom>
              <a:avLst/>
              <a:gdLst>
                <a:gd name="T0" fmla="*/ 5 w 6"/>
                <a:gd name="T1" fmla="*/ 30 h 33"/>
                <a:gd name="T2" fmla="*/ 5 w 6"/>
                <a:gd name="T3" fmla="*/ 10 h 33"/>
                <a:gd name="T4" fmla="*/ 6 w 6"/>
                <a:gd name="T5" fmla="*/ 8 h 33"/>
                <a:gd name="T6" fmla="*/ 5 w 6"/>
                <a:gd name="T7" fmla="*/ 3 h 33"/>
                <a:gd name="T8" fmla="*/ 0 w 6"/>
                <a:gd name="T9" fmla="*/ 3 h 33"/>
                <a:gd name="T10" fmla="*/ 0 w 6"/>
                <a:gd name="T11" fmla="*/ 30 h 33"/>
                <a:gd name="T12" fmla="*/ 5 w 6"/>
                <a:gd name="T13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3">
                  <a:moveTo>
                    <a:pt x="5" y="3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6" y="9"/>
                    <a:pt x="6" y="8"/>
                  </a:cubicBezTo>
                  <a:cubicBezTo>
                    <a:pt x="6" y="6"/>
                    <a:pt x="5" y="5"/>
                    <a:pt x="5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7444" y="2347"/>
              <a:ext cx="29" cy="89"/>
            </a:xfrm>
            <a:custGeom>
              <a:avLst/>
              <a:gdLst>
                <a:gd name="T0" fmla="*/ 1 w 8"/>
                <a:gd name="T1" fmla="*/ 4 h 30"/>
                <a:gd name="T2" fmla="*/ 2 w 8"/>
                <a:gd name="T3" fmla="*/ 27 h 30"/>
                <a:gd name="T4" fmla="*/ 7 w 8"/>
                <a:gd name="T5" fmla="*/ 27 h 30"/>
                <a:gd name="T6" fmla="*/ 6 w 8"/>
                <a:gd name="T7" fmla="*/ 3 h 30"/>
                <a:gd name="T8" fmla="*/ 1 w 8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0">
                  <a:moveTo>
                    <a:pt x="1" y="4"/>
                  </a:moveTo>
                  <a:cubicBezTo>
                    <a:pt x="3" y="11"/>
                    <a:pt x="2" y="20"/>
                    <a:pt x="2" y="27"/>
                  </a:cubicBezTo>
                  <a:cubicBezTo>
                    <a:pt x="2" y="30"/>
                    <a:pt x="7" y="30"/>
                    <a:pt x="7" y="27"/>
                  </a:cubicBezTo>
                  <a:cubicBezTo>
                    <a:pt x="7" y="19"/>
                    <a:pt x="8" y="11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7451" y="2231"/>
              <a:ext cx="18" cy="89"/>
            </a:xfrm>
            <a:custGeom>
              <a:avLst/>
              <a:gdLst>
                <a:gd name="T0" fmla="*/ 5 w 5"/>
                <a:gd name="T1" fmla="*/ 27 h 30"/>
                <a:gd name="T2" fmla="*/ 5 w 5"/>
                <a:gd name="T3" fmla="*/ 3 h 30"/>
                <a:gd name="T4" fmla="*/ 0 w 5"/>
                <a:gd name="T5" fmla="*/ 3 h 30"/>
                <a:gd name="T6" fmla="*/ 0 w 5"/>
                <a:gd name="T7" fmla="*/ 27 h 30"/>
                <a:gd name="T8" fmla="*/ 5 w 5"/>
                <a:gd name="T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7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5" y="30"/>
                    <a:pt x="5" y="2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7441" y="2109"/>
              <a:ext cx="28" cy="92"/>
            </a:xfrm>
            <a:custGeom>
              <a:avLst/>
              <a:gdLst>
                <a:gd name="T0" fmla="*/ 1 w 8"/>
                <a:gd name="T1" fmla="*/ 4 h 31"/>
                <a:gd name="T2" fmla="*/ 2 w 8"/>
                <a:gd name="T3" fmla="*/ 28 h 31"/>
                <a:gd name="T4" fmla="*/ 7 w 8"/>
                <a:gd name="T5" fmla="*/ 28 h 31"/>
                <a:gd name="T6" fmla="*/ 6 w 8"/>
                <a:gd name="T7" fmla="*/ 3 h 31"/>
                <a:gd name="T8" fmla="*/ 1 w 8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4"/>
                  </a:moveTo>
                  <a:cubicBezTo>
                    <a:pt x="3" y="11"/>
                    <a:pt x="2" y="20"/>
                    <a:pt x="2" y="28"/>
                  </a:cubicBezTo>
                  <a:cubicBezTo>
                    <a:pt x="2" y="31"/>
                    <a:pt x="7" y="31"/>
                    <a:pt x="7" y="28"/>
                  </a:cubicBezTo>
                  <a:cubicBezTo>
                    <a:pt x="7" y="20"/>
                    <a:pt x="8" y="11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7444" y="1970"/>
              <a:ext cx="18" cy="112"/>
            </a:xfrm>
            <a:custGeom>
              <a:avLst/>
              <a:gdLst>
                <a:gd name="T0" fmla="*/ 5 w 5"/>
                <a:gd name="T1" fmla="*/ 35 h 38"/>
                <a:gd name="T2" fmla="*/ 5 w 5"/>
                <a:gd name="T3" fmla="*/ 3 h 38"/>
                <a:gd name="T4" fmla="*/ 0 w 5"/>
                <a:gd name="T5" fmla="*/ 3 h 38"/>
                <a:gd name="T6" fmla="*/ 0 w 5"/>
                <a:gd name="T7" fmla="*/ 35 h 38"/>
                <a:gd name="T8" fmla="*/ 5 w 5"/>
                <a:gd name="T9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8">
                  <a:moveTo>
                    <a:pt x="5" y="35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5" y="38"/>
                    <a:pt x="5" y="3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3"/>
            <p:cNvSpPr/>
            <p:nvPr/>
          </p:nvSpPr>
          <p:spPr bwMode="auto">
            <a:xfrm>
              <a:off x="7444" y="1851"/>
              <a:ext cx="32" cy="107"/>
            </a:xfrm>
            <a:custGeom>
              <a:avLst/>
              <a:gdLst>
                <a:gd name="T0" fmla="*/ 1 w 9"/>
                <a:gd name="T1" fmla="*/ 33 h 36"/>
                <a:gd name="T2" fmla="*/ 6 w 9"/>
                <a:gd name="T3" fmla="*/ 33 h 36"/>
                <a:gd name="T4" fmla="*/ 8 w 9"/>
                <a:gd name="T5" fmla="*/ 4 h 36"/>
                <a:gd name="T6" fmla="*/ 3 w 9"/>
                <a:gd name="T7" fmla="*/ 2 h 36"/>
                <a:gd name="T8" fmla="*/ 1 w 9"/>
                <a:gd name="T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6">
                  <a:moveTo>
                    <a:pt x="1" y="33"/>
                  </a:moveTo>
                  <a:cubicBezTo>
                    <a:pt x="1" y="36"/>
                    <a:pt x="6" y="36"/>
                    <a:pt x="6" y="33"/>
                  </a:cubicBezTo>
                  <a:cubicBezTo>
                    <a:pt x="6" y="23"/>
                    <a:pt x="5" y="13"/>
                    <a:pt x="8" y="4"/>
                  </a:cubicBezTo>
                  <a:cubicBezTo>
                    <a:pt x="9" y="1"/>
                    <a:pt x="4" y="0"/>
                    <a:pt x="3" y="2"/>
                  </a:cubicBezTo>
                  <a:cubicBezTo>
                    <a:pt x="0" y="12"/>
                    <a:pt x="1" y="23"/>
                    <a:pt x="1" y="3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7441" y="1753"/>
              <a:ext cx="28" cy="80"/>
            </a:xfrm>
            <a:custGeom>
              <a:avLst/>
              <a:gdLst>
                <a:gd name="T0" fmla="*/ 3 w 8"/>
                <a:gd name="T1" fmla="*/ 5 h 27"/>
                <a:gd name="T2" fmla="*/ 3 w 8"/>
                <a:gd name="T3" fmla="*/ 24 h 27"/>
                <a:gd name="T4" fmla="*/ 8 w 8"/>
                <a:gd name="T5" fmla="*/ 24 h 27"/>
                <a:gd name="T6" fmla="*/ 8 w 8"/>
                <a:gd name="T7" fmla="*/ 9 h 27"/>
                <a:gd name="T8" fmla="*/ 4 w 8"/>
                <a:gd name="T9" fmla="*/ 0 h 27"/>
                <a:gd name="T10" fmla="*/ 3 w 8"/>
                <a:gd name="T11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7">
                  <a:moveTo>
                    <a:pt x="3" y="5"/>
                  </a:moveTo>
                  <a:cubicBezTo>
                    <a:pt x="4" y="5"/>
                    <a:pt x="3" y="22"/>
                    <a:pt x="3" y="24"/>
                  </a:cubicBezTo>
                  <a:cubicBezTo>
                    <a:pt x="3" y="27"/>
                    <a:pt x="8" y="27"/>
                    <a:pt x="8" y="24"/>
                  </a:cubicBezTo>
                  <a:cubicBezTo>
                    <a:pt x="8" y="19"/>
                    <a:pt x="8" y="14"/>
                    <a:pt x="8" y="9"/>
                  </a:cubicBezTo>
                  <a:cubicBezTo>
                    <a:pt x="8" y="6"/>
                    <a:pt x="7" y="1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5"/>
            <p:cNvSpPr/>
            <p:nvPr/>
          </p:nvSpPr>
          <p:spPr bwMode="auto">
            <a:xfrm>
              <a:off x="7441" y="1622"/>
              <a:ext cx="28" cy="92"/>
            </a:xfrm>
            <a:custGeom>
              <a:avLst/>
              <a:gdLst>
                <a:gd name="T0" fmla="*/ 6 w 8"/>
                <a:gd name="T1" fmla="*/ 28 h 31"/>
                <a:gd name="T2" fmla="*/ 7 w 8"/>
                <a:gd name="T3" fmla="*/ 3 h 31"/>
                <a:gd name="T4" fmla="*/ 2 w 8"/>
                <a:gd name="T5" fmla="*/ 3 h 31"/>
                <a:gd name="T6" fmla="*/ 1 w 8"/>
                <a:gd name="T7" fmla="*/ 27 h 31"/>
                <a:gd name="T8" fmla="*/ 6 w 8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28"/>
                  </a:moveTo>
                  <a:cubicBezTo>
                    <a:pt x="8" y="20"/>
                    <a:pt x="7" y="11"/>
                    <a:pt x="7" y="3"/>
                  </a:cubicBezTo>
                  <a:cubicBezTo>
                    <a:pt x="7" y="0"/>
                    <a:pt x="2" y="0"/>
                    <a:pt x="2" y="3"/>
                  </a:cubicBezTo>
                  <a:cubicBezTo>
                    <a:pt x="2" y="11"/>
                    <a:pt x="4" y="19"/>
                    <a:pt x="1" y="27"/>
                  </a:cubicBezTo>
                  <a:cubicBezTo>
                    <a:pt x="0" y="30"/>
                    <a:pt x="5" y="31"/>
                    <a:pt x="6" y="2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6"/>
            <p:cNvSpPr/>
            <p:nvPr/>
          </p:nvSpPr>
          <p:spPr bwMode="auto">
            <a:xfrm>
              <a:off x="7444" y="1486"/>
              <a:ext cx="25" cy="104"/>
            </a:xfrm>
            <a:custGeom>
              <a:avLst/>
              <a:gdLst>
                <a:gd name="T0" fmla="*/ 0 w 7"/>
                <a:gd name="T1" fmla="*/ 32 h 35"/>
                <a:gd name="T2" fmla="*/ 5 w 7"/>
                <a:gd name="T3" fmla="*/ 32 h 35"/>
                <a:gd name="T4" fmla="*/ 6 w 7"/>
                <a:gd name="T5" fmla="*/ 3 h 35"/>
                <a:gd name="T6" fmla="*/ 1 w 7"/>
                <a:gd name="T7" fmla="*/ 3 h 35"/>
                <a:gd name="T8" fmla="*/ 0 w 7"/>
                <a:gd name="T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5">
                  <a:moveTo>
                    <a:pt x="0" y="32"/>
                  </a:moveTo>
                  <a:cubicBezTo>
                    <a:pt x="0" y="35"/>
                    <a:pt x="5" y="35"/>
                    <a:pt x="5" y="32"/>
                  </a:cubicBezTo>
                  <a:cubicBezTo>
                    <a:pt x="5" y="22"/>
                    <a:pt x="7" y="13"/>
                    <a:pt x="6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2" y="13"/>
                    <a:pt x="0" y="22"/>
                    <a:pt x="0" y="3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7"/>
            <p:cNvSpPr/>
            <p:nvPr/>
          </p:nvSpPr>
          <p:spPr bwMode="auto">
            <a:xfrm>
              <a:off x="7444" y="1361"/>
              <a:ext cx="29" cy="104"/>
            </a:xfrm>
            <a:custGeom>
              <a:avLst/>
              <a:gdLst>
                <a:gd name="T0" fmla="*/ 0 w 8"/>
                <a:gd name="T1" fmla="*/ 32 h 35"/>
                <a:gd name="T2" fmla="*/ 5 w 8"/>
                <a:gd name="T3" fmla="*/ 32 h 35"/>
                <a:gd name="T4" fmla="*/ 6 w 8"/>
                <a:gd name="T5" fmla="*/ 3 h 35"/>
                <a:gd name="T6" fmla="*/ 1 w 8"/>
                <a:gd name="T7" fmla="*/ 4 h 35"/>
                <a:gd name="T8" fmla="*/ 0 w 8"/>
                <a:gd name="T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5">
                  <a:moveTo>
                    <a:pt x="0" y="32"/>
                  </a:moveTo>
                  <a:cubicBezTo>
                    <a:pt x="0" y="35"/>
                    <a:pt x="5" y="35"/>
                    <a:pt x="5" y="32"/>
                  </a:cubicBezTo>
                  <a:cubicBezTo>
                    <a:pt x="5" y="23"/>
                    <a:pt x="8" y="12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ubicBezTo>
                    <a:pt x="4" y="13"/>
                    <a:pt x="0" y="23"/>
                    <a:pt x="0" y="3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7451" y="1213"/>
              <a:ext cx="25" cy="98"/>
            </a:xfrm>
            <a:custGeom>
              <a:avLst/>
              <a:gdLst>
                <a:gd name="T0" fmla="*/ 1 w 7"/>
                <a:gd name="T1" fmla="*/ 9 h 33"/>
                <a:gd name="T2" fmla="*/ 2 w 7"/>
                <a:gd name="T3" fmla="*/ 30 h 33"/>
                <a:gd name="T4" fmla="*/ 7 w 7"/>
                <a:gd name="T5" fmla="*/ 30 h 33"/>
                <a:gd name="T6" fmla="*/ 6 w 7"/>
                <a:gd name="T7" fmla="*/ 3 h 33"/>
                <a:gd name="T8" fmla="*/ 2 w 7"/>
                <a:gd name="T9" fmla="*/ 2 h 33"/>
                <a:gd name="T10" fmla="*/ 0 w 7"/>
                <a:gd name="T11" fmla="*/ 7 h 33"/>
                <a:gd name="T12" fmla="*/ 1 w 7"/>
                <a:gd name="T1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3">
                  <a:moveTo>
                    <a:pt x="1" y="9"/>
                  </a:moveTo>
                  <a:cubicBezTo>
                    <a:pt x="1" y="16"/>
                    <a:pt x="1" y="23"/>
                    <a:pt x="2" y="30"/>
                  </a:cubicBezTo>
                  <a:cubicBezTo>
                    <a:pt x="3" y="33"/>
                    <a:pt x="7" y="33"/>
                    <a:pt x="7" y="30"/>
                  </a:cubicBezTo>
                  <a:cubicBezTo>
                    <a:pt x="6" y="21"/>
                    <a:pt x="6" y="12"/>
                    <a:pt x="6" y="3"/>
                  </a:cubicBezTo>
                  <a:cubicBezTo>
                    <a:pt x="6" y="1"/>
                    <a:pt x="3" y="0"/>
                    <a:pt x="2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8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9"/>
            <p:cNvSpPr/>
            <p:nvPr/>
          </p:nvSpPr>
          <p:spPr bwMode="auto">
            <a:xfrm>
              <a:off x="7448" y="1068"/>
              <a:ext cx="25" cy="94"/>
            </a:xfrm>
            <a:custGeom>
              <a:avLst/>
              <a:gdLst>
                <a:gd name="T0" fmla="*/ 5 w 7"/>
                <a:gd name="T1" fmla="*/ 29 h 32"/>
                <a:gd name="T2" fmla="*/ 6 w 7"/>
                <a:gd name="T3" fmla="*/ 14 h 32"/>
                <a:gd name="T4" fmla="*/ 6 w 7"/>
                <a:gd name="T5" fmla="*/ 7 h 32"/>
                <a:gd name="T6" fmla="*/ 7 w 7"/>
                <a:gd name="T7" fmla="*/ 4 h 32"/>
                <a:gd name="T8" fmla="*/ 7 w 7"/>
                <a:gd name="T9" fmla="*/ 3 h 32"/>
                <a:gd name="T10" fmla="*/ 7 w 7"/>
                <a:gd name="T11" fmla="*/ 3 h 32"/>
                <a:gd name="T12" fmla="*/ 3 w 7"/>
                <a:gd name="T13" fmla="*/ 2 h 32"/>
                <a:gd name="T14" fmla="*/ 1 w 7"/>
                <a:gd name="T15" fmla="*/ 11 h 32"/>
                <a:gd name="T16" fmla="*/ 0 w 7"/>
                <a:gd name="T17" fmla="*/ 29 h 32"/>
                <a:gd name="T18" fmla="*/ 5 w 7"/>
                <a:gd name="T1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2">
                  <a:moveTo>
                    <a:pt x="5" y="29"/>
                  </a:moveTo>
                  <a:cubicBezTo>
                    <a:pt x="5" y="24"/>
                    <a:pt x="5" y="19"/>
                    <a:pt x="6" y="14"/>
                  </a:cubicBezTo>
                  <a:cubicBezTo>
                    <a:pt x="6" y="12"/>
                    <a:pt x="6" y="10"/>
                    <a:pt x="6" y="7"/>
                  </a:cubicBezTo>
                  <a:cubicBezTo>
                    <a:pt x="6" y="6"/>
                    <a:pt x="7" y="5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4" y="0"/>
                    <a:pt x="3" y="2"/>
                  </a:cubicBezTo>
                  <a:cubicBezTo>
                    <a:pt x="1" y="4"/>
                    <a:pt x="2" y="8"/>
                    <a:pt x="1" y="11"/>
                  </a:cubicBezTo>
                  <a:cubicBezTo>
                    <a:pt x="1" y="17"/>
                    <a:pt x="0" y="23"/>
                    <a:pt x="0" y="29"/>
                  </a:cubicBezTo>
                  <a:cubicBezTo>
                    <a:pt x="0" y="32"/>
                    <a:pt x="5" y="32"/>
                    <a:pt x="5" y="2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0"/>
            <p:cNvSpPr/>
            <p:nvPr/>
          </p:nvSpPr>
          <p:spPr bwMode="auto">
            <a:xfrm>
              <a:off x="7441" y="934"/>
              <a:ext cx="28" cy="104"/>
            </a:xfrm>
            <a:custGeom>
              <a:avLst/>
              <a:gdLst>
                <a:gd name="T0" fmla="*/ 1 w 8"/>
                <a:gd name="T1" fmla="*/ 9 h 35"/>
                <a:gd name="T2" fmla="*/ 3 w 8"/>
                <a:gd name="T3" fmla="*/ 32 h 35"/>
                <a:gd name="T4" fmla="*/ 8 w 8"/>
                <a:gd name="T5" fmla="*/ 32 h 35"/>
                <a:gd name="T6" fmla="*/ 6 w 8"/>
                <a:gd name="T7" fmla="*/ 17 h 35"/>
                <a:gd name="T8" fmla="*/ 5 w 8"/>
                <a:gd name="T9" fmla="*/ 9 h 35"/>
                <a:gd name="T10" fmla="*/ 5 w 8"/>
                <a:gd name="T11" fmla="*/ 6 h 35"/>
                <a:gd name="T12" fmla="*/ 5 w 8"/>
                <a:gd name="T13" fmla="*/ 5 h 35"/>
                <a:gd name="T14" fmla="*/ 5 w 8"/>
                <a:gd name="T15" fmla="*/ 3 h 35"/>
                <a:gd name="T16" fmla="*/ 1 w 8"/>
                <a:gd name="T17" fmla="*/ 2 h 35"/>
                <a:gd name="T18" fmla="*/ 1 w 8"/>
                <a:gd name="T1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1" y="9"/>
                  </a:moveTo>
                  <a:cubicBezTo>
                    <a:pt x="1" y="16"/>
                    <a:pt x="3" y="24"/>
                    <a:pt x="3" y="32"/>
                  </a:cubicBezTo>
                  <a:cubicBezTo>
                    <a:pt x="3" y="35"/>
                    <a:pt x="8" y="35"/>
                    <a:pt x="8" y="32"/>
                  </a:cubicBezTo>
                  <a:cubicBezTo>
                    <a:pt x="8" y="27"/>
                    <a:pt x="7" y="22"/>
                    <a:pt x="6" y="17"/>
                  </a:cubicBezTo>
                  <a:cubicBezTo>
                    <a:pt x="6" y="14"/>
                    <a:pt x="6" y="12"/>
                    <a:pt x="5" y="9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6" y="4"/>
                    <a:pt x="5" y="3"/>
                  </a:cubicBezTo>
                  <a:cubicBezTo>
                    <a:pt x="5" y="1"/>
                    <a:pt x="2" y="0"/>
                    <a:pt x="1" y="2"/>
                  </a:cubicBezTo>
                  <a:cubicBezTo>
                    <a:pt x="0" y="4"/>
                    <a:pt x="1" y="7"/>
                    <a:pt x="1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1"/>
            <p:cNvSpPr/>
            <p:nvPr/>
          </p:nvSpPr>
          <p:spPr bwMode="auto">
            <a:xfrm>
              <a:off x="7441" y="792"/>
              <a:ext cx="25" cy="109"/>
            </a:xfrm>
            <a:custGeom>
              <a:avLst/>
              <a:gdLst>
                <a:gd name="T0" fmla="*/ 1 w 7"/>
                <a:gd name="T1" fmla="*/ 6 h 37"/>
                <a:gd name="T2" fmla="*/ 2 w 7"/>
                <a:gd name="T3" fmla="*/ 7 h 37"/>
                <a:gd name="T4" fmla="*/ 1 w 7"/>
                <a:gd name="T5" fmla="*/ 16 h 37"/>
                <a:gd name="T6" fmla="*/ 0 w 7"/>
                <a:gd name="T7" fmla="*/ 33 h 37"/>
                <a:gd name="T8" fmla="*/ 4 w 7"/>
                <a:gd name="T9" fmla="*/ 34 h 37"/>
                <a:gd name="T10" fmla="*/ 6 w 7"/>
                <a:gd name="T11" fmla="*/ 16 h 37"/>
                <a:gd name="T12" fmla="*/ 4 w 7"/>
                <a:gd name="T13" fmla="*/ 1 h 37"/>
                <a:gd name="T14" fmla="*/ 0 w 7"/>
                <a:gd name="T15" fmla="*/ 3 h 37"/>
                <a:gd name="T16" fmla="*/ 1 w 7"/>
                <a:gd name="T17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7">
                  <a:moveTo>
                    <a:pt x="1" y="6"/>
                  </a:moveTo>
                  <a:cubicBezTo>
                    <a:pt x="1" y="7"/>
                    <a:pt x="1" y="7"/>
                    <a:pt x="2" y="7"/>
                  </a:cubicBezTo>
                  <a:cubicBezTo>
                    <a:pt x="2" y="10"/>
                    <a:pt x="1" y="15"/>
                    <a:pt x="1" y="16"/>
                  </a:cubicBezTo>
                  <a:cubicBezTo>
                    <a:pt x="1" y="22"/>
                    <a:pt x="1" y="27"/>
                    <a:pt x="0" y="33"/>
                  </a:cubicBezTo>
                  <a:cubicBezTo>
                    <a:pt x="0" y="35"/>
                    <a:pt x="4" y="37"/>
                    <a:pt x="4" y="34"/>
                  </a:cubicBezTo>
                  <a:cubicBezTo>
                    <a:pt x="6" y="28"/>
                    <a:pt x="6" y="22"/>
                    <a:pt x="6" y="16"/>
                  </a:cubicBezTo>
                  <a:cubicBezTo>
                    <a:pt x="6" y="12"/>
                    <a:pt x="7" y="4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1" y="4"/>
                    <a:pt x="1" y="5"/>
                    <a:pt x="1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2"/>
            <p:cNvSpPr/>
            <p:nvPr/>
          </p:nvSpPr>
          <p:spPr bwMode="auto">
            <a:xfrm>
              <a:off x="7444" y="646"/>
              <a:ext cx="22" cy="89"/>
            </a:xfrm>
            <a:custGeom>
              <a:avLst/>
              <a:gdLst>
                <a:gd name="T0" fmla="*/ 0 w 6"/>
                <a:gd name="T1" fmla="*/ 4 h 30"/>
                <a:gd name="T2" fmla="*/ 1 w 6"/>
                <a:gd name="T3" fmla="*/ 27 h 30"/>
                <a:gd name="T4" fmla="*/ 6 w 6"/>
                <a:gd name="T5" fmla="*/ 27 h 30"/>
                <a:gd name="T6" fmla="*/ 5 w 6"/>
                <a:gd name="T7" fmla="*/ 3 h 30"/>
                <a:gd name="T8" fmla="*/ 0 w 6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0">
                  <a:moveTo>
                    <a:pt x="0" y="4"/>
                  </a:moveTo>
                  <a:cubicBezTo>
                    <a:pt x="2" y="11"/>
                    <a:pt x="1" y="20"/>
                    <a:pt x="1" y="27"/>
                  </a:cubicBezTo>
                  <a:cubicBezTo>
                    <a:pt x="1" y="30"/>
                    <a:pt x="6" y="30"/>
                    <a:pt x="6" y="27"/>
                  </a:cubicBezTo>
                  <a:cubicBezTo>
                    <a:pt x="6" y="19"/>
                    <a:pt x="6" y="11"/>
                    <a:pt x="5" y="3"/>
                  </a:cubicBezTo>
                  <a:cubicBezTo>
                    <a:pt x="4" y="0"/>
                    <a:pt x="0" y="1"/>
                    <a:pt x="0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3"/>
            <p:cNvSpPr/>
            <p:nvPr/>
          </p:nvSpPr>
          <p:spPr bwMode="auto">
            <a:xfrm>
              <a:off x="7444" y="513"/>
              <a:ext cx="22" cy="92"/>
            </a:xfrm>
            <a:custGeom>
              <a:avLst/>
              <a:gdLst>
                <a:gd name="T0" fmla="*/ 5 w 6"/>
                <a:gd name="T1" fmla="*/ 28 h 31"/>
                <a:gd name="T2" fmla="*/ 6 w 6"/>
                <a:gd name="T3" fmla="*/ 3 h 31"/>
                <a:gd name="T4" fmla="*/ 1 w 6"/>
                <a:gd name="T5" fmla="*/ 3 h 31"/>
                <a:gd name="T6" fmla="*/ 0 w 6"/>
                <a:gd name="T7" fmla="*/ 28 h 31"/>
                <a:gd name="T8" fmla="*/ 5 w 6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1">
                  <a:moveTo>
                    <a:pt x="5" y="28"/>
                  </a:moveTo>
                  <a:cubicBezTo>
                    <a:pt x="6" y="20"/>
                    <a:pt x="6" y="11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ubicBezTo>
                    <a:pt x="1" y="11"/>
                    <a:pt x="1" y="20"/>
                    <a:pt x="0" y="28"/>
                  </a:cubicBezTo>
                  <a:cubicBezTo>
                    <a:pt x="0" y="31"/>
                    <a:pt x="4" y="31"/>
                    <a:pt x="5" y="2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4"/>
            <p:cNvSpPr/>
            <p:nvPr/>
          </p:nvSpPr>
          <p:spPr bwMode="auto">
            <a:xfrm>
              <a:off x="7444" y="388"/>
              <a:ext cx="29" cy="95"/>
            </a:xfrm>
            <a:custGeom>
              <a:avLst/>
              <a:gdLst>
                <a:gd name="T0" fmla="*/ 1 w 8"/>
                <a:gd name="T1" fmla="*/ 4 h 32"/>
                <a:gd name="T2" fmla="*/ 2 w 8"/>
                <a:gd name="T3" fmla="*/ 29 h 32"/>
                <a:gd name="T4" fmla="*/ 7 w 8"/>
                <a:gd name="T5" fmla="*/ 29 h 32"/>
                <a:gd name="T6" fmla="*/ 6 w 8"/>
                <a:gd name="T7" fmla="*/ 3 h 32"/>
                <a:gd name="T8" fmla="*/ 1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4"/>
                  </a:moveTo>
                  <a:cubicBezTo>
                    <a:pt x="3" y="12"/>
                    <a:pt x="2" y="21"/>
                    <a:pt x="2" y="29"/>
                  </a:cubicBezTo>
                  <a:cubicBezTo>
                    <a:pt x="2" y="32"/>
                    <a:pt x="7" y="32"/>
                    <a:pt x="7" y="29"/>
                  </a:cubicBezTo>
                  <a:cubicBezTo>
                    <a:pt x="7" y="21"/>
                    <a:pt x="8" y="11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7441" y="305"/>
              <a:ext cx="25" cy="56"/>
            </a:xfrm>
            <a:custGeom>
              <a:avLst/>
              <a:gdLst>
                <a:gd name="T0" fmla="*/ 1 w 7"/>
                <a:gd name="T1" fmla="*/ 4 h 19"/>
                <a:gd name="T2" fmla="*/ 2 w 7"/>
                <a:gd name="T3" fmla="*/ 16 h 19"/>
                <a:gd name="T4" fmla="*/ 7 w 7"/>
                <a:gd name="T5" fmla="*/ 16 h 19"/>
                <a:gd name="T6" fmla="*/ 6 w 7"/>
                <a:gd name="T7" fmla="*/ 3 h 19"/>
                <a:gd name="T8" fmla="*/ 1 w 7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9">
                  <a:moveTo>
                    <a:pt x="1" y="4"/>
                  </a:moveTo>
                  <a:cubicBezTo>
                    <a:pt x="2" y="8"/>
                    <a:pt x="2" y="12"/>
                    <a:pt x="2" y="16"/>
                  </a:cubicBezTo>
                  <a:cubicBezTo>
                    <a:pt x="2" y="19"/>
                    <a:pt x="7" y="19"/>
                    <a:pt x="7" y="16"/>
                  </a:cubicBezTo>
                  <a:cubicBezTo>
                    <a:pt x="7" y="11"/>
                    <a:pt x="7" y="7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7441" y="213"/>
              <a:ext cx="28" cy="65"/>
            </a:xfrm>
            <a:custGeom>
              <a:avLst/>
              <a:gdLst>
                <a:gd name="T0" fmla="*/ 1 w 8"/>
                <a:gd name="T1" fmla="*/ 4 h 22"/>
                <a:gd name="T2" fmla="*/ 2 w 8"/>
                <a:gd name="T3" fmla="*/ 18 h 22"/>
                <a:gd name="T4" fmla="*/ 7 w 8"/>
                <a:gd name="T5" fmla="*/ 19 h 22"/>
                <a:gd name="T6" fmla="*/ 6 w 8"/>
                <a:gd name="T7" fmla="*/ 3 h 22"/>
                <a:gd name="T8" fmla="*/ 1 w 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1" y="4"/>
                  </a:moveTo>
                  <a:cubicBezTo>
                    <a:pt x="2" y="8"/>
                    <a:pt x="3" y="14"/>
                    <a:pt x="2" y="18"/>
                  </a:cubicBezTo>
                  <a:cubicBezTo>
                    <a:pt x="1" y="21"/>
                    <a:pt x="6" y="22"/>
                    <a:pt x="7" y="19"/>
                  </a:cubicBezTo>
                  <a:cubicBezTo>
                    <a:pt x="8" y="14"/>
                    <a:pt x="7" y="8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7331" y="198"/>
              <a:ext cx="92" cy="27"/>
            </a:xfrm>
            <a:custGeom>
              <a:avLst/>
              <a:gdLst>
                <a:gd name="T0" fmla="*/ 3 w 26"/>
                <a:gd name="T1" fmla="*/ 5 h 9"/>
                <a:gd name="T2" fmla="*/ 12 w 26"/>
                <a:gd name="T3" fmla="*/ 5 h 9"/>
                <a:gd name="T4" fmla="*/ 21 w 26"/>
                <a:gd name="T5" fmla="*/ 7 h 9"/>
                <a:gd name="T6" fmla="*/ 25 w 26"/>
                <a:gd name="T7" fmla="*/ 4 h 9"/>
                <a:gd name="T8" fmla="*/ 18 w 26"/>
                <a:gd name="T9" fmla="*/ 1 h 9"/>
                <a:gd name="T10" fmla="*/ 4 w 26"/>
                <a:gd name="T11" fmla="*/ 0 h 9"/>
                <a:gd name="T12" fmla="*/ 3 w 26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9">
                  <a:moveTo>
                    <a:pt x="3" y="5"/>
                  </a:moveTo>
                  <a:cubicBezTo>
                    <a:pt x="6" y="5"/>
                    <a:pt x="9" y="5"/>
                    <a:pt x="12" y="5"/>
                  </a:cubicBezTo>
                  <a:cubicBezTo>
                    <a:pt x="14" y="5"/>
                    <a:pt x="20" y="5"/>
                    <a:pt x="21" y="7"/>
                  </a:cubicBezTo>
                  <a:cubicBezTo>
                    <a:pt x="22" y="9"/>
                    <a:pt x="26" y="7"/>
                    <a:pt x="25" y="4"/>
                  </a:cubicBezTo>
                  <a:cubicBezTo>
                    <a:pt x="23" y="2"/>
                    <a:pt x="20" y="1"/>
                    <a:pt x="18" y="1"/>
                  </a:cubicBezTo>
                  <a:cubicBezTo>
                    <a:pt x="13" y="1"/>
                    <a:pt x="9" y="1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7201" y="192"/>
              <a:ext cx="85" cy="24"/>
            </a:xfrm>
            <a:custGeom>
              <a:avLst/>
              <a:gdLst>
                <a:gd name="T0" fmla="*/ 3 w 24"/>
                <a:gd name="T1" fmla="*/ 8 h 8"/>
                <a:gd name="T2" fmla="*/ 21 w 24"/>
                <a:gd name="T3" fmla="*/ 5 h 8"/>
                <a:gd name="T4" fmla="*/ 20 w 24"/>
                <a:gd name="T5" fmla="*/ 1 h 8"/>
                <a:gd name="T6" fmla="*/ 3 w 24"/>
                <a:gd name="T7" fmla="*/ 3 h 8"/>
                <a:gd name="T8" fmla="*/ 3 w 2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3" y="8"/>
                  </a:moveTo>
                  <a:cubicBezTo>
                    <a:pt x="9" y="8"/>
                    <a:pt x="15" y="8"/>
                    <a:pt x="21" y="5"/>
                  </a:cubicBezTo>
                  <a:cubicBezTo>
                    <a:pt x="24" y="4"/>
                    <a:pt x="23" y="0"/>
                    <a:pt x="20" y="1"/>
                  </a:cubicBezTo>
                  <a:cubicBezTo>
                    <a:pt x="15" y="3"/>
                    <a:pt x="9" y="3"/>
                    <a:pt x="3" y="3"/>
                  </a:cubicBezTo>
                  <a:cubicBezTo>
                    <a:pt x="0" y="3"/>
                    <a:pt x="0" y="8"/>
                    <a:pt x="3" y="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9"/>
            <p:cNvSpPr/>
            <p:nvPr/>
          </p:nvSpPr>
          <p:spPr bwMode="auto">
            <a:xfrm>
              <a:off x="7063" y="204"/>
              <a:ext cx="99" cy="24"/>
            </a:xfrm>
            <a:custGeom>
              <a:avLst/>
              <a:gdLst>
                <a:gd name="T0" fmla="*/ 4 w 28"/>
                <a:gd name="T1" fmla="*/ 7 h 8"/>
                <a:gd name="T2" fmla="*/ 24 w 28"/>
                <a:gd name="T3" fmla="*/ 6 h 8"/>
                <a:gd name="T4" fmla="*/ 26 w 28"/>
                <a:gd name="T5" fmla="*/ 1 h 8"/>
                <a:gd name="T6" fmla="*/ 3 w 28"/>
                <a:gd name="T7" fmla="*/ 2 h 8"/>
                <a:gd name="T8" fmla="*/ 4 w 2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4" y="7"/>
                  </a:moveTo>
                  <a:cubicBezTo>
                    <a:pt x="11" y="4"/>
                    <a:pt x="18" y="5"/>
                    <a:pt x="24" y="6"/>
                  </a:cubicBezTo>
                  <a:cubicBezTo>
                    <a:pt x="27" y="6"/>
                    <a:pt x="28" y="2"/>
                    <a:pt x="26" y="1"/>
                  </a:cubicBezTo>
                  <a:cubicBezTo>
                    <a:pt x="18" y="0"/>
                    <a:pt x="10" y="0"/>
                    <a:pt x="3" y="2"/>
                  </a:cubicBezTo>
                  <a:cubicBezTo>
                    <a:pt x="0" y="3"/>
                    <a:pt x="2" y="8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6947" y="195"/>
              <a:ext cx="81" cy="27"/>
            </a:xfrm>
            <a:custGeom>
              <a:avLst/>
              <a:gdLst>
                <a:gd name="T0" fmla="*/ 3 w 23"/>
                <a:gd name="T1" fmla="*/ 9 h 9"/>
                <a:gd name="T2" fmla="*/ 20 w 23"/>
                <a:gd name="T3" fmla="*/ 5 h 9"/>
                <a:gd name="T4" fmla="*/ 18 w 23"/>
                <a:gd name="T5" fmla="*/ 1 h 9"/>
                <a:gd name="T6" fmla="*/ 3 w 23"/>
                <a:gd name="T7" fmla="*/ 4 h 9"/>
                <a:gd name="T8" fmla="*/ 3 w 2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3" y="9"/>
                  </a:moveTo>
                  <a:cubicBezTo>
                    <a:pt x="9" y="9"/>
                    <a:pt x="15" y="8"/>
                    <a:pt x="20" y="5"/>
                  </a:cubicBezTo>
                  <a:cubicBezTo>
                    <a:pt x="23" y="4"/>
                    <a:pt x="20" y="0"/>
                    <a:pt x="18" y="1"/>
                  </a:cubicBezTo>
                  <a:cubicBezTo>
                    <a:pt x="13" y="3"/>
                    <a:pt x="8" y="4"/>
                    <a:pt x="3" y="4"/>
                  </a:cubicBezTo>
                  <a:cubicBezTo>
                    <a:pt x="0" y="4"/>
                    <a:pt x="0" y="9"/>
                    <a:pt x="3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6820" y="195"/>
              <a:ext cx="92" cy="27"/>
            </a:xfrm>
            <a:custGeom>
              <a:avLst/>
              <a:gdLst>
                <a:gd name="T0" fmla="*/ 4 w 26"/>
                <a:gd name="T1" fmla="*/ 7 h 9"/>
                <a:gd name="T2" fmla="*/ 22 w 26"/>
                <a:gd name="T3" fmla="*/ 8 h 9"/>
                <a:gd name="T4" fmla="*/ 23 w 26"/>
                <a:gd name="T5" fmla="*/ 3 h 9"/>
                <a:gd name="T6" fmla="*/ 3 w 26"/>
                <a:gd name="T7" fmla="*/ 2 h 9"/>
                <a:gd name="T8" fmla="*/ 4 w 26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4" y="7"/>
                  </a:moveTo>
                  <a:cubicBezTo>
                    <a:pt x="10" y="4"/>
                    <a:pt x="16" y="6"/>
                    <a:pt x="22" y="8"/>
                  </a:cubicBezTo>
                  <a:cubicBezTo>
                    <a:pt x="24" y="9"/>
                    <a:pt x="26" y="4"/>
                    <a:pt x="23" y="3"/>
                  </a:cubicBezTo>
                  <a:cubicBezTo>
                    <a:pt x="16" y="1"/>
                    <a:pt x="9" y="0"/>
                    <a:pt x="3" y="2"/>
                  </a:cubicBezTo>
                  <a:cubicBezTo>
                    <a:pt x="0" y="3"/>
                    <a:pt x="1" y="8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6690" y="192"/>
              <a:ext cx="95" cy="27"/>
            </a:xfrm>
            <a:custGeom>
              <a:avLst/>
              <a:gdLst>
                <a:gd name="T0" fmla="*/ 3 w 27"/>
                <a:gd name="T1" fmla="*/ 7 h 9"/>
                <a:gd name="T2" fmla="*/ 25 w 27"/>
                <a:gd name="T3" fmla="*/ 5 h 9"/>
                <a:gd name="T4" fmla="*/ 22 w 27"/>
                <a:gd name="T5" fmla="*/ 1 h 9"/>
                <a:gd name="T6" fmla="*/ 4 w 27"/>
                <a:gd name="T7" fmla="*/ 2 h 9"/>
                <a:gd name="T8" fmla="*/ 3 w 27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3" y="7"/>
                  </a:moveTo>
                  <a:cubicBezTo>
                    <a:pt x="10" y="8"/>
                    <a:pt x="18" y="9"/>
                    <a:pt x="25" y="5"/>
                  </a:cubicBezTo>
                  <a:cubicBezTo>
                    <a:pt x="27" y="4"/>
                    <a:pt x="25" y="0"/>
                    <a:pt x="22" y="1"/>
                  </a:cubicBezTo>
                  <a:cubicBezTo>
                    <a:pt x="17" y="4"/>
                    <a:pt x="10" y="3"/>
                    <a:pt x="4" y="2"/>
                  </a:cubicBezTo>
                  <a:cubicBezTo>
                    <a:pt x="1" y="2"/>
                    <a:pt x="0" y="6"/>
                    <a:pt x="3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6555" y="195"/>
              <a:ext cx="92" cy="30"/>
            </a:xfrm>
            <a:custGeom>
              <a:avLst/>
              <a:gdLst>
                <a:gd name="T0" fmla="*/ 5 w 26"/>
                <a:gd name="T1" fmla="*/ 8 h 10"/>
                <a:gd name="T2" fmla="*/ 22 w 26"/>
                <a:gd name="T3" fmla="*/ 8 h 10"/>
                <a:gd name="T4" fmla="*/ 23 w 26"/>
                <a:gd name="T5" fmla="*/ 3 h 10"/>
                <a:gd name="T6" fmla="*/ 2 w 26"/>
                <a:gd name="T7" fmla="*/ 5 h 10"/>
                <a:gd name="T8" fmla="*/ 5 w 26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5" y="8"/>
                  </a:moveTo>
                  <a:cubicBezTo>
                    <a:pt x="9" y="4"/>
                    <a:pt x="17" y="7"/>
                    <a:pt x="22" y="8"/>
                  </a:cubicBezTo>
                  <a:cubicBezTo>
                    <a:pt x="25" y="8"/>
                    <a:pt x="26" y="4"/>
                    <a:pt x="23" y="3"/>
                  </a:cubicBezTo>
                  <a:cubicBezTo>
                    <a:pt x="16" y="2"/>
                    <a:pt x="8" y="0"/>
                    <a:pt x="2" y="5"/>
                  </a:cubicBezTo>
                  <a:cubicBezTo>
                    <a:pt x="0" y="7"/>
                    <a:pt x="3" y="10"/>
                    <a:pt x="5" y="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4"/>
            <p:cNvSpPr/>
            <p:nvPr/>
          </p:nvSpPr>
          <p:spPr bwMode="auto">
            <a:xfrm>
              <a:off x="6446" y="207"/>
              <a:ext cx="81" cy="21"/>
            </a:xfrm>
            <a:custGeom>
              <a:avLst/>
              <a:gdLst>
                <a:gd name="T0" fmla="*/ 3 w 23"/>
                <a:gd name="T1" fmla="*/ 7 h 7"/>
                <a:gd name="T2" fmla="*/ 20 w 23"/>
                <a:gd name="T3" fmla="*/ 5 h 7"/>
                <a:gd name="T4" fmla="*/ 19 w 23"/>
                <a:gd name="T5" fmla="*/ 0 h 7"/>
                <a:gd name="T6" fmla="*/ 3 w 23"/>
                <a:gd name="T7" fmla="*/ 2 h 7"/>
                <a:gd name="T8" fmla="*/ 3 w 2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3" y="7"/>
                  </a:moveTo>
                  <a:cubicBezTo>
                    <a:pt x="9" y="7"/>
                    <a:pt x="15" y="6"/>
                    <a:pt x="20" y="5"/>
                  </a:cubicBezTo>
                  <a:cubicBezTo>
                    <a:pt x="23" y="4"/>
                    <a:pt x="22" y="0"/>
                    <a:pt x="19" y="0"/>
                  </a:cubicBezTo>
                  <a:cubicBezTo>
                    <a:pt x="14" y="1"/>
                    <a:pt x="8" y="2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5"/>
            <p:cNvSpPr/>
            <p:nvPr/>
          </p:nvSpPr>
          <p:spPr bwMode="auto">
            <a:xfrm>
              <a:off x="6309" y="207"/>
              <a:ext cx="98" cy="18"/>
            </a:xfrm>
            <a:custGeom>
              <a:avLst/>
              <a:gdLst>
                <a:gd name="T0" fmla="*/ 4 w 28"/>
                <a:gd name="T1" fmla="*/ 6 h 6"/>
                <a:gd name="T2" fmla="*/ 25 w 28"/>
                <a:gd name="T3" fmla="*/ 5 h 6"/>
                <a:gd name="T4" fmla="*/ 25 w 28"/>
                <a:gd name="T5" fmla="*/ 0 h 6"/>
                <a:gd name="T6" fmla="*/ 3 w 28"/>
                <a:gd name="T7" fmla="*/ 1 h 6"/>
                <a:gd name="T8" fmla="*/ 4 w 2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4" y="6"/>
                  </a:moveTo>
                  <a:cubicBezTo>
                    <a:pt x="11" y="5"/>
                    <a:pt x="18" y="5"/>
                    <a:pt x="25" y="5"/>
                  </a:cubicBezTo>
                  <a:cubicBezTo>
                    <a:pt x="28" y="5"/>
                    <a:pt x="28" y="0"/>
                    <a:pt x="25" y="0"/>
                  </a:cubicBezTo>
                  <a:cubicBezTo>
                    <a:pt x="18" y="0"/>
                    <a:pt x="10" y="0"/>
                    <a:pt x="3" y="1"/>
                  </a:cubicBezTo>
                  <a:cubicBezTo>
                    <a:pt x="0" y="2"/>
                    <a:pt x="2" y="6"/>
                    <a:pt x="4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6167" y="204"/>
              <a:ext cx="96" cy="18"/>
            </a:xfrm>
            <a:custGeom>
              <a:avLst/>
              <a:gdLst>
                <a:gd name="T0" fmla="*/ 3 w 27"/>
                <a:gd name="T1" fmla="*/ 6 h 6"/>
                <a:gd name="T2" fmla="*/ 24 w 27"/>
                <a:gd name="T3" fmla="*/ 5 h 6"/>
                <a:gd name="T4" fmla="*/ 24 w 27"/>
                <a:gd name="T5" fmla="*/ 0 h 6"/>
                <a:gd name="T6" fmla="*/ 3 w 27"/>
                <a:gd name="T7" fmla="*/ 1 h 6"/>
                <a:gd name="T8" fmla="*/ 3 w 2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3" y="6"/>
                  </a:moveTo>
                  <a:cubicBezTo>
                    <a:pt x="10" y="6"/>
                    <a:pt x="17" y="6"/>
                    <a:pt x="24" y="5"/>
                  </a:cubicBezTo>
                  <a:cubicBezTo>
                    <a:pt x="27" y="4"/>
                    <a:pt x="27" y="0"/>
                    <a:pt x="24" y="0"/>
                  </a:cubicBezTo>
                  <a:cubicBezTo>
                    <a:pt x="17" y="1"/>
                    <a:pt x="10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6040" y="207"/>
              <a:ext cx="89" cy="18"/>
            </a:xfrm>
            <a:custGeom>
              <a:avLst/>
              <a:gdLst>
                <a:gd name="T0" fmla="*/ 3 w 25"/>
                <a:gd name="T1" fmla="*/ 6 h 6"/>
                <a:gd name="T2" fmla="*/ 22 w 25"/>
                <a:gd name="T3" fmla="*/ 5 h 6"/>
                <a:gd name="T4" fmla="*/ 21 w 25"/>
                <a:gd name="T5" fmla="*/ 0 h 6"/>
                <a:gd name="T6" fmla="*/ 3 w 25"/>
                <a:gd name="T7" fmla="*/ 1 h 6"/>
                <a:gd name="T8" fmla="*/ 3 w 2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">
                  <a:moveTo>
                    <a:pt x="3" y="6"/>
                  </a:moveTo>
                  <a:cubicBezTo>
                    <a:pt x="9" y="6"/>
                    <a:pt x="16" y="6"/>
                    <a:pt x="22" y="5"/>
                  </a:cubicBezTo>
                  <a:cubicBezTo>
                    <a:pt x="25" y="4"/>
                    <a:pt x="24" y="0"/>
                    <a:pt x="21" y="0"/>
                  </a:cubicBezTo>
                  <a:cubicBezTo>
                    <a:pt x="15" y="1"/>
                    <a:pt x="9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5910" y="201"/>
              <a:ext cx="92" cy="21"/>
            </a:xfrm>
            <a:custGeom>
              <a:avLst/>
              <a:gdLst>
                <a:gd name="T0" fmla="*/ 3 w 26"/>
                <a:gd name="T1" fmla="*/ 7 h 7"/>
                <a:gd name="T2" fmla="*/ 24 w 26"/>
                <a:gd name="T3" fmla="*/ 5 h 7"/>
                <a:gd name="T4" fmla="*/ 22 w 26"/>
                <a:gd name="T5" fmla="*/ 0 h 7"/>
                <a:gd name="T6" fmla="*/ 3 w 26"/>
                <a:gd name="T7" fmla="*/ 2 h 7"/>
                <a:gd name="T8" fmla="*/ 3 w 2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3" y="7"/>
                  </a:moveTo>
                  <a:cubicBezTo>
                    <a:pt x="10" y="7"/>
                    <a:pt x="17" y="6"/>
                    <a:pt x="24" y="5"/>
                  </a:cubicBezTo>
                  <a:cubicBezTo>
                    <a:pt x="26" y="4"/>
                    <a:pt x="25" y="0"/>
                    <a:pt x="22" y="0"/>
                  </a:cubicBezTo>
                  <a:cubicBezTo>
                    <a:pt x="16" y="1"/>
                    <a:pt x="9" y="2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5755" y="204"/>
              <a:ext cx="99" cy="21"/>
            </a:xfrm>
            <a:custGeom>
              <a:avLst/>
              <a:gdLst>
                <a:gd name="T0" fmla="*/ 3 w 28"/>
                <a:gd name="T1" fmla="*/ 6 h 7"/>
                <a:gd name="T2" fmla="*/ 25 w 28"/>
                <a:gd name="T3" fmla="*/ 5 h 7"/>
                <a:gd name="T4" fmla="*/ 25 w 28"/>
                <a:gd name="T5" fmla="*/ 0 h 7"/>
                <a:gd name="T6" fmla="*/ 3 w 28"/>
                <a:gd name="T7" fmla="*/ 1 h 7"/>
                <a:gd name="T8" fmla="*/ 3 w 2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">
                  <a:moveTo>
                    <a:pt x="3" y="6"/>
                  </a:moveTo>
                  <a:cubicBezTo>
                    <a:pt x="10" y="7"/>
                    <a:pt x="17" y="5"/>
                    <a:pt x="25" y="5"/>
                  </a:cubicBezTo>
                  <a:cubicBezTo>
                    <a:pt x="28" y="5"/>
                    <a:pt x="28" y="0"/>
                    <a:pt x="25" y="0"/>
                  </a:cubicBezTo>
                  <a:cubicBezTo>
                    <a:pt x="17" y="0"/>
                    <a:pt x="10" y="2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5624" y="210"/>
              <a:ext cx="106" cy="24"/>
            </a:xfrm>
            <a:custGeom>
              <a:avLst/>
              <a:gdLst>
                <a:gd name="T0" fmla="*/ 4 w 30"/>
                <a:gd name="T1" fmla="*/ 6 h 8"/>
                <a:gd name="T2" fmla="*/ 15 w 30"/>
                <a:gd name="T3" fmla="*/ 5 h 8"/>
                <a:gd name="T4" fmla="*/ 25 w 30"/>
                <a:gd name="T5" fmla="*/ 7 h 8"/>
                <a:gd name="T6" fmla="*/ 27 w 30"/>
                <a:gd name="T7" fmla="*/ 3 h 8"/>
                <a:gd name="T8" fmla="*/ 17 w 30"/>
                <a:gd name="T9" fmla="*/ 1 h 8"/>
                <a:gd name="T10" fmla="*/ 3 w 30"/>
                <a:gd name="T11" fmla="*/ 1 h 8"/>
                <a:gd name="T12" fmla="*/ 4 w 30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4" y="6"/>
                  </a:moveTo>
                  <a:cubicBezTo>
                    <a:pt x="8" y="5"/>
                    <a:pt x="12" y="5"/>
                    <a:pt x="15" y="5"/>
                  </a:cubicBezTo>
                  <a:cubicBezTo>
                    <a:pt x="18" y="5"/>
                    <a:pt x="22" y="5"/>
                    <a:pt x="25" y="7"/>
                  </a:cubicBezTo>
                  <a:cubicBezTo>
                    <a:pt x="27" y="8"/>
                    <a:pt x="30" y="4"/>
                    <a:pt x="27" y="3"/>
                  </a:cubicBezTo>
                  <a:cubicBezTo>
                    <a:pt x="24" y="1"/>
                    <a:pt x="20" y="1"/>
                    <a:pt x="17" y="1"/>
                  </a:cubicBezTo>
                  <a:cubicBezTo>
                    <a:pt x="13" y="0"/>
                    <a:pt x="8" y="0"/>
                    <a:pt x="3" y="1"/>
                  </a:cubicBezTo>
                  <a:cubicBezTo>
                    <a:pt x="0" y="2"/>
                    <a:pt x="2" y="7"/>
                    <a:pt x="4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5451" y="201"/>
              <a:ext cx="127" cy="27"/>
            </a:xfrm>
            <a:custGeom>
              <a:avLst/>
              <a:gdLst>
                <a:gd name="T0" fmla="*/ 3 w 36"/>
                <a:gd name="T1" fmla="*/ 6 h 9"/>
                <a:gd name="T2" fmla="*/ 33 w 36"/>
                <a:gd name="T3" fmla="*/ 7 h 9"/>
                <a:gd name="T4" fmla="*/ 33 w 36"/>
                <a:gd name="T5" fmla="*/ 2 h 9"/>
                <a:gd name="T6" fmla="*/ 4 w 36"/>
                <a:gd name="T7" fmla="*/ 1 h 9"/>
                <a:gd name="T8" fmla="*/ 3 w 36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9">
                  <a:moveTo>
                    <a:pt x="3" y="6"/>
                  </a:moveTo>
                  <a:cubicBezTo>
                    <a:pt x="13" y="9"/>
                    <a:pt x="23" y="8"/>
                    <a:pt x="33" y="7"/>
                  </a:cubicBezTo>
                  <a:cubicBezTo>
                    <a:pt x="36" y="6"/>
                    <a:pt x="36" y="2"/>
                    <a:pt x="33" y="2"/>
                  </a:cubicBezTo>
                  <a:cubicBezTo>
                    <a:pt x="23" y="3"/>
                    <a:pt x="13" y="4"/>
                    <a:pt x="4" y="1"/>
                  </a:cubicBezTo>
                  <a:cubicBezTo>
                    <a:pt x="1" y="0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5296" y="210"/>
              <a:ext cx="106" cy="18"/>
            </a:xfrm>
            <a:custGeom>
              <a:avLst/>
              <a:gdLst>
                <a:gd name="T0" fmla="*/ 3 w 30"/>
                <a:gd name="T1" fmla="*/ 5 h 6"/>
                <a:gd name="T2" fmla="*/ 27 w 30"/>
                <a:gd name="T3" fmla="*/ 6 h 6"/>
                <a:gd name="T4" fmla="*/ 27 w 30"/>
                <a:gd name="T5" fmla="*/ 1 h 6"/>
                <a:gd name="T6" fmla="*/ 3 w 30"/>
                <a:gd name="T7" fmla="*/ 0 h 6"/>
                <a:gd name="T8" fmla="*/ 3 w 30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" y="5"/>
                  </a:moveTo>
                  <a:cubicBezTo>
                    <a:pt x="11" y="5"/>
                    <a:pt x="19" y="6"/>
                    <a:pt x="27" y="6"/>
                  </a:cubicBezTo>
                  <a:cubicBezTo>
                    <a:pt x="30" y="6"/>
                    <a:pt x="30" y="1"/>
                    <a:pt x="27" y="1"/>
                  </a:cubicBezTo>
                  <a:cubicBezTo>
                    <a:pt x="19" y="1"/>
                    <a:pt x="11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5169" y="201"/>
              <a:ext cx="103" cy="27"/>
            </a:xfrm>
            <a:custGeom>
              <a:avLst/>
              <a:gdLst>
                <a:gd name="T0" fmla="*/ 4 w 29"/>
                <a:gd name="T1" fmla="*/ 9 h 9"/>
                <a:gd name="T2" fmla="*/ 25 w 29"/>
                <a:gd name="T3" fmla="*/ 7 h 9"/>
                <a:gd name="T4" fmla="*/ 26 w 29"/>
                <a:gd name="T5" fmla="*/ 2 h 9"/>
                <a:gd name="T6" fmla="*/ 3 w 29"/>
                <a:gd name="T7" fmla="*/ 4 h 9"/>
                <a:gd name="T8" fmla="*/ 4 w 2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">
                  <a:moveTo>
                    <a:pt x="4" y="9"/>
                  </a:moveTo>
                  <a:cubicBezTo>
                    <a:pt x="10" y="8"/>
                    <a:pt x="18" y="5"/>
                    <a:pt x="25" y="7"/>
                  </a:cubicBezTo>
                  <a:cubicBezTo>
                    <a:pt x="27" y="8"/>
                    <a:pt x="29" y="3"/>
                    <a:pt x="26" y="2"/>
                  </a:cubicBezTo>
                  <a:cubicBezTo>
                    <a:pt x="18" y="0"/>
                    <a:pt x="10" y="3"/>
                    <a:pt x="3" y="4"/>
                  </a:cubicBezTo>
                  <a:cubicBezTo>
                    <a:pt x="0" y="5"/>
                    <a:pt x="1" y="9"/>
                    <a:pt x="4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4"/>
            <p:cNvSpPr/>
            <p:nvPr/>
          </p:nvSpPr>
          <p:spPr bwMode="auto">
            <a:xfrm>
              <a:off x="5032" y="210"/>
              <a:ext cx="116" cy="21"/>
            </a:xfrm>
            <a:custGeom>
              <a:avLst/>
              <a:gdLst>
                <a:gd name="T0" fmla="*/ 3 w 33"/>
                <a:gd name="T1" fmla="*/ 5 h 7"/>
                <a:gd name="T2" fmla="*/ 31 w 33"/>
                <a:gd name="T3" fmla="*/ 5 h 7"/>
                <a:gd name="T4" fmla="*/ 31 w 33"/>
                <a:gd name="T5" fmla="*/ 0 h 7"/>
                <a:gd name="T6" fmla="*/ 4 w 33"/>
                <a:gd name="T7" fmla="*/ 0 h 7"/>
                <a:gd name="T8" fmla="*/ 3 w 33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">
                  <a:moveTo>
                    <a:pt x="3" y="5"/>
                  </a:moveTo>
                  <a:cubicBezTo>
                    <a:pt x="12" y="7"/>
                    <a:pt x="21" y="6"/>
                    <a:pt x="31" y="5"/>
                  </a:cubicBezTo>
                  <a:cubicBezTo>
                    <a:pt x="33" y="4"/>
                    <a:pt x="33" y="0"/>
                    <a:pt x="31" y="0"/>
                  </a:cubicBezTo>
                  <a:cubicBezTo>
                    <a:pt x="22" y="1"/>
                    <a:pt x="13" y="2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5"/>
            <p:cNvSpPr/>
            <p:nvPr/>
          </p:nvSpPr>
          <p:spPr bwMode="auto">
            <a:xfrm>
              <a:off x="4894" y="201"/>
              <a:ext cx="106" cy="21"/>
            </a:xfrm>
            <a:custGeom>
              <a:avLst/>
              <a:gdLst>
                <a:gd name="T0" fmla="*/ 4 w 30"/>
                <a:gd name="T1" fmla="*/ 7 h 7"/>
                <a:gd name="T2" fmla="*/ 26 w 30"/>
                <a:gd name="T3" fmla="*/ 7 h 7"/>
                <a:gd name="T4" fmla="*/ 27 w 30"/>
                <a:gd name="T5" fmla="*/ 2 h 7"/>
                <a:gd name="T6" fmla="*/ 2 w 30"/>
                <a:gd name="T7" fmla="*/ 2 h 7"/>
                <a:gd name="T8" fmla="*/ 4 w 3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4" y="7"/>
                  </a:moveTo>
                  <a:cubicBezTo>
                    <a:pt x="11" y="6"/>
                    <a:pt x="18" y="5"/>
                    <a:pt x="26" y="7"/>
                  </a:cubicBezTo>
                  <a:cubicBezTo>
                    <a:pt x="29" y="7"/>
                    <a:pt x="30" y="3"/>
                    <a:pt x="27" y="2"/>
                  </a:cubicBezTo>
                  <a:cubicBezTo>
                    <a:pt x="19" y="0"/>
                    <a:pt x="11" y="1"/>
                    <a:pt x="2" y="2"/>
                  </a:cubicBezTo>
                  <a:cubicBezTo>
                    <a:pt x="0" y="3"/>
                    <a:pt x="1" y="7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6"/>
            <p:cNvSpPr/>
            <p:nvPr/>
          </p:nvSpPr>
          <p:spPr bwMode="auto">
            <a:xfrm>
              <a:off x="4732" y="207"/>
              <a:ext cx="102" cy="27"/>
            </a:xfrm>
            <a:custGeom>
              <a:avLst/>
              <a:gdLst>
                <a:gd name="T0" fmla="*/ 3 w 29"/>
                <a:gd name="T1" fmla="*/ 6 h 9"/>
                <a:gd name="T2" fmla="*/ 26 w 29"/>
                <a:gd name="T3" fmla="*/ 6 h 9"/>
                <a:gd name="T4" fmla="*/ 26 w 29"/>
                <a:gd name="T5" fmla="*/ 1 h 9"/>
                <a:gd name="T6" fmla="*/ 4 w 29"/>
                <a:gd name="T7" fmla="*/ 1 h 9"/>
                <a:gd name="T8" fmla="*/ 3 w 2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">
                  <a:moveTo>
                    <a:pt x="3" y="6"/>
                  </a:moveTo>
                  <a:cubicBezTo>
                    <a:pt x="11" y="9"/>
                    <a:pt x="18" y="6"/>
                    <a:pt x="26" y="6"/>
                  </a:cubicBezTo>
                  <a:cubicBezTo>
                    <a:pt x="29" y="6"/>
                    <a:pt x="29" y="1"/>
                    <a:pt x="26" y="1"/>
                  </a:cubicBezTo>
                  <a:cubicBezTo>
                    <a:pt x="19" y="1"/>
                    <a:pt x="11" y="4"/>
                    <a:pt x="4" y="1"/>
                  </a:cubicBezTo>
                  <a:cubicBezTo>
                    <a:pt x="2" y="0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7"/>
            <p:cNvSpPr/>
            <p:nvPr/>
          </p:nvSpPr>
          <p:spPr bwMode="auto">
            <a:xfrm>
              <a:off x="4608" y="210"/>
              <a:ext cx="81" cy="15"/>
            </a:xfrm>
            <a:custGeom>
              <a:avLst/>
              <a:gdLst>
                <a:gd name="T0" fmla="*/ 3 w 23"/>
                <a:gd name="T1" fmla="*/ 5 h 5"/>
                <a:gd name="T2" fmla="*/ 20 w 23"/>
                <a:gd name="T3" fmla="*/ 5 h 5"/>
                <a:gd name="T4" fmla="*/ 20 w 23"/>
                <a:gd name="T5" fmla="*/ 0 h 5"/>
                <a:gd name="T6" fmla="*/ 3 w 23"/>
                <a:gd name="T7" fmla="*/ 0 h 5"/>
                <a:gd name="T8" fmla="*/ 3 w 2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">
                  <a:moveTo>
                    <a:pt x="3" y="5"/>
                  </a:moveTo>
                  <a:cubicBezTo>
                    <a:pt x="20" y="5"/>
                    <a:pt x="20" y="5"/>
                    <a:pt x="20" y="5"/>
                  </a:cubicBezTo>
                  <a:cubicBezTo>
                    <a:pt x="23" y="5"/>
                    <a:pt x="23" y="0"/>
                    <a:pt x="2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8"/>
            <p:cNvSpPr/>
            <p:nvPr/>
          </p:nvSpPr>
          <p:spPr bwMode="auto">
            <a:xfrm>
              <a:off x="4439" y="201"/>
              <a:ext cx="88" cy="24"/>
            </a:xfrm>
            <a:custGeom>
              <a:avLst/>
              <a:gdLst>
                <a:gd name="T0" fmla="*/ 3 w 25"/>
                <a:gd name="T1" fmla="*/ 6 h 8"/>
                <a:gd name="T2" fmla="*/ 23 w 25"/>
                <a:gd name="T3" fmla="*/ 5 h 8"/>
                <a:gd name="T4" fmla="*/ 20 w 25"/>
                <a:gd name="T5" fmla="*/ 1 h 8"/>
                <a:gd name="T6" fmla="*/ 4 w 25"/>
                <a:gd name="T7" fmla="*/ 1 h 8"/>
                <a:gd name="T8" fmla="*/ 3 w 25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3" y="6"/>
                  </a:moveTo>
                  <a:cubicBezTo>
                    <a:pt x="9" y="7"/>
                    <a:pt x="16" y="8"/>
                    <a:pt x="23" y="5"/>
                  </a:cubicBezTo>
                  <a:cubicBezTo>
                    <a:pt x="25" y="4"/>
                    <a:pt x="23" y="0"/>
                    <a:pt x="20" y="1"/>
                  </a:cubicBezTo>
                  <a:cubicBezTo>
                    <a:pt x="15" y="4"/>
                    <a:pt x="9" y="2"/>
                    <a:pt x="4" y="1"/>
                  </a:cubicBezTo>
                  <a:cubicBezTo>
                    <a:pt x="1" y="1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49"/>
            <p:cNvSpPr/>
            <p:nvPr/>
          </p:nvSpPr>
          <p:spPr bwMode="auto">
            <a:xfrm>
              <a:off x="4273" y="204"/>
              <a:ext cx="110" cy="18"/>
            </a:xfrm>
            <a:custGeom>
              <a:avLst/>
              <a:gdLst>
                <a:gd name="T0" fmla="*/ 3 w 31"/>
                <a:gd name="T1" fmla="*/ 6 h 6"/>
                <a:gd name="T2" fmla="*/ 28 w 31"/>
                <a:gd name="T3" fmla="*/ 5 h 6"/>
                <a:gd name="T4" fmla="*/ 28 w 31"/>
                <a:gd name="T5" fmla="*/ 0 h 6"/>
                <a:gd name="T6" fmla="*/ 3 w 31"/>
                <a:gd name="T7" fmla="*/ 1 h 6"/>
                <a:gd name="T8" fmla="*/ 3 w 3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">
                  <a:moveTo>
                    <a:pt x="3" y="6"/>
                  </a:moveTo>
                  <a:cubicBezTo>
                    <a:pt x="11" y="6"/>
                    <a:pt x="20" y="6"/>
                    <a:pt x="28" y="5"/>
                  </a:cubicBezTo>
                  <a:cubicBezTo>
                    <a:pt x="31" y="4"/>
                    <a:pt x="31" y="0"/>
                    <a:pt x="28" y="0"/>
                  </a:cubicBezTo>
                  <a:cubicBezTo>
                    <a:pt x="20" y="1"/>
                    <a:pt x="11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4150" y="201"/>
              <a:ext cx="99" cy="24"/>
            </a:xfrm>
            <a:custGeom>
              <a:avLst/>
              <a:gdLst>
                <a:gd name="T0" fmla="*/ 4 w 28"/>
                <a:gd name="T1" fmla="*/ 8 h 8"/>
                <a:gd name="T2" fmla="*/ 24 w 28"/>
                <a:gd name="T3" fmla="*/ 7 h 8"/>
                <a:gd name="T4" fmla="*/ 25 w 28"/>
                <a:gd name="T5" fmla="*/ 2 h 8"/>
                <a:gd name="T6" fmla="*/ 3 w 28"/>
                <a:gd name="T7" fmla="*/ 3 h 8"/>
                <a:gd name="T8" fmla="*/ 4 w 2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4" y="8"/>
                  </a:moveTo>
                  <a:cubicBezTo>
                    <a:pt x="10" y="7"/>
                    <a:pt x="17" y="5"/>
                    <a:pt x="24" y="7"/>
                  </a:cubicBezTo>
                  <a:cubicBezTo>
                    <a:pt x="27" y="7"/>
                    <a:pt x="28" y="3"/>
                    <a:pt x="25" y="2"/>
                  </a:cubicBezTo>
                  <a:cubicBezTo>
                    <a:pt x="18" y="0"/>
                    <a:pt x="10" y="2"/>
                    <a:pt x="3" y="3"/>
                  </a:cubicBezTo>
                  <a:cubicBezTo>
                    <a:pt x="0" y="4"/>
                    <a:pt x="1" y="8"/>
                    <a:pt x="4" y="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1"/>
            <p:cNvSpPr/>
            <p:nvPr/>
          </p:nvSpPr>
          <p:spPr bwMode="auto">
            <a:xfrm>
              <a:off x="4016" y="207"/>
              <a:ext cx="102" cy="24"/>
            </a:xfrm>
            <a:custGeom>
              <a:avLst/>
              <a:gdLst>
                <a:gd name="T0" fmla="*/ 3 w 29"/>
                <a:gd name="T1" fmla="*/ 5 h 8"/>
                <a:gd name="T2" fmla="*/ 25 w 29"/>
                <a:gd name="T3" fmla="*/ 7 h 8"/>
                <a:gd name="T4" fmla="*/ 26 w 29"/>
                <a:gd name="T5" fmla="*/ 2 h 8"/>
                <a:gd name="T6" fmla="*/ 3 w 29"/>
                <a:gd name="T7" fmla="*/ 0 h 8"/>
                <a:gd name="T8" fmla="*/ 3 w 29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8">
                  <a:moveTo>
                    <a:pt x="3" y="5"/>
                  </a:moveTo>
                  <a:cubicBezTo>
                    <a:pt x="10" y="5"/>
                    <a:pt x="18" y="5"/>
                    <a:pt x="25" y="7"/>
                  </a:cubicBezTo>
                  <a:cubicBezTo>
                    <a:pt x="28" y="8"/>
                    <a:pt x="29" y="3"/>
                    <a:pt x="26" y="2"/>
                  </a:cubicBezTo>
                  <a:cubicBezTo>
                    <a:pt x="19" y="0"/>
                    <a:pt x="11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2"/>
            <p:cNvSpPr/>
            <p:nvPr/>
          </p:nvSpPr>
          <p:spPr bwMode="auto">
            <a:xfrm>
              <a:off x="3878" y="213"/>
              <a:ext cx="106" cy="18"/>
            </a:xfrm>
            <a:custGeom>
              <a:avLst/>
              <a:gdLst>
                <a:gd name="T0" fmla="*/ 3 w 30"/>
                <a:gd name="T1" fmla="*/ 6 h 6"/>
                <a:gd name="T2" fmla="*/ 28 w 30"/>
                <a:gd name="T3" fmla="*/ 5 h 6"/>
                <a:gd name="T4" fmla="*/ 28 w 30"/>
                <a:gd name="T5" fmla="*/ 0 h 6"/>
                <a:gd name="T6" fmla="*/ 3 w 30"/>
                <a:gd name="T7" fmla="*/ 1 h 6"/>
                <a:gd name="T8" fmla="*/ 3 w 3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" y="6"/>
                  </a:moveTo>
                  <a:cubicBezTo>
                    <a:pt x="11" y="6"/>
                    <a:pt x="19" y="5"/>
                    <a:pt x="28" y="5"/>
                  </a:cubicBezTo>
                  <a:cubicBezTo>
                    <a:pt x="30" y="5"/>
                    <a:pt x="30" y="0"/>
                    <a:pt x="28" y="0"/>
                  </a:cubicBezTo>
                  <a:cubicBezTo>
                    <a:pt x="19" y="0"/>
                    <a:pt x="11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3"/>
            <p:cNvSpPr/>
            <p:nvPr/>
          </p:nvSpPr>
          <p:spPr bwMode="auto">
            <a:xfrm>
              <a:off x="3751" y="207"/>
              <a:ext cx="85" cy="18"/>
            </a:xfrm>
            <a:custGeom>
              <a:avLst/>
              <a:gdLst>
                <a:gd name="T0" fmla="*/ 3 w 24"/>
                <a:gd name="T1" fmla="*/ 5 h 6"/>
                <a:gd name="T2" fmla="*/ 21 w 24"/>
                <a:gd name="T3" fmla="*/ 6 h 6"/>
                <a:gd name="T4" fmla="*/ 21 w 24"/>
                <a:gd name="T5" fmla="*/ 1 h 6"/>
                <a:gd name="T6" fmla="*/ 4 w 24"/>
                <a:gd name="T7" fmla="*/ 0 h 6"/>
                <a:gd name="T8" fmla="*/ 3 w 24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3" y="5"/>
                  </a:moveTo>
                  <a:cubicBezTo>
                    <a:pt x="9" y="6"/>
                    <a:pt x="15" y="6"/>
                    <a:pt x="21" y="6"/>
                  </a:cubicBezTo>
                  <a:cubicBezTo>
                    <a:pt x="24" y="6"/>
                    <a:pt x="24" y="1"/>
                    <a:pt x="21" y="1"/>
                  </a:cubicBezTo>
                  <a:cubicBezTo>
                    <a:pt x="16" y="1"/>
                    <a:pt x="10" y="1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4"/>
            <p:cNvSpPr/>
            <p:nvPr/>
          </p:nvSpPr>
          <p:spPr bwMode="auto">
            <a:xfrm>
              <a:off x="3596" y="207"/>
              <a:ext cx="109" cy="24"/>
            </a:xfrm>
            <a:custGeom>
              <a:avLst/>
              <a:gdLst>
                <a:gd name="T0" fmla="*/ 3 w 31"/>
                <a:gd name="T1" fmla="*/ 7 h 8"/>
                <a:gd name="T2" fmla="*/ 28 w 31"/>
                <a:gd name="T3" fmla="*/ 6 h 8"/>
                <a:gd name="T4" fmla="*/ 27 w 31"/>
                <a:gd name="T5" fmla="*/ 1 h 8"/>
                <a:gd name="T6" fmla="*/ 3 w 31"/>
                <a:gd name="T7" fmla="*/ 2 h 8"/>
                <a:gd name="T8" fmla="*/ 3 w 31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8">
                  <a:moveTo>
                    <a:pt x="3" y="7"/>
                  </a:moveTo>
                  <a:cubicBezTo>
                    <a:pt x="11" y="7"/>
                    <a:pt x="20" y="8"/>
                    <a:pt x="28" y="6"/>
                  </a:cubicBezTo>
                  <a:cubicBezTo>
                    <a:pt x="31" y="5"/>
                    <a:pt x="30" y="0"/>
                    <a:pt x="27" y="1"/>
                  </a:cubicBezTo>
                  <a:cubicBezTo>
                    <a:pt x="19" y="4"/>
                    <a:pt x="11" y="2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5"/>
            <p:cNvSpPr/>
            <p:nvPr/>
          </p:nvSpPr>
          <p:spPr bwMode="auto">
            <a:xfrm>
              <a:off x="3455" y="216"/>
              <a:ext cx="99" cy="18"/>
            </a:xfrm>
            <a:custGeom>
              <a:avLst/>
              <a:gdLst>
                <a:gd name="T0" fmla="*/ 4 w 28"/>
                <a:gd name="T1" fmla="*/ 6 h 6"/>
                <a:gd name="T2" fmla="*/ 25 w 28"/>
                <a:gd name="T3" fmla="*/ 5 h 6"/>
                <a:gd name="T4" fmla="*/ 25 w 28"/>
                <a:gd name="T5" fmla="*/ 0 h 6"/>
                <a:gd name="T6" fmla="*/ 2 w 28"/>
                <a:gd name="T7" fmla="*/ 1 h 6"/>
                <a:gd name="T8" fmla="*/ 4 w 2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4" y="6"/>
                  </a:moveTo>
                  <a:cubicBezTo>
                    <a:pt x="11" y="5"/>
                    <a:pt x="18" y="5"/>
                    <a:pt x="25" y="5"/>
                  </a:cubicBezTo>
                  <a:cubicBezTo>
                    <a:pt x="28" y="5"/>
                    <a:pt x="28" y="0"/>
                    <a:pt x="25" y="0"/>
                  </a:cubicBezTo>
                  <a:cubicBezTo>
                    <a:pt x="18" y="0"/>
                    <a:pt x="10" y="0"/>
                    <a:pt x="2" y="1"/>
                  </a:cubicBezTo>
                  <a:cubicBezTo>
                    <a:pt x="0" y="2"/>
                    <a:pt x="1" y="6"/>
                    <a:pt x="4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56"/>
            <p:cNvSpPr/>
            <p:nvPr/>
          </p:nvSpPr>
          <p:spPr bwMode="auto">
            <a:xfrm>
              <a:off x="3300" y="204"/>
              <a:ext cx="109" cy="21"/>
            </a:xfrm>
            <a:custGeom>
              <a:avLst/>
              <a:gdLst>
                <a:gd name="T0" fmla="*/ 3 w 31"/>
                <a:gd name="T1" fmla="*/ 5 h 7"/>
                <a:gd name="T2" fmla="*/ 28 w 31"/>
                <a:gd name="T3" fmla="*/ 5 h 7"/>
                <a:gd name="T4" fmla="*/ 28 w 31"/>
                <a:gd name="T5" fmla="*/ 0 h 7"/>
                <a:gd name="T6" fmla="*/ 4 w 31"/>
                <a:gd name="T7" fmla="*/ 0 h 7"/>
                <a:gd name="T8" fmla="*/ 3 w 31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3" y="5"/>
                  </a:moveTo>
                  <a:cubicBezTo>
                    <a:pt x="11" y="7"/>
                    <a:pt x="20" y="5"/>
                    <a:pt x="28" y="5"/>
                  </a:cubicBezTo>
                  <a:cubicBezTo>
                    <a:pt x="31" y="5"/>
                    <a:pt x="31" y="0"/>
                    <a:pt x="28" y="0"/>
                  </a:cubicBezTo>
                  <a:cubicBezTo>
                    <a:pt x="20" y="0"/>
                    <a:pt x="12" y="2"/>
                    <a:pt x="4" y="0"/>
                  </a:cubicBezTo>
                  <a:cubicBezTo>
                    <a:pt x="2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3155" y="207"/>
              <a:ext cx="95" cy="21"/>
            </a:xfrm>
            <a:custGeom>
              <a:avLst/>
              <a:gdLst>
                <a:gd name="T0" fmla="*/ 4 w 27"/>
                <a:gd name="T1" fmla="*/ 7 h 7"/>
                <a:gd name="T2" fmla="*/ 23 w 27"/>
                <a:gd name="T3" fmla="*/ 6 h 7"/>
                <a:gd name="T4" fmla="*/ 24 w 27"/>
                <a:gd name="T5" fmla="*/ 1 h 7"/>
                <a:gd name="T6" fmla="*/ 3 w 27"/>
                <a:gd name="T7" fmla="*/ 2 h 7"/>
                <a:gd name="T8" fmla="*/ 4 w 2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7">
                  <a:moveTo>
                    <a:pt x="4" y="7"/>
                  </a:moveTo>
                  <a:cubicBezTo>
                    <a:pt x="10" y="6"/>
                    <a:pt x="17" y="4"/>
                    <a:pt x="23" y="6"/>
                  </a:cubicBezTo>
                  <a:cubicBezTo>
                    <a:pt x="26" y="6"/>
                    <a:pt x="27" y="2"/>
                    <a:pt x="24" y="1"/>
                  </a:cubicBezTo>
                  <a:cubicBezTo>
                    <a:pt x="17" y="0"/>
                    <a:pt x="10" y="1"/>
                    <a:pt x="3" y="2"/>
                  </a:cubicBezTo>
                  <a:cubicBezTo>
                    <a:pt x="0" y="3"/>
                    <a:pt x="1" y="7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982" y="204"/>
              <a:ext cx="120" cy="30"/>
            </a:xfrm>
            <a:custGeom>
              <a:avLst/>
              <a:gdLst>
                <a:gd name="T0" fmla="*/ 3 w 34"/>
                <a:gd name="T1" fmla="*/ 9 h 10"/>
                <a:gd name="T2" fmla="*/ 16 w 34"/>
                <a:gd name="T3" fmla="*/ 8 h 10"/>
                <a:gd name="T4" fmla="*/ 29 w 34"/>
                <a:gd name="T5" fmla="*/ 9 h 10"/>
                <a:gd name="T6" fmla="*/ 32 w 34"/>
                <a:gd name="T7" fmla="*/ 5 h 10"/>
                <a:gd name="T8" fmla="*/ 3 w 34"/>
                <a:gd name="T9" fmla="*/ 4 h 10"/>
                <a:gd name="T10" fmla="*/ 3 w 34"/>
                <a:gd name="T1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">
                  <a:moveTo>
                    <a:pt x="3" y="9"/>
                  </a:moveTo>
                  <a:cubicBezTo>
                    <a:pt x="8" y="9"/>
                    <a:pt x="12" y="8"/>
                    <a:pt x="16" y="8"/>
                  </a:cubicBezTo>
                  <a:cubicBezTo>
                    <a:pt x="21" y="7"/>
                    <a:pt x="26" y="7"/>
                    <a:pt x="29" y="9"/>
                  </a:cubicBezTo>
                  <a:cubicBezTo>
                    <a:pt x="32" y="10"/>
                    <a:pt x="34" y="6"/>
                    <a:pt x="32" y="5"/>
                  </a:cubicBezTo>
                  <a:cubicBezTo>
                    <a:pt x="23" y="0"/>
                    <a:pt x="12" y="4"/>
                    <a:pt x="3" y="4"/>
                  </a:cubicBezTo>
                  <a:cubicBezTo>
                    <a:pt x="0" y="4"/>
                    <a:pt x="0" y="9"/>
                    <a:pt x="3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841" y="213"/>
              <a:ext cx="106" cy="24"/>
            </a:xfrm>
            <a:custGeom>
              <a:avLst/>
              <a:gdLst>
                <a:gd name="T0" fmla="*/ 2 w 30"/>
                <a:gd name="T1" fmla="*/ 6 h 8"/>
                <a:gd name="T2" fmla="*/ 27 w 30"/>
                <a:gd name="T3" fmla="*/ 5 h 8"/>
                <a:gd name="T4" fmla="*/ 26 w 30"/>
                <a:gd name="T5" fmla="*/ 0 h 8"/>
                <a:gd name="T6" fmla="*/ 4 w 30"/>
                <a:gd name="T7" fmla="*/ 1 h 8"/>
                <a:gd name="T8" fmla="*/ 2 w 30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2" y="6"/>
                  </a:moveTo>
                  <a:cubicBezTo>
                    <a:pt x="11" y="8"/>
                    <a:pt x="19" y="6"/>
                    <a:pt x="27" y="5"/>
                  </a:cubicBezTo>
                  <a:cubicBezTo>
                    <a:pt x="30" y="4"/>
                    <a:pt x="29" y="0"/>
                    <a:pt x="26" y="0"/>
                  </a:cubicBezTo>
                  <a:cubicBezTo>
                    <a:pt x="18" y="1"/>
                    <a:pt x="11" y="3"/>
                    <a:pt x="4" y="1"/>
                  </a:cubicBezTo>
                  <a:cubicBezTo>
                    <a:pt x="1" y="1"/>
                    <a:pt x="0" y="5"/>
                    <a:pt x="2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686" y="210"/>
              <a:ext cx="85" cy="18"/>
            </a:xfrm>
            <a:custGeom>
              <a:avLst/>
              <a:gdLst>
                <a:gd name="T0" fmla="*/ 3 w 24"/>
                <a:gd name="T1" fmla="*/ 6 h 6"/>
                <a:gd name="T2" fmla="*/ 20 w 24"/>
                <a:gd name="T3" fmla="*/ 6 h 6"/>
                <a:gd name="T4" fmla="*/ 21 w 24"/>
                <a:gd name="T5" fmla="*/ 1 h 6"/>
                <a:gd name="T6" fmla="*/ 3 w 24"/>
                <a:gd name="T7" fmla="*/ 1 h 6"/>
                <a:gd name="T8" fmla="*/ 3 w 2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3" y="6"/>
                  </a:moveTo>
                  <a:cubicBezTo>
                    <a:pt x="9" y="6"/>
                    <a:pt x="14" y="5"/>
                    <a:pt x="20" y="6"/>
                  </a:cubicBezTo>
                  <a:cubicBezTo>
                    <a:pt x="23" y="6"/>
                    <a:pt x="24" y="2"/>
                    <a:pt x="21" y="1"/>
                  </a:cubicBezTo>
                  <a:cubicBezTo>
                    <a:pt x="15" y="0"/>
                    <a:pt x="9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1"/>
            <p:cNvSpPr/>
            <p:nvPr/>
          </p:nvSpPr>
          <p:spPr bwMode="auto">
            <a:xfrm>
              <a:off x="2531" y="210"/>
              <a:ext cx="95" cy="18"/>
            </a:xfrm>
            <a:custGeom>
              <a:avLst/>
              <a:gdLst>
                <a:gd name="T0" fmla="*/ 3 w 27"/>
                <a:gd name="T1" fmla="*/ 5 h 6"/>
                <a:gd name="T2" fmla="*/ 24 w 27"/>
                <a:gd name="T3" fmla="*/ 6 h 6"/>
                <a:gd name="T4" fmla="*/ 24 w 27"/>
                <a:gd name="T5" fmla="*/ 1 h 6"/>
                <a:gd name="T6" fmla="*/ 4 w 27"/>
                <a:gd name="T7" fmla="*/ 0 h 6"/>
                <a:gd name="T8" fmla="*/ 3 w 27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3" y="5"/>
                  </a:moveTo>
                  <a:cubicBezTo>
                    <a:pt x="10" y="6"/>
                    <a:pt x="17" y="6"/>
                    <a:pt x="24" y="6"/>
                  </a:cubicBezTo>
                  <a:cubicBezTo>
                    <a:pt x="27" y="6"/>
                    <a:pt x="27" y="1"/>
                    <a:pt x="24" y="1"/>
                  </a:cubicBezTo>
                  <a:cubicBezTo>
                    <a:pt x="17" y="1"/>
                    <a:pt x="11" y="1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62"/>
            <p:cNvSpPr/>
            <p:nvPr/>
          </p:nvSpPr>
          <p:spPr bwMode="auto">
            <a:xfrm>
              <a:off x="2393" y="213"/>
              <a:ext cx="102" cy="18"/>
            </a:xfrm>
            <a:custGeom>
              <a:avLst/>
              <a:gdLst>
                <a:gd name="T0" fmla="*/ 2 w 29"/>
                <a:gd name="T1" fmla="*/ 6 h 6"/>
                <a:gd name="T2" fmla="*/ 26 w 29"/>
                <a:gd name="T3" fmla="*/ 5 h 6"/>
                <a:gd name="T4" fmla="*/ 26 w 29"/>
                <a:gd name="T5" fmla="*/ 0 h 6"/>
                <a:gd name="T6" fmla="*/ 2 w 29"/>
                <a:gd name="T7" fmla="*/ 1 h 6"/>
                <a:gd name="T8" fmla="*/ 2 w 2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" y="6"/>
                  </a:moveTo>
                  <a:cubicBezTo>
                    <a:pt x="10" y="5"/>
                    <a:pt x="18" y="5"/>
                    <a:pt x="26" y="5"/>
                  </a:cubicBezTo>
                  <a:cubicBezTo>
                    <a:pt x="29" y="5"/>
                    <a:pt x="29" y="0"/>
                    <a:pt x="26" y="0"/>
                  </a:cubicBezTo>
                  <a:cubicBezTo>
                    <a:pt x="18" y="0"/>
                    <a:pt x="10" y="0"/>
                    <a:pt x="2" y="1"/>
                  </a:cubicBezTo>
                  <a:cubicBezTo>
                    <a:pt x="0" y="2"/>
                    <a:pt x="0" y="6"/>
                    <a:pt x="2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3"/>
            <p:cNvSpPr/>
            <p:nvPr/>
          </p:nvSpPr>
          <p:spPr bwMode="auto">
            <a:xfrm>
              <a:off x="2231" y="216"/>
              <a:ext cx="116" cy="18"/>
            </a:xfrm>
            <a:custGeom>
              <a:avLst/>
              <a:gdLst>
                <a:gd name="T0" fmla="*/ 3 w 33"/>
                <a:gd name="T1" fmla="*/ 5 h 6"/>
                <a:gd name="T2" fmla="*/ 29 w 33"/>
                <a:gd name="T3" fmla="*/ 6 h 6"/>
                <a:gd name="T4" fmla="*/ 30 w 33"/>
                <a:gd name="T5" fmla="*/ 6 h 6"/>
                <a:gd name="T6" fmla="*/ 30 w 33"/>
                <a:gd name="T7" fmla="*/ 6 h 6"/>
                <a:gd name="T8" fmla="*/ 30 w 33"/>
                <a:gd name="T9" fmla="*/ 1 h 6"/>
                <a:gd name="T10" fmla="*/ 4 w 33"/>
                <a:gd name="T11" fmla="*/ 0 h 6"/>
                <a:gd name="T12" fmla="*/ 3 w 3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" y="5"/>
                  </a:moveTo>
                  <a:cubicBezTo>
                    <a:pt x="11" y="6"/>
                    <a:pt x="21" y="5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3" y="6"/>
                    <a:pt x="33" y="2"/>
                    <a:pt x="30" y="1"/>
                  </a:cubicBezTo>
                  <a:cubicBezTo>
                    <a:pt x="21" y="1"/>
                    <a:pt x="12" y="2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4"/>
            <p:cNvSpPr/>
            <p:nvPr/>
          </p:nvSpPr>
          <p:spPr bwMode="auto">
            <a:xfrm>
              <a:off x="2100" y="222"/>
              <a:ext cx="103" cy="15"/>
            </a:xfrm>
            <a:custGeom>
              <a:avLst/>
              <a:gdLst>
                <a:gd name="T0" fmla="*/ 3 w 29"/>
                <a:gd name="T1" fmla="*/ 5 h 5"/>
                <a:gd name="T2" fmla="*/ 26 w 29"/>
                <a:gd name="T3" fmla="*/ 5 h 5"/>
                <a:gd name="T4" fmla="*/ 26 w 29"/>
                <a:gd name="T5" fmla="*/ 0 h 5"/>
                <a:gd name="T6" fmla="*/ 3 w 29"/>
                <a:gd name="T7" fmla="*/ 0 h 5"/>
                <a:gd name="T8" fmla="*/ 3 w 2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">
                  <a:moveTo>
                    <a:pt x="3" y="5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9" y="5"/>
                    <a:pt x="29" y="0"/>
                    <a:pt x="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5"/>
            <p:cNvSpPr/>
            <p:nvPr/>
          </p:nvSpPr>
          <p:spPr bwMode="auto">
            <a:xfrm>
              <a:off x="1984" y="216"/>
              <a:ext cx="99" cy="24"/>
            </a:xfrm>
            <a:custGeom>
              <a:avLst/>
              <a:gdLst>
                <a:gd name="T0" fmla="*/ 4 w 28"/>
                <a:gd name="T1" fmla="*/ 6 h 8"/>
                <a:gd name="T2" fmla="*/ 24 w 28"/>
                <a:gd name="T3" fmla="*/ 7 h 8"/>
                <a:gd name="T4" fmla="*/ 25 w 28"/>
                <a:gd name="T5" fmla="*/ 3 h 8"/>
                <a:gd name="T6" fmla="*/ 3 w 28"/>
                <a:gd name="T7" fmla="*/ 1 h 8"/>
                <a:gd name="T8" fmla="*/ 4 w 2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4" y="6"/>
                  </a:moveTo>
                  <a:cubicBezTo>
                    <a:pt x="11" y="4"/>
                    <a:pt x="17" y="5"/>
                    <a:pt x="24" y="7"/>
                  </a:cubicBezTo>
                  <a:cubicBezTo>
                    <a:pt x="27" y="8"/>
                    <a:pt x="28" y="3"/>
                    <a:pt x="25" y="3"/>
                  </a:cubicBezTo>
                  <a:cubicBezTo>
                    <a:pt x="18" y="0"/>
                    <a:pt x="10" y="0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6"/>
            <p:cNvSpPr/>
            <p:nvPr/>
          </p:nvSpPr>
          <p:spPr bwMode="auto">
            <a:xfrm>
              <a:off x="1857" y="207"/>
              <a:ext cx="99" cy="18"/>
            </a:xfrm>
            <a:custGeom>
              <a:avLst/>
              <a:gdLst>
                <a:gd name="T0" fmla="*/ 3 w 28"/>
                <a:gd name="T1" fmla="*/ 5 h 6"/>
                <a:gd name="T2" fmla="*/ 25 w 28"/>
                <a:gd name="T3" fmla="*/ 6 h 6"/>
                <a:gd name="T4" fmla="*/ 25 w 28"/>
                <a:gd name="T5" fmla="*/ 1 h 6"/>
                <a:gd name="T6" fmla="*/ 3 w 28"/>
                <a:gd name="T7" fmla="*/ 0 h 6"/>
                <a:gd name="T8" fmla="*/ 3 w 28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3" y="5"/>
                  </a:moveTo>
                  <a:cubicBezTo>
                    <a:pt x="10" y="6"/>
                    <a:pt x="17" y="6"/>
                    <a:pt x="25" y="6"/>
                  </a:cubicBezTo>
                  <a:cubicBezTo>
                    <a:pt x="28" y="6"/>
                    <a:pt x="28" y="1"/>
                    <a:pt x="25" y="1"/>
                  </a:cubicBezTo>
                  <a:cubicBezTo>
                    <a:pt x="17" y="1"/>
                    <a:pt x="10" y="1"/>
                    <a:pt x="3" y="0"/>
                  </a:cubicBezTo>
                  <a:cubicBezTo>
                    <a:pt x="0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1723" y="213"/>
              <a:ext cx="109" cy="21"/>
            </a:xfrm>
            <a:custGeom>
              <a:avLst/>
              <a:gdLst>
                <a:gd name="T0" fmla="*/ 4 w 31"/>
                <a:gd name="T1" fmla="*/ 7 h 7"/>
                <a:gd name="T2" fmla="*/ 28 w 31"/>
                <a:gd name="T3" fmla="*/ 5 h 7"/>
                <a:gd name="T4" fmla="*/ 28 w 31"/>
                <a:gd name="T5" fmla="*/ 0 h 7"/>
                <a:gd name="T6" fmla="*/ 3 w 31"/>
                <a:gd name="T7" fmla="*/ 2 h 7"/>
                <a:gd name="T8" fmla="*/ 4 w 3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4" y="7"/>
                  </a:moveTo>
                  <a:cubicBezTo>
                    <a:pt x="12" y="5"/>
                    <a:pt x="20" y="5"/>
                    <a:pt x="28" y="5"/>
                  </a:cubicBezTo>
                  <a:cubicBezTo>
                    <a:pt x="31" y="5"/>
                    <a:pt x="31" y="0"/>
                    <a:pt x="28" y="0"/>
                  </a:cubicBezTo>
                  <a:cubicBezTo>
                    <a:pt x="20" y="0"/>
                    <a:pt x="11" y="1"/>
                    <a:pt x="3" y="2"/>
                  </a:cubicBezTo>
                  <a:cubicBezTo>
                    <a:pt x="0" y="3"/>
                    <a:pt x="1" y="7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8"/>
            <p:cNvSpPr/>
            <p:nvPr/>
          </p:nvSpPr>
          <p:spPr bwMode="auto">
            <a:xfrm>
              <a:off x="1592" y="210"/>
              <a:ext cx="103" cy="21"/>
            </a:xfrm>
            <a:custGeom>
              <a:avLst/>
              <a:gdLst>
                <a:gd name="T0" fmla="*/ 3 w 29"/>
                <a:gd name="T1" fmla="*/ 5 h 7"/>
                <a:gd name="T2" fmla="*/ 26 w 29"/>
                <a:gd name="T3" fmla="*/ 6 h 7"/>
                <a:gd name="T4" fmla="*/ 26 w 29"/>
                <a:gd name="T5" fmla="*/ 1 h 7"/>
                <a:gd name="T6" fmla="*/ 3 w 29"/>
                <a:gd name="T7" fmla="*/ 0 h 7"/>
                <a:gd name="T8" fmla="*/ 3 w 29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7">
                  <a:moveTo>
                    <a:pt x="3" y="5"/>
                  </a:moveTo>
                  <a:cubicBezTo>
                    <a:pt x="11" y="5"/>
                    <a:pt x="18" y="7"/>
                    <a:pt x="26" y="6"/>
                  </a:cubicBezTo>
                  <a:cubicBezTo>
                    <a:pt x="29" y="6"/>
                    <a:pt x="29" y="1"/>
                    <a:pt x="26" y="1"/>
                  </a:cubicBezTo>
                  <a:cubicBezTo>
                    <a:pt x="18" y="2"/>
                    <a:pt x="11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69"/>
            <p:cNvSpPr/>
            <p:nvPr/>
          </p:nvSpPr>
          <p:spPr bwMode="auto">
            <a:xfrm>
              <a:off x="1444" y="210"/>
              <a:ext cx="103" cy="18"/>
            </a:xfrm>
            <a:custGeom>
              <a:avLst/>
              <a:gdLst>
                <a:gd name="T0" fmla="*/ 3 w 29"/>
                <a:gd name="T1" fmla="*/ 6 h 6"/>
                <a:gd name="T2" fmla="*/ 26 w 29"/>
                <a:gd name="T3" fmla="*/ 5 h 6"/>
                <a:gd name="T4" fmla="*/ 26 w 29"/>
                <a:gd name="T5" fmla="*/ 0 h 6"/>
                <a:gd name="T6" fmla="*/ 3 w 29"/>
                <a:gd name="T7" fmla="*/ 1 h 6"/>
                <a:gd name="T8" fmla="*/ 3 w 2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3" y="6"/>
                  </a:moveTo>
                  <a:cubicBezTo>
                    <a:pt x="10" y="6"/>
                    <a:pt x="18" y="6"/>
                    <a:pt x="26" y="5"/>
                  </a:cubicBezTo>
                  <a:cubicBezTo>
                    <a:pt x="29" y="4"/>
                    <a:pt x="29" y="0"/>
                    <a:pt x="26" y="0"/>
                  </a:cubicBezTo>
                  <a:cubicBezTo>
                    <a:pt x="18" y="1"/>
                    <a:pt x="10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70"/>
            <p:cNvSpPr/>
            <p:nvPr/>
          </p:nvSpPr>
          <p:spPr bwMode="auto">
            <a:xfrm>
              <a:off x="1296" y="207"/>
              <a:ext cx="88" cy="18"/>
            </a:xfrm>
            <a:custGeom>
              <a:avLst/>
              <a:gdLst>
                <a:gd name="T0" fmla="*/ 2 w 25"/>
                <a:gd name="T1" fmla="*/ 5 h 6"/>
                <a:gd name="T2" fmla="*/ 21 w 25"/>
                <a:gd name="T3" fmla="*/ 6 h 6"/>
                <a:gd name="T4" fmla="*/ 22 w 25"/>
                <a:gd name="T5" fmla="*/ 1 h 6"/>
                <a:gd name="T6" fmla="*/ 2 w 25"/>
                <a:gd name="T7" fmla="*/ 0 h 6"/>
                <a:gd name="T8" fmla="*/ 2 w 2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">
                  <a:moveTo>
                    <a:pt x="2" y="5"/>
                  </a:moveTo>
                  <a:cubicBezTo>
                    <a:pt x="9" y="5"/>
                    <a:pt x="15" y="5"/>
                    <a:pt x="21" y="6"/>
                  </a:cubicBezTo>
                  <a:cubicBezTo>
                    <a:pt x="24" y="6"/>
                    <a:pt x="25" y="2"/>
                    <a:pt x="22" y="1"/>
                  </a:cubicBezTo>
                  <a:cubicBezTo>
                    <a:pt x="16" y="0"/>
                    <a:pt x="9" y="0"/>
                    <a:pt x="2" y="0"/>
                  </a:cubicBezTo>
                  <a:cubicBezTo>
                    <a:pt x="0" y="0"/>
                    <a:pt x="0" y="5"/>
                    <a:pt x="2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71"/>
            <p:cNvSpPr/>
            <p:nvPr/>
          </p:nvSpPr>
          <p:spPr bwMode="auto">
            <a:xfrm>
              <a:off x="1155" y="204"/>
              <a:ext cx="102" cy="18"/>
            </a:xfrm>
            <a:custGeom>
              <a:avLst/>
              <a:gdLst>
                <a:gd name="T0" fmla="*/ 3 w 29"/>
                <a:gd name="T1" fmla="*/ 6 h 6"/>
                <a:gd name="T2" fmla="*/ 26 w 29"/>
                <a:gd name="T3" fmla="*/ 6 h 6"/>
                <a:gd name="T4" fmla="*/ 26 w 29"/>
                <a:gd name="T5" fmla="*/ 1 h 6"/>
                <a:gd name="T6" fmla="*/ 3 w 29"/>
                <a:gd name="T7" fmla="*/ 1 h 6"/>
                <a:gd name="T8" fmla="*/ 3 w 2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3" y="6"/>
                  </a:moveTo>
                  <a:cubicBezTo>
                    <a:pt x="11" y="6"/>
                    <a:pt x="18" y="5"/>
                    <a:pt x="26" y="6"/>
                  </a:cubicBezTo>
                  <a:cubicBezTo>
                    <a:pt x="29" y="6"/>
                    <a:pt x="28" y="2"/>
                    <a:pt x="26" y="1"/>
                  </a:cubicBezTo>
                  <a:cubicBezTo>
                    <a:pt x="18" y="0"/>
                    <a:pt x="11" y="1"/>
                    <a:pt x="3" y="1"/>
                  </a:cubicBezTo>
                  <a:cubicBezTo>
                    <a:pt x="1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72"/>
            <p:cNvSpPr/>
            <p:nvPr/>
          </p:nvSpPr>
          <p:spPr bwMode="auto">
            <a:xfrm>
              <a:off x="1046" y="201"/>
              <a:ext cx="91" cy="24"/>
            </a:xfrm>
            <a:custGeom>
              <a:avLst/>
              <a:gdLst>
                <a:gd name="T0" fmla="*/ 4 w 26"/>
                <a:gd name="T1" fmla="*/ 7 h 8"/>
                <a:gd name="T2" fmla="*/ 22 w 26"/>
                <a:gd name="T3" fmla="*/ 7 h 8"/>
                <a:gd name="T4" fmla="*/ 23 w 26"/>
                <a:gd name="T5" fmla="*/ 2 h 8"/>
                <a:gd name="T6" fmla="*/ 3 w 26"/>
                <a:gd name="T7" fmla="*/ 2 h 8"/>
                <a:gd name="T8" fmla="*/ 4 w 26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8">
                  <a:moveTo>
                    <a:pt x="4" y="7"/>
                  </a:moveTo>
                  <a:cubicBezTo>
                    <a:pt x="10" y="6"/>
                    <a:pt x="17" y="5"/>
                    <a:pt x="22" y="7"/>
                  </a:cubicBezTo>
                  <a:cubicBezTo>
                    <a:pt x="25" y="8"/>
                    <a:pt x="26" y="3"/>
                    <a:pt x="23" y="2"/>
                  </a:cubicBezTo>
                  <a:cubicBezTo>
                    <a:pt x="17" y="0"/>
                    <a:pt x="10" y="1"/>
                    <a:pt x="3" y="2"/>
                  </a:cubicBezTo>
                  <a:cubicBezTo>
                    <a:pt x="0" y="3"/>
                    <a:pt x="2" y="7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73"/>
            <p:cNvSpPr/>
            <p:nvPr/>
          </p:nvSpPr>
          <p:spPr bwMode="auto">
            <a:xfrm>
              <a:off x="894" y="204"/>
              <a:ext cx="106" cy="18"/>
            </a:xfrm>
            <a:custGeom>
              <a:avLst/>
              <a:gdLst>
                <a:gd name="T0" fmla="*/ 3 w 30"/>
                <a:gd name="T1" fmla="*/ 5 h 6"/>
                <a:gd name="T2" fmla="*/ 27 w 30"/>
                <a:gd name="T3" fmla="*/ 6 h 6"/>
                <a:gd name="T4" fmla="*/ 27 w 30"/>
                <a:gd name="T5" fmla="*/ 1 h 6"/>
                <a:gd name="T6" fmla="*/ 3 w 30"/>
                <a:gd name="T7" fmla="*/ 0 h 6"/>
                <a:gd name="T8" fmla="*/ 3 w 30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" y="5"/>
                  </a:moveTo>
                  <a:cubicBezTo>
                    <a:pt x="11" y="5"/>
                    <a:pt x="19" y="5"/>
                    <a:pt x="27" y="6"/>
                  </a:cubicBezTo>
                  <a:cubicBezTo>
                    <a:pt x="30" y="6"/>
                    <a:pt x="30" y="2"/>
                    <a:pt x="27" y="1"/>
                  </a:cubicBezTo>
                  <a:cubicBezTo>
                    <a:pt x="19" y="0"/>
                    <a:pt x="11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74"/>
            <p:cNvSpPr/>
            <p:nvPr/>
          </p:nvSpPr>
          <p:spPr bwMode="auto">
            <a:xfrm>
              <a:off x="756" y="201"/>
              <a:ext cx="106" cy="24"/>
            </a:xfrm>
            <a:custGeom>
              <a:avLst/>
              <a:gdLst>
                <a:gd name="T0" fmla="*/ 3 w 30"/>
                <a:gd name="T1" fmla="*/ 6 h 8"/>
                <a:gd name="T2" fmla="*/ 27 w 30"/>
                <a:gd name="T3" fmla="*/ 7 h 8"/>
                <a:gd name="T4" fmla="*/ 27 w 30"/>
                <a:gd name="T5" fmla="*/ 2 h 8"/>
                <a:gd name="T6" fmla="*/ 4 w 30"/>
                <a:gd name="T7" fmla="*/ 1 h 8"/>
                <a:gd name="T8" fmla="*/ 3 w 30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3" y="6"/>
                  </a:moveTo>
                  <a:cubicBezTo>
                    <a:pt x="11" y="8"/>
                    <a:pt x="19" y="7"/>
                    <a:pt x="27" y="7"/>
                  </a:cubicBezTo>
                  <a:cubicBezTo>
                    <a:pt x="30" y="7"/>
                    <a:pt x="30" y="2"/>
                    <a:pt x="27" y="2"/>
                  </a:cubicBezTo>
                  <a:cubicBezTo>
                    <a:pt x="19" y="2"/>
                    <a:pt x="12" y="3"/>
                    <a:pt x="4" y="1"/>
                  </a:cubicBezTo>
                  <a:cubicBezTo>
                    <a:pt x="1" y="0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75"/>
            <p:cNvSpPr/>
            <p:nvPr/>
          </p:nvSpPr>
          <p:spPr bwMode="auto">
            <a:xfrm>
              <a:off x="629" y="201"/>
              <a:ext cx="92" cy="18"/>
            </a:xfrm>
            <a:custGeom>
              <a:avLst/>
              <a:gdLst>
                <a:gd name="T0" fmla="*/ 3 w 26"/>
                <a:gd name="T1" fmla="*/ 5 h 6"/>
                <a:gd name="T2" fmla="*/ 22 w 26"/>
                <a:gd name="T3" fmla="*/ 6 h 6"/>
                <a:gd name="T4" fmla="*/ 23 w 26"/>
                <a:gd name="T5" fmla="*/ 1 h 6"/>
                <a:gd name="T6" fmla="*/ 3 w 26"/>
                <a:gd name="T7" fmla="*/ 0 h 6"/>
                <a:gd name="T8" fmla="*/ 3 w 2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3" y="5"/>
                  </a:moveTo>
                  <a:cubicBezTo>
                    <a:pt x="9" y="5"/>
                    <a:pt x="16" y="5"/>
                    <a:pt x="22" y="6"/>
                  </a:cubicBezTo>
                  <a:cubicBezTo>
                    <a:pt x="25" y="6"/>
                    <a:pt x="26" y="2"/>
                    <a:pt x="23" y="1"/>
                  </a:cubicBezTo>
                  <a:cubicBezTo>
                    <a:pt x="17" y="0"/>
                    <a:pt x="10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76"/>
            <p:cNvSpPr/>
            <p:nvPr/>
          </p:nvSpPr>
          <p:spPr bwMode="auto">
            <a:xfrm>
              <a:off x="488" y="195"/>
              <a:ext cx="113" cy="27"/>
            </a:xfrm>
            <a:custGeom>
              <a:avLst/>
              <a:gdLst>
                <a:gd name="T0" fmla="*/ 4 w 32"/>
                <a:gd name="T1" fmla="*/ 8 h 9"/>
                <a:gd name="T2" fmla="*/ 29 w 32"/>
                <a:gd name="T3" fmla="*/ 7 h 9"/>
                <a:gd name="T4" fmla="*/ 29 w 32"/>
                <a:gd name="T5" fmla="*/ 2 h 9"/>
                <a:gd name="T6" fmla="*/ 3 w 32"/>
                <a:gd name="T7" fmla="*/ 3 h 9"/>
                <a:gd name="T8" fmla="*/ 4 w 32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9">
                  <a:moveTo>
                    <a:pt x="4" y="8"/>
                  </a:moveTo>
                  <a:cubicBezTo>
                    <a:pt x="12" y="5"/>
                    <a:pt x="21" y="7"/>
                    <a:pt x="29" y="7"/>
                  </a:cubicBezTo>
                  <a:cubicBezTo>
                    <a:pt x="32" y="7"/>
                    <a:pt x="32" y="2"/>
                    <a:pt x="29" y="2"/>
                  </a:cubicBezTo>
                  <a:cubicBezTo>
                    <a:pt x="21" y="2"/>
                    <a:pt x="11" y="0"/>
                    <a:pt x="3" y="3"/>
                  </a:cubicBezTo>
                  <a:cubicBezTo>
                    <a:pt x="0" y="4"/>
                    <a:pt x="2" y="9"/>
                    <a:pt x="4" y="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77"/>
            <p:cNvSpPr/>
            <p:nvPr/>
          </p:nvSpPr>
          <p:spPr bwMode="auto">
            <a:xfrm>
              <a:off x="368" y="204"/>
              <a:ext cx="96" cy="18"/>
            </a:xfrm>
            <a:custGeom>
              <a:avLst/>
              <a:gdLst>
                <a:gd name="T0" fmla="*/ 5 w 27"/>
                <a:gd name="T1" fmla="*/ 6 h 6"/>
                <a:gd name="T2" fmla="*/ 24 w 27"/>
                <a:gd name="T3" fmla="*/ 5 h 6"/>
                <a:gd name="T4" fmla="*/ 24 w 27"/>
                <a:gd name="T5" fmla="*/ 0 h 6"/>
                <a:gd name="T6" fmla="*/ 3 w 27"/>
                <a:gd name="T7" fmla="*/ 1 h 6"/>
                <a:gd name="T8" fmla="*/ 5 w 2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5" y="6"/>
                  </a:moveTo>
                  <a:cubicBezTo>
                    <a:pt x="11" y="5"/>
                    <a:pt x="18" y="5"/>
                    <a:pt x="24" y="5"/>
                  </a:cubicBezTo>
                  <a:cubicBezTo>
                    <a:pt x="27" y="5"/>
                    <a:pt x="27" y="0"/>
                    <a:pt x="24" y="0"/>
                  </a:cubicBezTo>
                  <a:cubicBezTo>
                    <a:pt x="17" y="0"/>
                    <a:pt x="10" y="0"/>
                    <a:pt x="3" y="1"/>
                  </a:cubicBezTo>
                  <a:cubicBezTo>
                    <a:pt x="0" y="2"/>
                    <a:pt x="2" y="6"/>
                    <a:pt x="5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78"/>
            <p:cNvSpPr/>
            <p:nvPr/>
          </p:nvSpPr>
          <p:spPr bwMode="auto">
            <a:xfrm>
              <a:off x="256" y="201"/>
              <a:ext cx="105" cy="18"/>
            </a:xfrm>
            <a:custGeom>
              <a:avLst/>
              <a:gdLst>
                <a:gd name="T0" fmla="*/ 3 w 30"/>
                <a:gd name="T1" fmla="*/ 6 h 6"/>
                <a:gd name="T2" fmla="*/ 28 w 30"/>
                <a:gd name="T3" fmla="*/ 5 h 6"/>
                <a:gd name="T4" fmla="*/ 28 w 30"/>
                <a:gd name="T5" fmla="*/ 0 h 6"/>
                <a:gd name="T6" fmla="*/ 3 w 30"/>
                <a:gd name="T7" fmla="*/ 1 h 6"/>
                <a:gd name="T8" fmla="*/ 3 w 3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" y="6"/>
                  </a:moveTo>
                  <a:cubicBezTo>
                    <a:pt x="11" y="6"/>
                    <a:pt x="19" y="5"/>
                    <a:pt x="28" y="5"/>
                  </a:cubicBezTo>
                  <a:cubicBezTo>
                    <a:pt x="30" y="5"/>
                    <a:pt x="30" y="0"/>
                    <a:pt x="28" y="0"/>
                  </a:cubicBezTo>
                  <a:cubicBezTo>
                    <a:pt x="19" y="0"/>
                    <a:pt x="11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59199" y="-1"/>
            <a:ext cx="3432801" cy="397566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248961"/>
            <a:ext cx="4345577" cy="3609039"/>
          </a:xfrm>
          <a:prstGeom prst="rect">
            <a:avLst/>
          </a:prstGeom>
        </p:spPr>
      </p:pic>
      <p:sp>
        <p:nvSpPr>
          <p:cNvPr id="180" name="文本框 179"/>
          <p:cNvSpPr txBox="1"/>
          <p:nvPr/>
        </p:nvSpPr>
        <p:spPr>
          <a:xfrm>
            <a:off x="581788" y="389255"/>
            <a:ext cx="281406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BE9CB3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PART. 1</a:t>
            </a:r>
            <a:endParaRPr lang="zh-CN" altLang="en-US" sz="6600" dirty="0">
              <a:solidFill>
                <a:srgbClr val="BE9CB3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1" name="文本框 180"/>
          <p:cNvSpPr txBox="1"/>
          <p:nvPr/>
        </p:nvSpPr>
        <p:spPr>
          <a:xfrm>
            <a:off x="3279775" y="1556385"/>
            <a:ext cx="56318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>
                <a:solidFill>
                  <a:srgbClr val="7030A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DIGITAL ESCAPE CLASSROOMS</a:t>
            </a:r>
            <a:endParaRPr lang="en-US" altLang="zh-CN" sz="4800" b="1" dirty="0">
              <a:solidFill>
                <a:srgbClr val="7030A0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685"/>
            <a:ext cx="10515600" cy="974090"/>
          </a:xfrm>
        </p:spPr>
        <p:txBody>
          <a:bodyPr/>
          <a:p>
            <a:pPr algn="ctr"/>
            <a:r>
              <a:rPr lang="en-US" b="1">
                <a:solidFill>
                  <a:srgbClr val="7030A0"/>
                </a:solidFill>
              </a:rPr>
              <a:t>Description of the creation of an EC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0775"/>
            <a:ext cx="10515600" cy="5497830"/>
          </a:xfrm>
        </p:spPr>
        <p:txBody>
          <a:bodyPr>
            <a:normAutofit fontScale="90000" lnSpcReduction="10000"/>
          </a:bodyPr>
          <a:p>
            <a:pPr>
              <a:buFont typeface="Wingdings" panose="05000000000000000000" charset="0"/>
              <a:buChar char="v"/>
            </a:pPr>
            <a:r>
              <a:rPr lang="en-US"/>
              <a:t> </a:t>
            </a:r>
            <a:r>
              <a:rPr lang="en-US">
                <a:solidFill>
                  <a:srgbClr val="7030A0"/>
                </a:solidFill>
              </a:rPr>
              <a:t>You use Google forms </a:t>
            </a:r>
            <a:endParaRPr lang="en-US">
              <a:solidFill>
                <a:srgbClr val="7030A0"/>
              </a:solidFill>
            </a:endParaRPr>
          </a:p>
          <a:p>
            <a:pPr>
              <a:buFont typeface="Wingdings" panose="05000000000000000000" charset="0"/>
              <a:buChar char="v"/>
            </a:pPr>
            <a:r>
              <a:rPr lang="en-US">
                <a:solidFill>
                  <a:srgbClr val="7030A0"/>
                </a:solidFill>
              </a:rPr>
              <a:t>You create different classrooms i.e. tasks from different schoool subjects. Finishing one task the students ”get a key” and can ecape that particular classroom. They get feedback if they are wrong and have to complete the task(s) correctly. </a:t>
            </a:r>
            <a:endParaRPr lang="en-US">
              <a:solidFill>
                <a:srgbClr val="7030A0"/>
              </a:solidFill>
            </a:endParaRPr>
          </a:p>
          <a:p>
            <a:pPr>
              <a:buFont typeface="Wingdings" panose="05000000000000000000" charset="0"/>
              <a:buChar char="v"/>
            </a:pPr>
            <a:r>
              <a:rPr lang="en-US">
                <a:solidFill>
                  <a:srgbClr val="7030A0"/>
                </a:solidFill>
              </a:rPr>
              <a:t>When they escape all the classrooms they get the final key in order to be able to exit the school. </a:t>
            </a:r>
            <a:endParaRPr lang="en-US">
              <a:solidFill>
                <a:srgbClr val="7030A0"/>
              </a:solidFill>
            </a:endParaRPr>
          </a:p>
          <a:p>
            <a:pPr>
              <a:buFont typeface="Wingdings" panose="05000000000000000000" charset="0"/>
              <a:buChar char="v"/>
            </a:pPr>
            <a:r>
              <a:rPr lang="en-US">
                <a:solidFill>
                  <a:srgbClr val="7030A0"/>
                </a:solidFill>
              </a:rPr>
              <a:t> Tasks are created as in any google forms and they can be different type (multiple-questions, matching, short texts, etc). You should set the option that all the tasks are obligatory and should be solved correctly. </a:t>
            </a:r>
            <a:endParaRPr lang="en-US">
              <a:solidFill>
                <a:srgbClr val="7030A0"/>
              </a:solidFill>
            </a:endParaRPr>
          </a:p>
          <a:p>
            <a:pPr>
              <a:buFont typeface="Wingdings" panose="05000000000000000000" charset="0"/>
              <a:buChar char="v"/>
            </a:pPr>
            <a:r>
              <a:rPr lang="en-US">
                <a:solidFill>
                  <a:srgbClr val="7030A0"/>
                </a:solidFill>
              </a:rPr>
              <a:t>Tasks are to focus on developing:</a:t>
            </a:r>
            <a:endParaRPr lang="en-US">
              <a:solidFill>
                <a:srgbClr val="7030A0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>
                <a:solidFill>
                  <a:srgbClr val="7030A0"/>
                </a:solidFill>
              </a:rPr>
              <a:t>-problem-solving skills, -critical thinking, </a:t>
            </a:r>
            <a:endParaRPr lang="en-US">
              <a:solidFill>
                <a:srgbClr val="7030A0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>
                <a:solidFill>
                  <a:srgbClr val="7030A0"/>
                </a:solidFill>
              </a:rPr>
              <a:t>-communication and collaboration, </a:t>
            </a:r>
            <a:endParaRPr lang="en-US">
              <a:solidFill>
                <a:srgbClr val="7030A0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>
                <a:solidFill>
                  <a:srgbClr val="7030A0"/>
                </a:solidFill>
              </a:rPr>
              <a:t>-creativity and inovation. </a:t>
            </a:r>
            <a:endParaRPr lang="en-US">
              <a:solidFill>
                <a:srgbClr val="7030A0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endParaRPr lang="en-US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66668" y="191589"/>
            <a:ext cx="11844464" cy="6500428"/>
            <a:chOff x="206" y="189"/>
            <a:chExt cx="7270" cy="3947"/>
          </a:xfrm>
        </p:grpSpPr>
        <p:sp>
          <p:nvSpPr>
            <p:cNvPr id="6" name="Freeform 5"/>
            <p:cNvSpPr/>
            <p:nvPr/>
          </p:nvSpPr>
          <p:spPr bwMode="auto">
            <a:xfrm>
              <a:off x="210" y="189"/>
              <a:ext cx="24" cy="62"/>
            </a:xfrm>
            <a:custGeom>
              <a:avLst/>
              <a:gdLst>
                <a:gd name="T0" fmla="*/ 6 w 7"/>
                <a:gd name="T1" fmla="*/ 14 h 21"/>
                <a:gd name="T2" fmla="*/ 6 w 7"/>
                <a:gd name="T3" fmla="*/ 14 h 21"/>
                <a:gd name="T4" fmla="*/ 5 w 7"/>
                <a:gd name="T5" fmla="*/ 3 h 21"/>
                <a:gd name="T6" fmla="*/ 0 w 7"/>
                <a:gd name="T7" fmla="*/ 3 h 21"/>
                <a:gd name="T8" fmla="*/ 1 w 7"/>
                <a:gd name="T9" fmla="*/ 18 h 21"/>
                <a:gd name="T10" fmla="*/ 5 w 7"/>
                <a:gd name="T11" fmla="*/ 20 h 21"/>
                <a:gd name="T12" fmla="*/ 7 w 7"/>
                <a:gd name="T13" fmla="*/ 17 h 21"/>
                <a:gd name="T14" fmla="*/ 6 w 7"/>
                <a:gd name="T1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1"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6" y="10"/>
                    <a:pt x="5" y="7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8"/>
                    <a:pt x="1" y="13"/>
                    <a:pt x="1" y="18"/>
                  </a:cubicBezTo>
                  <a:cubicBezTo>
                    <a:pt x="1" y="19"/>
                    <a:pt x="3" y="21"/>
                    <a:pt x="5" y="20"/>
                  </a:cubicBezTo>
                  <a:cubicBezTo>
                    <a:pt x="6" y="19"/>
                    <a:pt x="6" y="18"/>
                    <a:pt x="7" y="17"/>
                  </a:cubicBezTo>
                  <a:cubicBezTo>
                    <a:pt x="7" y="16"/>
                    <a:pt x="6" y="15"/>
                    <a:pt x="6" y="1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217" y="266"/>
              <a:ext cx="21" cy="66"/>
            </a:xfrm>
            <a:custGeom>
              <a:avLst/>
              <a:gdLst>
                <a:gd name="T0" fmla="*/ 5 w 6"/>
                <a:gd name="T1" fmla="*/ 3 h 22"/>
                <a:gd name="T2" fmla="*/ 1 w 6"/>
                <a:gd name="T3" fmla="*/ 3 h 22"/>
                <a:gd name="T4" fmla="*/ 2 w 6"/>
                <a:gd name="T5" fmla="*/ 19 h 22"/>
                <a:gd name="T6" fmla="*/ 6 w 6"/>
                <a:gd name="T7" fmla="*/ 19 h 22"/>
                <a:gd name="T8" fmla="*/ 5 w 6"/>
                <a:gd name="T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2">
                  <a:moveTo>
                    <a:pt x="5" y="3"/>
                  </a:moveTo>
                  <a:cubicBezTo>
                    <a:pt x="5" y="0"/>
                    <a:pt x="0" y="0"/>
                    <a:pt x="1" y="3"/>
                  </a:cubicBezTo>
                  <a:cubicBezTo>
                    <a:pt x="1" y="9"/>
                    <a:pt x="1" y="14"/>
                    <a:pt x="2" y="19"/>
                  </a:cubicBezTo>
                  <a:cubicBezTo>
                    <a:pt x="2" y="22"/>
                    <a:pt x="6" y="22"/>
                    <a:pt x="6" y="19"/>
                  </a:cubicBezTo>
                  <a:cubicBezTo>
                    <a:pt x="6" y="14"/>
                    <a:pt x="5" y="9"/>
                    <a:pt x="5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20" y="355"/>
              <a:ext cx="18" cy="60"/>
            </a:xfrm>
            <a:custGeom>
              <a:avLst/>
              <a:gdLst>
                <a:gd name="T0" fmla="*/ 5 w 5"/>
                <a:gd name="T1" fmla="*/ 15 h 20"/>
                <a:gd name="T2" fmla="*/ 5 w 5"/>
                <a:gd name="T3" fmla="*/ 14 h 20"/>
                <a:gd name="T4" fmla="*/ 5 w 5"/>
                <a:gd name="T5" fmla="*/ 10 h 20"/>
                <a:gd name="T6" fmla="*/ 5 w 5"/>
                <a:gd name="T7" fmla="*/ 5 h 20"/>
                <a:gd name="T8" fmla="*/ 5 w 5"/>
                <a:gd name="T9" fmla="*/ 4 h 20"/>
                <a:gd name="T10" fmla="*/ 5 w 5"/>
                <a:gd name="T11" fmla="*/ 3 h 20"/>
                <a:gd name="T12" fmla="*/ 5 w 5"/>
                <a:gd name="T13" fmla="*/ 3 h 20"/>
                <a:gd name="T14" fmla="*/ 5 w 5"/>
                <a:gd name="T15" fmla="*/ 2 h 20"/>
                <a:gd name="T16" fmla="*/ 1 w 5"/>
                <a:gd name="T17" fmla="*/ 2 h 20"/>
                <a:gd name="T18" fmla="*/ 0 w 5"/>
                <a:gd name="T19" fmla="*/ 13 h 20"/>
                <a:gd name="T20" fmla="*/ 1 w 5"/>
                <a:gd name="T21" fmla="*/ 18 h 20"/>
                <a:gd name="T22" fmla="*/ 5 w 5"/>
                <a:gd name="T23" fmla="*/ 17 h 20"/>
                <a:gd name="T24" fmla="*/ 5 w 5"/>
                <a:gd name="T2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20">
                  <a:moveTo>
                    <a:pt x="5" y="15"/>
                  </a:moveTo>
                  <a:cubicBezTo>
                    <a:pt x="5" y="15"/>
                    <a:pt x="5" y="15"/>
                    <a:pt x="5" y="14"/>
                  </a:cubicBezTo>
                  <a:cubicBezTo>
                    <a:pt x="5" y="13"/>
                    <a:pt x="5" y="11"/>
                    <a:pt x="5" y="10"/>
                  </a:cubicBezTo>
                  <a:cubicBezTo>
                    <a:pt x="5" y="8"/>
                    <a:pt x="5" y="7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1" y="0"/>
                    <a:pt x="1" y="2"/>
                  </a:cubicBezTo>
                  <a:cubicBezTo>
                    <a:pt x="0" y="6"/>
                    <a:pt x="0" y="10"/>
                    <a:pt x="0" y="13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2" y="20"/>
                    <a:pt x="4" y="19"/>
                    <a:pt x="5" y="17"/>
                  </a:cubicBezTo>
                  <a:cubicBezTo>
                    <a:pt x="5" y="16"/>
                    <a:pt x="5" y="16"/>
                    <a:pt x="5" y="1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24" y="429"/>
              <a:ext cx="14" cy="69"/>
            </a:xfrm>
            <a:custGeom>
              <a:avLst/>
              <a:gdLst>
                <a:gd name="T0" fmla="*/ 0 w 4"/>
                <a:gd name="T1" fmla="*/ 3 h 23"/>
                <a:gd name="T2" fmla="*/ 0 w 4"/>
                <a:gd name="T3" fmla="*/ 20 h 23"/>
                <a:gd name="T4" fmla="*/ 4 w 4"/>
                <a:gd name="T5" fmla="*/ 20 h 23"/>
                <a:gd name="T6" fmla="*/ 4 w 4"/>
                <a:gd name="T7" fmla="*/ 3 h 23"/>
                <a:gd name="T8" fmla="*/ 0 w 4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3">
                  <a:moveTo>
                    <a:pt x="0" y="3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4" y="23"/>
                    <a:pt x="4" y="2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20" y="524"/>
              <a:ext cx="14" cy="57"/>
            </a:xfrm>
            <a:custGeom>
              <a:avLst/>
              <a:gdLst>
                <a:gd name="T0" fmla="*/ 0 w 4"/>
                <a:gd name="T1" fmla="*/ 3 h 19"/>
                <a:gd name="T2" fmla="*/ 0 w 4"/>
                <a:gd name="T3" fmla="*/ 16 h 19"/>
                <a:gd name="T4" fmla="*/ 4 w 4"/>
                <a:gd name="T5" fmla="*/ 16 h 19"/>
                <a:gd name="T6" fmla="*/ 4 w 4"/>
                <a:gd name="T7" fmla="*/ 3 h 19"/>
                <a:gd name="T8" fmla="*/ 0 w 4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3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4" y="19"/>
                    <a:pt x="4" y="16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220" y="605"/>
              <a:ext cx="14" cy="65"/>
            </a:xfrm>
            <a:custGeom>
              <a:avLst/>
              <a:gdLst>
                <a:gd name="T0" fmla="*/ 0 w 4"/>
                <a:gd name="T1" fmla="*/ 3 h 22"/>
                <a:gd name="T2" fmla="*/ 0 w 4"/>
                <a:gd name="T3" fmla="*/ 19 h 22"/>
                <a:gd name="T4" fmla="*/ 4 w 4"/>
                <a:gd name="T5" fmla="*/ 19 h 22"/>
                <a:gd name="T6" fmla="*/ 4 w 4"/>
                <a:gd name="T7" fmla="*/ 3 h 22"/>
                <a:gd name="T8" fmla="*/ 0 w 4"/>
                <a:gd name="T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2">
                  <a:moveTo>
                    <a:pt x="0" y="3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4" y="22"/>
                    <a:pt x="4" y="1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13" y="688"/>
              <a:ext cx="28" cy="80"/>
            </a:xfrm>
            <a:custGeom>
              <a:avLst/>
              <a:gdLst>
                <a:gd name="T0" fmla="*/ 5 w 8"/>
                <a:gd name="T1" fmla="*/ 3 h 27"/>
                <a:gd name="T2" fmla="*/ 1 w 8"/>
                <a:gd name="T3" fmla="*/ 4 h 27"/>
                <a:gd name="T4" fmla="*/ 3 w 8"/>
                <a:gd name="T5" fmla="*/ 24 h 27"/>
                <a:gd name="T6" fmla="*/ 7 w 8"/>
                <a:gd name="T7" fmla="*/ 23 h 27"/>
                <a:gd name="T8" fmla="*/ 5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5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2" y="11"/>
                    <a:pt x="1" y="18"/>
                    <a:pt x="3" y="24"/>
                  </a:cubicBezTo>
                  <a:cubicBezTo>
                    <a:pt x="3" y="27"/>
                    <a:pt x="8" y="26"/>
                    <a:pt x="7" y="23"/>
                  </a:cubicBezTo>
                  <a:cubicBezTo>
                    <a:pt x="6" y="16"/>
                    <a:pt x="6" y="10"/>
                    <a:pt x="5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213" y="792"/>
              <a:ext cx="28" cy="74"/>
            </a:xfrm>
            <a:custGeom>
              <a:avLst/>
              <a:gdLst>
                <a:gd name="T0" fmla="*/ 3 w 8"/>
                <a:gd name="T1" fmla="*/ 3 h 25"/>
                <a:gd name="T2" fmla="*/ 1 w 8"/>
                <a:gd name="T3" fmla="*/ 21 h 25"/>
                <a:gd name="T4" fmla="*/ 5 w 8"/>
                <a:gd name="T5" fmla="*/ 22 h 25"/>
                <a:gd name="T6" fmla="*/ 7 w 8"/>
                <a:gd name="T7" fmla="*/ 4 h 25"/>
                <a:gd name="T8" fmla="*/ 3 w 8"/>
                <a:gd name="T9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5">
                  <a:moveTo>
                    <a:pt x="3" y="3"/>
                  </a:moveTo>
                  <a:cubicBezTo>
                    <a:pt x="2" y="9"/>
                    <a:pt x="2" y="15"/>
                    <a:pt x="1" y="21"/>
                  </a:cubicBezTo>
                  <a:cubicBezTo>
                    <a:pt x="0" y="24"/>
                    <a:pt x="4" y="25"/>
                    <a:pt x="5" y="22"/>
                  </a:cubicBezTo>
                  <a:cubicBezTo>
                    <a:pt x="6" y="16"/>
                    <a:pt x="6" y="10"/>
                    <a:pt x="7" y="4"/>
                  </a:cubicBezTo>
                  <a:cubicBezTo>
                    <a:pt x="8" y="1"/>
                    <a:pt x="3" y="0"/>
                    <a:pt x="3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13" y="887"/>
              <a:ext cx="21" cy="74"/>
            </a:xfrm>
            <a:custGeom>
              <a:avLst/>
              <a:gdLst>
                <a:gd name="T0" fmla="*/ 2 w 6"/>
                <a:gd name="T1" fmla="*/ 3 h 25"/>
                <a:gd name="T2" fmla="*/ 0 w 6"/>
                <a:gd name="T3" fmla="*/ 22 h 25"/>
                <a:gd name="T4" fmla="*/ 5 w 6"/>
                <a:gd name="T5" fmla="*/ 22 h 25"/>
                <a:gd name="T6" fmla="*/ 6 w 6"/>
                <a:gd name="T7" fmla="*/ 3 h 25"/>
                <a:gd name="T8" fmla="*/ 2 w 6"/>
                <a:gd name="T9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5">
                  <a:moveTo>
                    <a:pt x="2" y="3"/>
                  </a:moveTo>
                  <a:cubicBezTo>
                    <a:pt x="1" y="9"/>
                    <a:pt x="1" y="16"/>
                    <a:pt x="0" y="22"/>
                  </a:cubicBezTo>
                  <a:cubicBezTo>
                    <a:pt x="0" y="25"/>
                    <a:pt x="5" y="25"/>
                    <a:pt x="5" y="22"/>
                  </a:cubicBezTo>
                  <a:cubicBezTo>
                    <a:pt x="5" y="16"/>
                    <a:pt x="6" y="9"/>
                    <a:pt x="6" y="3"/>
                  </a:cubicBezTo>
                  <a:cubicBezTo>
                    <a:pt x="6" y="0"/>
                    <a:pt x="2" y="0"/>
                    <a:pt x="2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213" y="981"/>
              <a:ext cx="25" cy="75"/>
            </a:xfrm>
            <a:custGeom>
              <a:avLst/>
              <a:gdLst>
                <a:gd name="T0" fmla="*/ 3 w 7"/>
                <a:gd name="T1" fmla="*/ 3 h 25"/>
                <a:gd name="T2" fmla="*/ 2 w 7"/>
                <a:gd name="T3" fmla="*/ 13 h 25"/>
                <a:gd name="T4" fmla="*/ 2 w 7"/>
                <a:gd name="T5" fmla="*/ 18 h 25"/>
                <a:gd name="T6" fmla="*/ 2 w 7"/>
                <a:gd name="T7" fmla="*/ 20 h 25"/>
                <a:gd name="T8" fmla="*/ 2 w 7"/>
                <a:gd name="T9" fmla="*/ 20 h 25"/>
                <a:gd name="T10" fmla="*/ 5 w 7"/>
                <a:gd name="T11" fmla="*/ 24 h 25"/>
                <a:gd name="T12" fmla="*/ 7 w 7"/>
                <a:gd name="T13" fmla="*/ 16 h 25"/>
                <a:gd name="T14" fmla="*/ 7 w 7"/>
                <a:gd name="T15" fmla="*/ 3 h 25"/>
                <a:gd name="T16" fmla="*/ 3 w 7"/>
                <a:gd name="T17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5">
                  <a:moveTo>
                    <a:pt x="3" y="3"/>
                  </a:moveTo>
                  <a:cubicBezTo>
                    <a:pt x="3" y="6"/>
                    <a:pt x="3" y="9"/>
                    <a:pt x="2" y="13"/>
                  </a:cubicBezTo>
                  <a:cubicBezTo>
                    <a:pt x="2" y="14"/>
                    <a:pt x="2" y="16"/>
                    <a:pt x="2" y="18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22"/>
                    <a:pt x="3" y="25"/>
                    <a:pt x="5" y="24"/>
                  </a:cubicBezTo>
                  <a:cubicBezTo>
                    <a:pt x="7" y="23"/>
                    <a:pt x="7" y="18"/>
                    <a:pt x="7" y="16"/>
                  </a:cubicBezTo>
                  <a:cubicBezTo>
                    <a:pt x="7" y="12"/>
                    <a:pt x="7" y="7"/>
                    <a:pt x="7" y="3"/>
                  </a:cubicBezTo>
                  <a:cubicBezTo>
                    <a:pt x="7" y="0"/>
                    <a:pt x="3" y="0"/>
                    <a:pt x="3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206" y="1079"/>
              <a:ext cx="28" cy="75"/>
            </a:xfrm>
            <a:custGeom>
              <a:avLst/>
              <a:gdLst>
                <a:gd name="T0" fmla="*/ 7 w 8"/>
                <a:gd name="T1" fmla="*/ 18 h 25"/>
                <a:gd name="T2" fmla="*/ 6 w 8"/>
                <a:gd name="T3" fmla="*/ 10 h 25"/>
                <a:gd name="T4" fmla="*/ 6 w 8"/>
                <a:gd name="T5" fmla="*/ 6 h 25"/>
                <a:gd name="T6" fmla="*/ 6 w 8"/>
                <a:gd name="T7" fmla="*/ 5 h 25"/>
                <a:gd name="T8" fmla="*/ 2 w 8"/>
                <a:gd name="T9" fmla="*/ 2 h 25"/>
                <a:gd name="T10" fmla="*/ 2 w 8"/>
                <a:gd name="T11" fmla="*/ 12 h 25"/>
                <a:gd name="T12" fmla="*/ 2 w 8"/>
                <a:gd name="T13" fmla="*/ 18 h 25"/>
                <a:gd name="T14" fmla="*/ 3 w 8"/>
                <a:gd name="T15" fmla="*/ 19 h 25"/>
                <a:gd name="T16" fmla="*/ 2 w 8"/>
                <a:gd name="T17" fmla="*/ 23 h 25"/>
                <a:gd name="T18" fmla="*/ 6 w 8"/>
                <a:gd name="T19" fmla="*/ 24 h 25"/>
                <a:gd name="T20" fmla="*/ 7 w 8"/>
                <a:gd name="T21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25">
                  <a:moveTo>
                    <a:pt x="7" y="18"/>
                  </a:moveTo>
                  <a:cubicBezTo>
                    <a:pt x="7" y="15"/>
                    <a:pt x="7" y="13"/>
                    <a:pt x="6" y="10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6" y="5"/>
                    <a:pt x="6" y="4"/>
                    <a:pt x="6" y="5"/>
                  </a:cubicBezTo>
                  <a:cubicBezTo>
                    <a:pt x="7" y="2"/>
                    <a:pt x="3" y="0"/>
                    <a:pt x="2" y="2"/>
                  </a:cubicBezTo>
                  <a:cubicBezTo>
                    <a:pt x="0" y="5"/>
                    <a:pt x="2" y="9"/>
                    <a:pt x="2" y="12"/>
                  </a:cubicBezTo>
                  <a:cubicBezTo>
                    <a:pt x="2" y="14"/>
                    <a:pt x="2" y="16"/>
                    <a:pt x="2" y="18"/>
                  </a:cubicBezTo>
                  <a:cubicBezTo>
                    <a:pt x="3" y="18"/>
                    <a:pt x="3" y="19"/>
                    <a:pt x="3" y="19"/>
                  </a:cubicBezTo>
                  <a:cubicBezTo>
                    <a:pt x="2" y="20"/>
                    <a:pt x="1" y="21"/>
                    <a:pt x="2" y="23"/>
                  </a:cubicBezTo>
                  <a:cubicBezTo>
                    <a:pt x="3" y="24"/>
                    <a:pt x="5" y="25"/>
                    <a:pt x="6" y="24"/>
                  </a:cubicBezTo>
                  <a:cubicBezTo>
                    <a:pt x="8" y="22"/>
                    <a:pt x="7" y="20"/>
                    <a:pt x="7" y="1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13" y="1189"/>
              <a:ext cx="28" cy="101"/>
            </a:xfrm>
            <a:custGeom>
              <a:avLst/>
              <a:gdLst>
                <a:gd name="T0" fmla="*/ 7 w 8"/>
                <a:gd name="T1" fmla="*/ 30 h 34"/>
                <a:gd name="T2" fmla="*/ 6 w 8"/>
                <a:gd name="T3" fmla="*/ 3 h 34"/>
                <a:gd name="T4" fmla="*/ 2 w 8"/>
                <a:gd name="T5" fmla="*/ 3 h 34"/>
                <a:gd name="T6" fmla="*/ 2 w 8"/>
                <a:gd name="T7" fmla="*/ 25 h 34"/>
                <a:gd name="T8" fmla="*/ 1 w 8"/>
                <a:gd name="T9" fmla="*/ 28 h 34"/>
                <a:gd name="T10" fmla="*/ 3 w 8"/>
                <a:gd name="T11" fmla="*/ 32 h 34"/>
                <a:gd name="T12" fmla="*/ 7 w 8"/>
                <a:gd name="T13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4">
                  <a:moveTo>
                    <a:pt x="7" y="30"/>
                  </a:moveTo>
                  <a:cubicBezTo>
                    <a:pt x="5" y="21"/>
                    <a:pt x="6" y="12"/>
                    <a:pt x="6" y="3"/>
                  </a:cubicBezTo>
                  <a:cubicBezTo>
                    <a:pt x="6" y="0"/>
                    <a:pt x="2" y="0"/>
                    <a:pt x="2" y="3"/>
                  </a:cubicBezTo>
                  <a:cubicBezTo>
                    <a:pt x="1" y="10"/>
                    <a:pt x="1" y="18"/>
                    <a:pt x="2" y="25"/>
                  </a:cubicBezTo>
                  <a:cubicBezTo>
                    <a:pt x="1" y="25"/>
                    <a:pt x="0" y="26"/>
                    <a:pt x="1" y="28"/>
                  </a:cubicBezTo>
                  <a:cubicBezTo>
                    <a:pt x="2" y="29"/>
                    <a:pt x="2" y="31"/>
                    <a:pt x="3" y="32"/>
                  </a:cubicBezTo>
                  <a:cubicBezTo>
                    <a:pt x="5" y="34"/>
                    <a:pt x="8" y="32"/>
                    <a:pt x="7" y="3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3" y="1323"/>
              <a:ext cx="21" cy="59"/>
            </a:xfrm>
            <a:custGeom>
              <a:avLst/>
              <a:gdLst>
                <a:gd name="T0" fmla="*/ 2 w 6"/>
                <a:gd name="T1" fmla="*/ 3 h 20"/>
                <a:gd name="T2" fmla="*/ 0 w 6"/>
                <a:gd name="T3" fmla="*/ 17 h 20"/>
                <a:gd name="T4" fmla="*/ 5 w 6"/>
                <a:gd name="T5" fmla="*/ 17 h 20"/>
                <a:gd name="T6" fmla="*/ 6 w 6"/>
                <a:gd name="T7" fmla="*/ 3 h 20"/>
                <a:gd name="T8" fmla="*/ 2 w 6"/>
                <a:gd name="T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0">
                  <a:moveTo>
                    <a:pt x="2" y="3"/>
                  </a:moveTo>
                  <a:cubicBezTo>
                    <a:pt x="1" y="8"/>
                    <a:pt x="1" y="12"/>
                    <a:pt x="0" y="17"/>
                  </a:cubicBezTo>
                  <a:cubicBezTo>
                    <a:pt x="0" y="20"/>
                    <a:pt x="5" y="20"/>
                    <a:pt x="5" y="17"/>
                  </a:cubicBezTo>
                  <a:cubicBezTo>
                    <a:pt x="5" y="12"/>
                    <a:pt x="6" y="8"/>
                    <a:pt x="6" y="3"/>
                  </a:cubicBezTo>
                  <a:cubicBezTo>
                    <a:pt x="6" y="0"/>
                    <a:pt x="2" y="0"/>
                    <a:pt x="2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10" y="1415"/>
              <a:ext cx="24" cy="83"/>
            </a:xfrm>
            <a:custGeom>
              <a:avLst/>
              <a:gdLst>
                <a:gd name="T0" fmla="*/ 5 w 7"/>
                <a:gd name="T1" fmla="*/ 3 h 28"/>
                <a:gd name="T2" fmla="*/ 0 w 7"/>
                <a:gd name="T3" fmla="*/ 3 h 28"/>
                <a:gd name="T4" fmla="*/ 3 w 7"/>
                <a:gd name="T5" fmla="*/ 25 h 28"/>
                <a:gd name="T6" fmla="*/ 7 w 7"/>
                <a:gd name="T7" fmla="*/ 25 h 28"/>
                <a:gd name="T8" fmla="*/ 5 w 7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8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1" y="11"/>
                    <a:pt x="2" y="18"/>
                    <a:pt x="3" y="25"/>
                  </a:cubicBezTo>
                  <a:cubicBezTo>
                    <a:pt x="3" y="28"/>
                    <a:pt x="7" y="28"/>
                    <a:pt x="7" y="25"/>
                  </a:cubicBezTo>
                  <a:cubicBezTo>
                    <a:pt x="6" y="18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24" y="1530"/>
              <a:ext cx="21" cy="92"/>
            </a:xfrm>
            <a:custGeom>
              <a:avLst/>
              <a:gdLst>
                <a:gd name="T0" fmla="*/ 4 w 6"/>
                <a:gd name="T1" fmla="*/ 3 h 31"/>
                <a:gd name="T2" fmla="*/ 0 w 6"/>
                <a:gd name="T3" fmla="*/ 3 h 31"/>
                <a:gd name="T4" fmla="*/ 1 w 6"/>
                <a:gd name="T5" fmla="*/ 29 h 31"/>
                <a:gd name="T6" fmla="*/ 5 w 6"/>
                <a:gd name="T7" fmla="*/ 29 h 31"/>
                <a:gd name="T8" fmla="*/ 4 w 6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1">
                  <a:moveTo>
                    <a:pt x="4" y="3"/>
                  </a:moveTo>
                  <a:cubicBezTo>
                    <a:pt x="4" y="0"/>
                    <a:pt x="0" y="0"/>
                    <a:pt x="0" y="3"/>
                  </a:cubicBezTo>
                  <a:cubicBezTo>
                    <a:pt x="0" y="12"/>
                    <a:pt x="0" y="20"/>
                    <a:pt x="1" y="29"/>
                  </a:cubicBezTo>
                  <a:cubicBezTo>
                    <a:pt x="1" y="31"/>
                    <a:pt x="6" y="31"/>
                    <a:pt x="5" y="29"/>
                  </a:cubicBezTo>
                  <a:cubicBezTo>
                    <a:pt x="4" y="20"/>
                    <a:pt x="4" y="12"/>
                    <a:pt x="4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0" y="1664"/>
              <a:ext cx="18" cy="80"/>
            </a:xfrm>
            <a:custGeom>
              <a:avLst/>
              <a:gdLst>
                <a:gd name="T0" fmla="*/ 4 w 5"/>
                <a:gd name="T1" fmla="*/ 24 h 27"/>
                <a:gd name="T2" fmla="*/ 4 w 5"/>
                <a:gd name="T3" fmla="*/ 24 h 27"/>
                <a:gd name="T4" fmla="*/ 5 w 5"/>
                <a:gd name="T5" fmla="*/ 3 h 27"/>
                <a:gd name="T6" fmla="*/ 1 w 5"/>
                <a:gd name="T7" fmla="*/ 3 h 27"/>
                <a:gd name="T8" fmla="*/ 0 w 5"/>
                <a:gd name="T9" fmla="*/ 14 h 27"/>
                <a:gd name="T10" fmla="*/ 0 w 5"/>
                <a:gd name="T11" fmla="*/ 20 h 27"/>
                <a:gd name="T12" fmla="*/ 0 w 5"/>
                <a:gd name="T13" fmla="*/ 23 h 27"/>
                <a:gd name="T14" fmla="*/ 0 w 5"/>
                <a:gd name="T15" fmla="*/ 24 h 27"/>
                <a:gd name="T16" fmla="*/ 0 w 5"/>
                <a:gd name="T17" fmla="*/ 24 h 27"/>
                <a:gd name="T18" fmla="*/ 4 w 5"/>
                <a:gd name="T19" fmla="*/ 24 h 27"/>
                <a:gd name="T20" fmla="*/ 4 w 5"/>
                <a:gd name="T21" fmla="*/ 24 h 27"/>
                <a:gd name="T22" fmla="*/ 4 w 5"/>
                <a:gd name="T23" fmla="*/ 24 h 27"/>
                <a:gd name="T24" fmla="*/ 4 w 5"/>
                <a:gd name="T25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27"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5" y="17"/>
                    <a:pt x="5" y="9"/>
                    <a:pt x="5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1" y="6"/>
                    <a:pt x="0" y="10"/>
                    <a:pt x="0" y="14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1"/>
                    <a:pt x="0" y="23"/>
                    <a:pt x="0" y="23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4" y="27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206" y="1762"/>
              <a:ext cx="21" cy="101"/>
            </a:xfrm>
            <a:custGeom>
              <a:avLst/>
              <a:gdLst>
                <a:gd name="T0" fmla="*/ 1 w 6"/>
                <a:gd name="T1" fmla="*/ 3 h 34"/>
                <a:gd name="T2" fmla="*/ 1 w 6"/>
                <a:gd name="T3" fmla="*/ 23 h 34"/>
                <a:gd name="T4" fmla="*/ 0 w 6"/>
                <a:gd name="T5" fmla="*/ 25 h 34"/>
                <a:gd name="T6" fmla="*/ 1 w 6"/>
                <a:gd name="T7" fmla="*/ 31 h 34"/>
                <a:gd name="T8" fmla="*/ 6 w 6"/>
                <a:gd name="T9" fmla="*/ 31 h 34"/>
                <a:gd name="T10" fmla="*/ 6 w 6"/>
                <a:gd name="T11" fmla="*/ 3 h 34"/>
                <a:gd name="T12" fmla="*/ 1 w 6"/>
                <a:gd name="T13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4">
                  <a:moveTo>
                    <a:pt x="1" y="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0" y="24"/>
                    <a:pt x="0" y="25"/>
                  </a:cubicBezTo>
                  <a:cubicBezTo>
                    <a:pt x="1" y="27"/>
                    <a:pt x="1" y="29"/>
                    <a:pt x="1" y="31"/>
                  </a:cubicBezTo>
                  <a:cubicBezTo>
                    <a:pt x="2" y="34"/>
                    <a:pt x="6" y="34"/>
                    <a:pt x="6" y="3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213" y="1893"/>
              <a:ext cx="25" cy="86"/>
            </a:xfrm>
            <a:custGeom>
              <a:avLst/>
              <a:gdLst>
                <a:gd name="T0" fmla="*/ 6 w 7"/>
                <a:gd name="T1" fmla="*/ 25 h 29"/>
                <a:gd name="T2" fmla="*/ 5 w 7"/>
                <a:gd name="T3" fmla="*/ 3 h 29"/>
                <a:gd name="T4" fmla="*/ 0 w 7"/>
                <a:gd name="T5" fmla="*/ 3 h 29"/>
                <a:gd name="T6" fmla="*/ 2 w 7"/>
                <a:gd name="T7" fmla="*/ 26 h 29"/>
                <a:gd name="T8" fmla="*/ 6 w 7"/>
                <a:gd name="T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25"/>
                  </a:moveTo>
                  <a:cubicBezTo>
                    <a:pt x="4" y="18"/>
                    <a:pt x="5" y="10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0"/>
                    <a:pt x="0" y="19"/>
                    <a:pt x="2" y="26"/>
                  </a:cubicBezTo>
                  <a:cubicBezTo>
                    <a:pt x="2" y="29"/>
                    <a:pt x="7" y="28"/>
                    <a:pt x="6" y="2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213" y="2008"/>
              <a:ext cx="18" cy="89"/>
            </a:xfrm>
            <a:custGeom>
              <a:avLst/>
              <a:gdLst>
                <a:gd name="T0" fmla="*/ 0 w 5"/>
                <a:gd name="T1" fmla="*/ 3 h 30"/>
                <a:gd name="T2" fmla="*/ 0 w 5"/>
                <a:gd name="T3" fmla="*/ 27 h 30"/>
                <a:gd name="T4" fmla="*/ 5 w 5"/>
                <a:gd name="T5" fmla="*/ 27 h 30"/>
                <a:gd name="T6" fmla="*/ 5 w 5"/>
                <a:gd name="T7" fmla="*/ 3 h 30"/>
                <a:gd name="T8" fmla="*/ 0 w 5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0" y="3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5" y="30"/>
                    <a:pt x="5" y="27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17" y="2127"/>
              <a:ext cx="24" cy="89"/>
            </a:xfrm>
            <a:custGeom>
              <a:avLst/>
              <a:gdLst>
                <a:gd name="T0" fmla="*/ 6 w 7"/>
                <a:gd name="T1" fmla="*/ 26 h 30"/>
                <a:gd name="T2" fmla="*/ 5 w 7"/>
                <a:gd name="T3" fmla="*/ 3 h 30"/>
                <a:gd name="T4" fmla="*/ 1 w 7"/>
                <a:gd name="T5" fmla="*/ 3 h 30"/>
                <a:gd name="T6" fmla="*/ 2 w 7"/>
                <a:gd name="T7" fmla="*/ 27 h 30"/>
                <a:gd name="T8" fmla="*/ 6 w 7"/>
                <a:gd name="T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0">
                  <a:moveTo>
                    <a:pt x="6" y="26"/>
                  </a:moveTo>
                  <a:cubicBezTo>
                    <a:pt x="4" y="19"/>
                    <a:pt x="5" y="10"/>
                    <a:pt x="5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1" y="11"/>
                    <a:pt x="0" y="20"/>
                    <a:pt x="2" y="27"/>
                  </a:cubicBezTo>
                  <a:cubicBezTo>
                    <a:pt x="2" y="30"/>
                    <a:pt x="7" y="29"/>
                    <a:pt x="6" y="2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224" y="2246"/>
              <a:ext cx="14" cy="109"/>
            </a:xfrm>
            <a:custGeom>
              <a:avLst/>
              <a:gdLst>
                <a:gd name="T0" fmla="*/ 0 w 4"/>
                <a:gd name="T1" fmla="*/ 3 h 37"/>
                <a:gd name="T2" fmla="*/ 0 w 4"/>
                <a:gd name="T3" fmla="*/ 34 h 37"/>
                <a:gd name="T4" fmla="*/ 4 w 4"/>
                <a:gd name="T5" fmla="*/ 34 h 37"/>
                <a:gd name="T6" fmla="*/ 4 w 4"/>
                <a:gd name="T7" fmla="*/ 3 h 37"/>
                <a:gd name="T8" fmla="*/ 0 w 4"/>
                <a:gd name="T9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7">
                  <a:moveTo>
                    <a:pt x="0" y="3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4" y="37"/>
                    <a:pt x="4" y="3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210" y="2370"/>
              <a:ext cx="28" cy="107"/>
            </a:xfrm>
            <a:custGeom>
              <a:avLst/>
              <a:gdLst>
                <a:gd name="T0" fmla="*/ 7 w 8"/>
                <a:gd name="T1" fmla="*/ 3 h 36"/>
                <a:gd name="T2" fmla="*/ 3 w 8"/>
                <a:gd name="T3" fmla="*/ 3 h 36"/>
                <a:gd name="T4" fmla="*/ 0 w 8"/>
                <a:gd name="T5" fmla="*/ 32 h 36"/>
                <a:gd name="T6" fmla="*/ 5 w 8"/>
                <a:gd name="T7" fmla="*/ 33 h 36"/>
                <a:gd name="T8" fmla="*/ 7 w 8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7" y="3"/>
                  </a:moveTo>
                  <a:cubicBezTo>
                    <a:pt x="7" y="0"/>
                    <a:pt x="3" y="0"/>
                    <a:pt x="3" y="3"/>
                  </a:cubicBezTo>
                  <a:cubicBezTo>
                    <a:pt x="3" y="12"/>
                    <a:pt x="4" y="23"/>
                    <a:pt x="0" y="32"/>
                  </a:cubicBezTo>
                  <a:cubicBezTo>
                    <a:pt x="0" y="35"/>
                    <a:pt x="4" y="36"/>
                    <a:pt x="5" y="33"/>
                  </a:cubicBezTo>
                  <a:cubicBezTo>
                    <a:pt x="8" y="24"/>
                    <a:pt x="7" y="12"/>
                    <a:pt x="7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213" y="2492"/>
              <a:ext cx="28" cy="83"/>
            </a:xfrm>
            <a:custGeom>
              <a:avLst/>
              <a:gdLst>
                <a:gd name="T0" fmla="*/ 5 w 8"/>
                <a:gd name="T1" fmla="*/ 23 h 28"/>
                <a:gd name="T2" fmla="*/ 5 w 8"/>
                <a:gd name="T3" fmla="*/ 3 h 28"/>
                <a:gd name="T4" fmla="*/ 0 w 8"/>
                <a:gd name="T5" fmla="*/ 3 h 28"/>
                <a:gd name="T6" fmla="*/ 0 w 8"/>
                <a:gd name="T7" fmla="*/ 19 h 28"/>
                <a:gd name="T8" fmla="*/ 4 w 8"/>
                <a:gd name="T9" fmla="*/ 27 h 28"/>
                <a:gd name="T10" fmla="*/ 5 w 8"/>
                <a:gd name="T11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8">
                  <a:moveTo>
                    <a:pt x="5" y="23"/>
                  </a:moveTo>
                  <a:cubicBezTo>
                    <a:pt x="4" y="23"/>
                    <a:pt x="5" y="5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8"/>
                    <a:pt x="0" y="14"/>
                    <a:pt x="0" y="19"/>
                  </a:cubicBezTo>
                  <a:cubicBezTo>
                    <a:pt x="1" y="22"/>
                    <a:pt x="1" y="27"/>
                    <a:pt x="4" y="27"/>
                  </a:cubicBezTo>
                  <a:cubicBezTo>
                    <a:pt x="7" y="28"/>
                    <a:pt x="8" y="23"/>
                    <a:pt x="5" y="2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213" y="2614"/>
              <a:ext cx="28" cy="89"/>
            </a:xfrm>
            <a:custGeom>
              <a:avLst/>
              <a:gdLst>
                <a:gd name="T0" fmla="*/ 3 w 8"/>
                <a:gd name="T1" fmla="*/ 2 h 30"/>
                <a:gd name="T2" fmla="*/ 2 w 8"/>
                <a:gd name="T3" fmla="*/ 27 h 30"/>
                <a:gd name="T4" fmla="*/ 6 w 8"/>
                <a:gd name="T5" fmla="*/ 27 h 30"/>
                <a:gd name="T6" fmla="*/ 7 w 8"/>
                <a:gd name="T7" fmla="*/ 4 h 30"/>
                <a:gd name="T8" fmla="*/ 3 w 8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0">
                  <a:moveTo>
                    <a:pt x="3" y="2"/>
                  </a:moveTo>
                  <a:cubicBezTo>
                    <a:pt x="0" y="10"/>
                    <a:pt x="1" y="19"/>
                    <a:pt x="2" y="27"/>
                  </a:cubicBezTo>
                  <a:cubicBezTo>
                    <a:pt x="2" y="30"/>
                    <a:pt x="6" y="30"/>
                    <a:pt x="6" y="27"/>
                  </a:cubicBezTo>
                  <a:cubicBezTo>
                    <a:pt x="6" y="20"/>
                    <a:pt x="4" y="11"/>
                    <a:pt x="7" y="4"/>
                  </a:cubicBezTo>
                  <a:cubicBezTo>
                    <a:pt x="8" y="1"/>
                    <a:pt x="4" y="0"/>
                    <a:pt x="3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217" y="2735"/>
              <a:ext cx="21" cy="107"/>
            </a:xfrm>
            <a:custGeom>
              <a:avLst/>
              <a:gdLst>
                <a:gd name="T0" fmla="*/ 6 w 6"/>
                <a:gd name="T1" fmla="*/ 3 h 36"/>
                <a:gd name="T2" fmla="*/ 2 w 6"/>
                <a:gd name="T3" fmla="*/ 3 h 36"/>
                <a:gd name="T4" fmla="*/ 1 w 6"/>
                <a:gd name="T5" fmla="*/ 33 h 36"/>
                <a:gd name="T6" fmla="*/ 5 w 6"/>
                <a:gd name="T7" fmla="*/ 33 h 36"/>
                <a:gd name="T8" fmla="*/ 6 w 6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6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1" y="13"/>
                    <a:pt x="0" y="23"/>
                    <a:pt x="1" y="33"/>
                  </a:cubicBezTo>
                  <a:cubicBezTo>
                    <a:pt x="1" y="36"/>
                    <a:pt x="5" y="36"/>
                    <a:pt x="5" y="33"/>
                  </a:cubicBezTo>
                  <a:cubicBezTo>
                    <a:pt x="4" y="23"/>
                    <a:pt x="6" y="13"/>
                    <a:pt x="6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210" y="2860"/>
              <a:ext cx="28" cy="104"/>
            </a:xfrm>
            <a:custGeom>
              <a:avLst/>
              <a:gdLst>
                <a:gd name="T0" fmla="*/ 8 w 8"/>
                <a:gd name="T1" fmla="*/ 3 h 35"/>
                <a:gd name="T2" fmla="*/ 4 w 8"/>
                <a:gd name="T3" fmla="*/ 3 h 35"/>
                <a:gd name="T4" fmla="*/ 3 w 8"/>
                <a:gd name="T5" fmla="*/ 32 h 35"/>
                <a:gd name="T6" fmla="*/ 7 w 8"/>
                <a:gd name="T7" fmla="*/ 31 h 35"/>
                <a:gd name="T8" fmla="*/ 8 w 8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5">
                  <a:moveTo>
                    <a:pt x="8" y="3"/>
                  </a:moveTo>
                  <a:cubicBezTo>
                    <a:pt x="8" y="0"/>
                    <a:pt x="4" y="0"/>
                    <a:pt x="4" y="3"/>
                  </a:cubicBezTo>
                  <a:cubicBezTo>
                    <a:pt x="3" y="13"/>
                    <a:pt x="0" y="23"/>
                    <a:pt x="3" y="32"/>
                  </a:cubicBezTo>
                  <a:cubicBezTo>
                    <a:pt x="3" y="35"/>
                    <a:pt x="8" y="34"/>
                    <a:pt x="7" y="31"/>
                  </a:cubicBezTo>
                  <a:cubicBezTo>
                    <a:pt x="5" y="22"/>
                    <a:pt x="8" y="12"/>
                    <a:pt x="8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206" y="3014"/>
              <a:ext cx="25" cy="98"/>
            </a:xfrm>
            <a:custGeom>
              <a:avLst/>
              <a:gdLst>
                <a:gd name="T0" fmla="*/ 6 w 7"/>
                <a:gd name="T1" fmla="*/ 24 h 33"/>
                <a:gd name="T2" fmla="*/ 5 w 7"/>
                <a:gd name="T3" fmla="*/ 3 h 33"/>
                <a:gd name="T4" fmla="*/ 0 w 7"/>
                <a:gd name="T5" fmla="*/ 3 h 33"/>
                <a:gd name="T6" fmla="*/ 1 w 7"/>
                <a:gd name="T7" fmla="*/ 30 h 33"/>
                <a:gd name="T8" fmla="*/ 6 w 7"/>
                <a:gd name="T9" fmla="*/ 32 h 33"/>
                <a:gd name="T10" fmla="*/ 7 w 7"/>
                <a:gd name="T11" fmla="*/ 26 h 33"/>
                <a:gd name="T12" fmla="*/ 6 w 7"/>
                <a:gd name="T13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3">
                  <a:moveTo>
                    <a:pt x="6" y="24"/>
                  </a:moveTo>
                  <a:cubicBezTo>
                    <a:pt x="6" y="17"/>
                    <a:pt x="6" y="10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1" y="12"/>
                    <a:pt x="1" y="21"/>
                    <a:pt x="1" y="30"/>
                  </a:cubicBezTo>
                  <a:cubicBezTo>
                    <a:pt x="1" y="33"/>
                    <a:pt x="4" y="33"/>
                    <a:pt x="6" y="32"/>
                  </a:cubicBezTo>
                  <a:cubicBezTo>
                    <a:pt x="7" y="30"/>
                    <a:pt x="7" y="28"/>
                    <a:pt x="7" y="26"/>
                  </a:cubicBezTo>
                  <a:cubicBezTo>
                    <a:pt x="7" y="25"/>
                    <a:pt x="7" y="25"/>
                    <a:pt x="6" y="2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210" y="3166"/>
              <a:ext cx="24" cy="92"/>
            </a:xfrm>
            <a:custGeom>
              <a:avLst/>
              <a:gdLst>
                <a:gd name="T0" fmla="*/ 3 w 7"/>
                <a:gd name="T1" fmla="*/ 3 h 31"/>
                <a:gd name="T2" fmla="*/ 2 w 7"/>
                <a:gd name="T3" fmla="*/ 17 h 31"/>
                <a:gd name="T4" fmla="*/ 1 w 7"/>
                <a:gd name="T5" fmla="*/ 24 h 31"/>
                <a:gd name="T6" fmla="*/ 1 w 7"/>
                <a:gd name="T7" fmla="*/ 27 h 31"/>
                <a:gd name="T8" fmla="*/ 0 w 7"/>
                <a:gd name="T9" fmla="*/ 28 h 31"/>
                <a:gd name="T10" fmla="*/ 1 w 7"/>
                <a:gd name="T11" fmla="*/ 29 h 31"/>
                <a:gd name="T12" fmla="*/ 4 w 7"/>
                <a:gd name="T13" fmla="*/ 30 h 31"/>
                <a:gd name="T14" fmla="*/ 6 w 7"/>
                <a:gd name="T15" fmla="*/ 20 h 31"/>
                <a:gd name="T16" fmla="*/ 7 w 7"/>
                <a:gd name="T17" fmla="*/ 3 h 31"/>
                <a:gd name="T18" fmla="*/ 3 w 7"/>
                <a:gd name="T1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1">
                  <a:moveTo>
                    <a:pt x="3" y="3"/>
                  </a:moveTo>
                  <a:cubicBezTo>
                    <a:pt x="2" y="7"/>
                    <a:pt x="2" y="12"/>
                    <a:pt x="2" y="17"/>
                  </a:cubicBezTo>
                  <a:cubicBezTo>
                    <a:pt x="1" y="19"/>
                    <a:pt x="1" y="22"/>
                    <a:pt x="1" y="24"/>
                  </a:cubicBezTo>
                  <a:cubicBezTo>
                    <a:pt x="1" y="25"/>
                    <a:pt x="0" y="27"/>
                    <a:pt x="1" y="27"/>
                  </a:cubicBezTo>
                  <a:cubicBezTo>
                    <a:pt x="0" y="27"/>
                    <a:pt x="0" y="28"/>
                    <a:pt x="0" y="28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1" y="30"/>
                    <a:pt x="3" y="31"/>
                    <a:pt x="4" y="30"/>
                  </a:cubicBezTo>
                  <a:cubicBezTo>
                    <a:pt x="6" y="28"/>
                    <a:pt x="6" y="23"/>
                    <a:pt x="6" y="20"/>
                  </a:cubicBezTo>
                  <a:cubicBezTo>
                    <a:pt x="6" y="14"/>
                    <a:pt x="7" y="9"/>
                    <a:pt x="7" y="3"/>
                  </a:cubicBezTo>
                  <a:cubicBezTo>
                    <a:pt x="7" y="0"/>
                    <a:pt x="3" y="0"/>
                    <a:pt x="3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213" y="3290"/>
              <a:ext cx="28" cy="101"/>
            </a:xfrm>
            <a:custGeom>
              <a:avLst/>
              <a:gdLst>
                <a:gd name="T0" fmla="*/ 7 w 8"/>
                <a:gd name="T1" fmla="*/ 25 h 34"/>
                <a:gd name="T2" fmla="*/ 5 w 8"/>
                <a:gd name="T3" fmla="*/ 3 h 34"/>
                <a:gd name="T4" fmla="*/ 0 w 8"/>
                <a:gd name="T5" fmla="*/ 3 h 34"/>
                <a:gd name="T6" fmla="*/ 2 w 8"/>
                <a:gd name="T7" fmla="*/ 17 h 34"/>
                <a:gd name="T8" fmla="*/ 3 w 8"/>
                <a:gd name="T9" fmla="*/ 25 h 34"/>
                <a:gd name="T10" fmla="*/ 3 w 8"/>
                <a:gd name="T11" fmla="*/ 29 h 34"/>
                <a:gd name="T12" fmla="*/ 3 w 8"/>
                <a:gd name="T13" fmla="*/ 29 h 34"/>
                <a:gd name="T14" fmla="*/ 3 w 8"/>
                <a:gd name="T15" fmla="*/ 31 h 34"/>
                <a:gd name="T16" fmla="*/ 7 w 8"/>
                <a:gd name="T17" fmla="*/ 32 h 34"/>
                <a:gd name="T18" fmla="*/ 7 w 8"/>
                <a:gd name="T1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4">
                  <a:moveTo>
                    <a:pt x="7" y="25"/>
                  </a:moveTo>
                  <a:cubicBezTo>
                    <a:pt x="7" y="18"/>
                    <a:pt x="5" y="10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1" y="8"/>
                    <a:pt x="1" y="12"/>
                    <a:pt x="2" y="17"/>
                  </a:cubicBezTo>
                  <a:cubicBezTo>
                    <a:pt x="2" y="20"/>
                    <a:pt x="3" y="23"/>
                    <a:pt x="3" y="25"/>
                  </a:cubicBezTo>
                  <a:cubicBezTo>
                    <a:pt x="3" y="27"/>
                    <a:pt x="3" y="28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2" y="31"/>
                    <a:pt x="3" y="31"/>
                  </a:cubicBezTo>
                  <a:cubicBezTo>
                    <a:pt x="4" y="33"/>
                    <a:pt x="6" y="34"/>
                    <a:pt x="7" y="32"/>
                  </a:cubicBezTo>
                  <a:cubicBezTo>
                    <a:pt x="8" y="30"/>
                    <a:pt x="8" y="28"/>
                    <a:pt x="7" y="2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217" y="3427"/>
              <a:ext cx="28" cy="110"/>
            </a:xfrm>
            <a:custGeom>
              <a:avLst/>
              <a:gdLst>
                <a:gd name="T0" fmla="*/ 6 w 8"/>
                <a:gd name="T1" fmla="*/ 30 h 37"/>
                <a:gd name="T2" fmla="*/ 6 w 8"/>
                <a:gd name="T3" fmla="*/ 29 h 37"/>
                <a:gd name="T4" fmla="*/ 6 w 8"/>
                <a:gd name="T5" fmla="*/ 20 h 37"/>
                <a:gd name="T6" fmla="*/ 7 w 8"/>
                <a:gd name="T7" fmla="*/ 4 h 37"/>
                <a:gd name="T8" fmla="*/ 3 w 8"/>
                <a:gd name="T9" fmla="*/ 3 h 37"/>
                <a:gd name="T10" fmla="*/ 1 w 8"/>
                <a:gd name="T11" fmla="*/ 20 h 37"/>
                <a:gd name="T12" fmla="*/ 3 w 8"/>
                <a:gd name="T13" fmla="*/ 35 h 37"/>
                <a:gd name="T14" fmla="*/ 7 w 8"/>
                <a:gd name="T15" fmla="*/ 33 h 37"/>
                <a:gd name="T16" fmla="*/ 6 w 8"/>
                <a:gd name="T17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7">
                  <a:moveTo>
                    <a:pt x="6" y="30"/>
                  </a:moveTo>
                  <a:cubicBezTo>
                    <a:pt x="6" y="30"/>
                    <a:pt x="6" y="29"/>
                    <a:pt x="6" y="29"/>
                  </a:cubicBezTo>
                  <a:cubicBezTo>
                    <a:pt x="5" y="26"/>
                    <a:pt x="6" y="22"/>
                    <a:pt x="6" y="20"/>
                  </a:cubicBezTo>
                  <a:cubicBezTo>
                    <a:pt x="6" y="15"/>
                    <a:pt x="6" y="9"/>
                    <a:pt x="7" y="4"/>
                  </a:cubicBezTo>
                  <a:cubicBezTo>
                    <a:pt x="8" y="1"/>
                    <a:pt x="3" y="0"/>
                    <a:pt x="3" y="3"/>
                  </a:cubicBezTo>
                  <a:cubicBezTo>
                    <a:pt x="2" y="8"/>
                    <a:pt x="1" y="14"/>
                    <a:pt x="1" y="20"/>
                  </a:cubicBezTo>
                  <a:cubicBezTo>
                    <a:pt x="1" y="24"/>
                    <a:pt x="0" y="32"/>
                    <a:pt x="3" y="35"/>
                  </a:cubicBezTo>
                  <a:cubicBezTo>
                    <a:pt x="5" y="37"/>
                    <a:pt x="8" y="35"/>
                    <a:pt x="7" y="33"/>
                  </a:cubicBezTo>
                  <a:cubicBezTo>
                    <a:pt x="7" y="32"/>
                    <a:pt x="6" y="31"/>
                    <a:pt x="6" y="3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217" y="3590"/>
              <a:ext cx="24" cy="92"/>
            </a:xfrm>
            <a:custGeom>
              <a:avLst/>
              <a:gdLst>
                <a:gd name="T0" fmla="*/ 6 w 7"/>
                <a:gd name="T1" fmla="*/ 27 h 31"/>
                <a:gd name="T2" fmla="*/ 5 w 7"/>
                <a:gd name="T3" fmla="*/ 3 h 31"/>
                <a:gd name="T4" fmla="*/ 1 w 7"/>
                <a:gd name="T5" fmla="*/ 3 h 31"/>
                <a:gd name="T6" fmla="*/ 2 w 7"/>
                <a:gd name="T7" fmla="*/ 28 h 31"/>
                <a:gd name="T8" fmla="*/ 6 w 7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1">
                  <a:moveTo>
                    <a:pt x="6" y="27"/>
                  </a:moveTo>
                  <a:cubicBezTo>
                    <a:pt x="4" y="19"/>
                    <a:pt x="5" y="11"/>
                    <a:pt x="5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1" y="11"/>
                    <a:pt x="0" y="20"/>
                    <a:pt x="2" y="28"/>
                  </a:cubicBezTo>
                  <a:cubicBezTo>
                    <a:pt x="2" y="31"/>
                    <a:pt x="7" y="30"/>
                    <a:pt x="6" y="2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217" y="3721"/>
              <a:ext cx="24" cy="95"/>
            </a:xfrm>
            <a:custGeom>
              <a:avLst/>
              <a:gdLst>
                <a:gd name="T0" fmla="*/ 2 w 7"/>
                <a:gd name="T1" fmla="*/ 3 h 32"/>
                <a:gd name="T2" fmla="*/ 1 w 7"/>
                <a:gd name="T3" fmla="*/ 29 h 32"/>
                <a:gd name="T4" fmla="*/ 5 w 7"/>
                <a:gd name="T5" fmla="*/ 29 h 32"/>
                <a:gd name="T6" fmla="*/ 6 w 7"/>
                <a:gd name="T7" fmla="*/ 3 h 32"/>
                <a:gd name="T8" fmla="*/ 2 w 7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2">
                  <a:moveTo>
                    <a:pt x="2" y="3"/>
                  </a:moveTo>
                  <a:cubicBezTo>
                    <a:pt x="0" y="12"/>
                    <a:pt x="1" y="20"/>
                    <a:pt x="1" y="29"/>
                  </a:cubicBezTo>
                  <a:cubicBezTo>
                    <a:pt x="1" y="32"/>
                    <a:pt x="5" y="32"/>
                    <a:pt x="5" y="29"/>
                  </a:cubicBezTo>
                  <a:cubicBezTo>
                    <a:pt x="5" y="20"/>
                    <a:pt x="5" y="12"/>
                    <a:pt x="6" y="3"/>
                  </a:cubicBezTo>
                  <a:cubicBezTo>
                    <a:pt x="7" y="0"/>
                    <a:pt x="2" y="0"/>
                    <a:pt x="2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210" y="3842"/>
              <a:ext cx="28" cy="95"/>
            </a:xfrm>
            <a:custGeom>
              <a:avLst/>
              <a:gdLst>
                <a:gd name="T0" fmla="*/ 7 w 8"/>
                <a:gd name="T1" fmla="*/ 28 h 32"/>
                <a:gd name="T2" fmla="*/ 6 w 8"/>
                <a:gd name="T3" fmla="*/ 3 h 32"/>
                <a:gd name="T4" fmla="*/ 1 w 8"/>
                <a:gd name="T5" fmla="*/ 3 h 32"/>
                <a:gd name="T6" fmla="*/ 3 w 8"/>
                <a:gd name="T7" fmla="*/ 29 h 32"/>
                <a:gd name="T8" fmla="*/ 7 w 8"/>
                <a:gd name="T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7" y="28"/>
                  </a:moveTo>
                  <a:cubicBezTo>
                    <a:pt x="5" y="21"/>
                    <a:pt x="6" y="11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3" y="29"/>
                  </a:cubicBezTo>
                  <a:cubicBezTo>
                    <a:pt x="3" y="32"/>
                    <a:pt x="8" y="31"/>
                    <a:pt x="7" y="2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217" y="3967"/>
              <a:ext cx="24" cy="56"/>
            </a:xfrm>
            <a:custGeom>
              <a:avLst/>
              <a:gdLst>
                <a:gd name="T0" fmla="*/ 6 w 7"/>
                <a:gd name="T1" fmla="*/ 15 h 19"/>
                <a:gd name="T2" fmla="*/ 5 w 7"/>
                <a:gd name="T3" fmla="*/ 3 h 19"/>
                <a:gd name="T4" fmla="*/ 1 w 7"/>
                <a:gd name="T5" fmla="*/ 3 h 19"/>
                <a:gd name="T6" fmla="*/ 2 w 7"/>
                <a:gd name="T7" fmla="*/ 16 h 19"/>
                <a:gd name="T8" fmla="*/ 6 w 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9">
                  <a:moveTo>
                    <a:pt x="6" y="15"/>
                  </a:moveTo>
                  <a:cubicBezTo>
                    <a:pt x="5" y="11"/>
                    <a:pt x="5" y="7"/>
                    <a:pt x="5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1" y="7"/>
                    <a:pt x="0" y="12"/>
                    <a:pt x="2" y="16"/>
                  </a:cubicBezTo>
                  <a:cubicBezTo>
                    <a:pt x="2" y="19"/>
                    <a:pt x="7" y="17"/>
                    <a:pt x="6" y="1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213" y="4050"/>
              <a:ext cx="28" cy="62"/>
            </a:xfrm>
            <a:custGeom>
              <a:avLst/>
              <a:gdLst>
                <a:gd name="T0" fmla="*/ 7 w 8"/>
                <a:gd name="T1" fmla="*/ 17 h 21"/>
                <a:gd name="T2" fmla="*/ 6 w 8"/>
                <a:gd name="T3" fmla="*/ 4 h 21"/>
                <a:gd name="T4" fmla="*/ 2 w 8"/>
                <a:gd name="T5" fmla="*/ 2 h 21"/>
                <a:gd name="T6" fmla="*/ 3 w 8"/>
                <a:gd name="T7" fmla="*/ 18 h 21"/>
                <a:gd name="T8" fmla="*/ 7 w 8"/>
                <a:gd name="T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7" y="17"/>
                  </a:moveTo>
                  <a:cubicBezTo>
                    <a:pt x="6" y="13"/>
                    <a:pt x="5" y="8"/>
                    <a:pt x="6" y="4"/>
                  </a:cubicBezTo>
                  <a:cubicBezTo>
                    <a:pt x="7" y="1"/>
                    <a:pt x="2" y="0"/>
                    <a:pt x="2" y="2"/>
                  </a:cubicBezTo>
                  <a:cubicBezTo>
                    <a:pt x="0" y="7"/>
                    <a:pt x="1" y="13"/>
                    <a:pt x="3" y="18"/>
                  </a:cubicBezTo>
                  <a:cubicBezTo>
                    <a:pt x="3" y="21"/>
                    <a:pt x="8" y="20"/>
                    <a:pt x="7" y="1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259" y="4100"/>
              <a:ext cx="92" cy="30"/>
            </a:xfrm>
            <a:custGeom>
              <a:avLst/>
              <a:gdLst>
                <a:gd name="T0" fmla="*/ 23 w 26"/>
                <a:gd name="T1" fmla="*/ 5 h 10"/>
                <a:gd name="T2" fmla="*/ 14 w 26"/>
                <a:gd name="T3" fmla="*/ 4 h 10"/>
                <a:gd name="T4" fmla="*/ 5 w 26"/>
                <a:gd name="T5" fmla="*/ 3 h 10"/>
                <a:gd name="T6" fmla="*/ 1 w 26"/>
                <a:gd name="T7" fmla="*/ 5 h 10"/>
                <a:gd name="T8" fmla="*/ 8 w 26"/>
                <a:gd name="T9" fmla="*/ 8 h 10"/>
                <a:gd name="T10" fmla="*/ 22 w 26"/>
                <a:gd name="T11" fmla="*/ 9 h 10"/>
                <a:gd name="T12" fmla="*/ 23 w 26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0">
                  <a:moveTo>
                    <a:pt x="23" y="5"/>
                  </a:moveTo>
                  <a:cubicBezTo>
                    <a:pt x="20" y="4"/>
                    <a:pt x="17" y="4"/>
                    <a:pt x="14" y="4"/>
                  </a:cubicBezTo>
                  <a:cubicBezTo>
                    <a:pt x="12" y="4"/>
                    <a:pt x="6" y="5"/>
                    <a:pt x="5" y="3"/>
                  </a:cubicBezTo>
                  <a:cubicBezTo>
                    <a:pt x="4" y="0"/>
                    <a:pt x="0" y="2"/>
                    <a:pt x="1" y="5"/>
                  </a:cubicBezTo>
                  <a:cubicBezTo>
                    <a:pt x="3" y="8"/>
                    <a:pt x="6" y="8"/>
                    <a:pt x="8" y="8"/>
                  </a:cubicBezTo>
                  <a:cubicBezTo>
                    <a:pt x="13" y="9"/>
                    <a:pt x="17" y="9"/>
                    <a:pt x="22" y="9"/>
                  </a:cubicBezTo>
                  <a:cubicBezTo>
                    <a:pt x="25" y="10"/>
                    <a:pt x="26" y="5"/>
                    <a:pt x="2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397" y="4112"/>
              <a:ext cx="84" cy="21"/>
            </a:xfrm>
            <a:custGeom>
              <a:avLst/>
              <a:gdLst>
                <a:gd name="T0" fmla="*/ 21 w 24"/>
                <a:gd name="T1" fmla="*/ 0 h 7"/>
                <a:gd name="T2" fmla="*/ 3 w 24"/>
                <a:gd name="T3" fmla="*/ 2 h 7"/>
                <a:gd name="T4" fmla="*/ 4 w 24"/>
                <a:gd name="T5" fmla="*/ 6 h 7"/>
                <a:gd name="T6" fmla="*/ 21 w 24"/>
                <a:gd name="T7" fmla="*/ 4 h 7"/>
                <a:gd name="T8" fmla="*/ 21 w 2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">
                  <a:moveTo>
                    <a:pt x="21" y="0"/>
                  </a:moveTo>
                  <a:cubicBezTo>
                    <a:pt x="15" y="0"/>
                    <a:pt x="9" y="0"/>
                    <a:pt x="3" y="2"/>
                  </a:cubicBezTo>
                  <a:cubicBezTo>
                    <a:pt x="0" y="3"/>
                    <a:pt x="1" y="7"/>
                    <a:pt x="4" y="6"/>
                  </a:cubicBezTo>
                  <a:cubicBezTo>
                    <a:pt x="10" y="4"/>
                    <a:pt x="16" y="4"/>
                    <a:pt x="21" y="4"/>
                  </a:cubicBezTo>
                  <a:cubicBezTo>
                    <a:pt x="24" y="4"/>
                    <a:pt x="24" y="0"/>
                    <a:pt x="21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520" y="4100"/>
              <a:ext cx="99" cy="24"/>
            </a:xfrm>
            <a:custGeom>
              <a:avLst/>
              <a:gdLst>
                <a:gd name="T0" fmla="*/ 24 w 28"/>
                <a:gd name="T1" fmla="*/ 1 h 8"/>
                <a:gd name="T2" fmla="*/ 4 w 28"/>
                <a:gd name="T3" fmla="*/ 2 h 8"/>
                <a:gd name="T4" fmla="*/ 3 w 28"/>
                <a:gd name="T5" fmla="*/ 6 h 8"/>
                <a:gd name="T6" fmla="*/ 25 w 28"/>
                <a:gd name="T7" fmla="*/ 5 h 8"/>
                <a:gd name="T8" fmla="*/ 24 w 2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24" y="1"/>
                  </a:moveTo>
                  <a:cubicBezTo>
                    <a:pt x="18" y="3"/>
                    <a:pt x="10" y="3"/>
                    <a:pt x="4" y="2"/>
                  </a:cubicBezTo>
                  <a:cubicBezTo>
                    <a:pt x="1" y="1"/>
                    <a:pt x="0" y="6"/>
                    <a:pt x="3" y="6"/>
                  </a:cubicBezTo>
                  <a:cubicBezTo>
                    <a:pt x="10" y="7"/>
                    <a:pt x="18" y="8"/>
                    <a:pt x="25" y="5"/>
                  </a:cubicBezTo>
                  <a:cubicBezTo>
                    <a:pt x="28" y="4"/>
                    <a:pt x="27" y="0"/>
                    <a:pt x="24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654" y="4106"/>
              <a:ext cx="81" cy="24"/>
            </a:xfrm>
            <a:custGeom>
              <a:avLst/>
              <a:gdLst>
                <a:gd name="T0" fmla="*/ 20 w 23"/>
                <a:gd name="T1" fmla="*/ 0 h 8"/>
                <a:gd name="T2" fmla="*/ 3 w 23"/>
                <a:gd name="T3" fmla="*/ 3 h 8"/>
                <a:gd name="T4" fmla="*/ 5 w 23"/>
                <a:gd name="T5" fmla="*/ 7 h 8"/>
                <a:gd name="T6" fmla="*/ 20 w 23"/>
                <a:gd name="T7" fmla="*/ 4 h 8"/>
                <a:gd name="T8" fmla="*/ 20 w 2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20" y="0"/>
                  </a:moveTo>
                  <a:cubicBezTo>
                    <a:pt x="14" y="0"/>
                    <a:pt x="8" y="1"/>
                    <a:pt x="3" y="3"/>
                  </a:cubicBezTo>
                  <a:cubicBezTo>
                    <a:pt x="0" y="4"/>
                    <a:pt x="3" y="8"/>
                    <a:pt x="5" y="7"/>
                  </a:cubicBezTo>
                  <a:cubicBezTo>
                    <a:pt x="10" y="5"/>
                    <a:pt x="15" y="4"/>
                    <a:pt x="20" y="4"/>
                  </a:cubicBezTo>
                  <a:cubicBezTo>
                    <a:pt x="23" y="4"/>
                    <a:pt x="23" y="0"/>
                    <a:pt x="20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774" y="4106"/>
              <a:ext cx="88" cy="27"/>
            </a:xfrm>
            <a:custGeom>
              <a:avLst/>
              <a:gdLst>
                <a:gd name="T0" fmla="*/ 21 w 25"/>
                <a:gd name="T1" fmla="*/ 2 h 9"/>
                <a:gd name="T2" fmla="*/ 4 w 25"/>
                <a:gd name="T3" fmla="*/ 1 h 9"/>
                <a:gd name="T4" fmla="*/ 2 w 25"/>
                <a:gd name="T5" fmla="*/ 5 h 9"/>
                <a:gd name="T6" fmla="*/ 23 w 25"/>
                <a:gd name="T7" fmla="*/ 6 h 9"/>
                <a:gd name="T8" fmla="*/ 21 w 2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21" y="2"/>
                  </a:moveTo>
                  <a:cubicBezTo>
                    <a:pt x="15" y="4"/>
                    <a:pt x="9" y="3"/>
                    <a:pt x="4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9" y="7"/>
                    <a:pt x="16" y="9"/>
                    <a:pt x="23" y="6"/>
                  </a:cubicBezTo>
                  <a:cubicBezTo>
                    <a:pt x="25" y="5"/>
                    <a:pt x="24" y="1"/>
                    <a:pt x="21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898" y="4109"/>
              <a:ext cx="95" cy="27"/>
            </a:xfrm>
            <a:custGeom>
              <a:avLst/>
              <a:gdLst>
                <a:gd name="T0" fmla="*/ 24 w 27"/>
                <a:gd name="T1" fmla="*/ 2 h 9"/>
                <a:gd name="T2" fmla="*/ 3 w 27"/>
                <a:gd name="T3" fmla="*/ 3 h 9"/>
                <a:gd name="T4" fmla="*/ 5 w 27"/>
                <a:gd name="T5" fmla="*/ 7 h 9"/>
                <a:gd name="T6" fmla="*/ 23 w 27"/>
                <a:gd name="T7" fmla="*/ 6 h 9"/>
                <a:gd name="T8" fmla="*/ 24 w 2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24" y="2"/>
                  </a:moveTo>
                  <a:cubicBezTo>
                    <a:pt x="17" y="1"/>
                    <a:pt x="9" y="0"/>
                    <a:pt x="3" y="3"/>
                  </a:cubicBezTo>
                  <a:cubicBezTo>
                    <a:pt x="0" y="5"/>
                    <a:pt x="2" y="9"/>
                    <a:pt x="5" y="7"/>
                  </a:cubicBezTo>
                  <a:cubicBezTo>
                    <a:pt x="10" y="4"/>
                    <a:pt x="17" y="5"/>
                    <a:pt x="23" y="6"/>
                  </a:cubicBezTo>
                  <a:cubicBezTo>
                    <a:pt x="26" y="7"/>
                    <a:pt x="27" y="2"/>
                    <a:pt x="24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1035" y="4100"/>
              <a:ext cx="95" cy="33"/>
            </a:xfrm>
            <a:custGeom>
              <a:avLst/>
              <a:gdLst>
                <a:gd name="T0" fmla="*/ 21 w 27"/>
                <a:gd name="T1" fmla="*/ 2 h 11"/>
                <a:gd name="T2" fmla="*/ 4 w 27"/>
                <a:gd name="T3" fmla="*/ 3 h 11"/>
                <a:gd name="T4" fmla="*/ 3 w 27"/>
                <a:gd name="T5" fmla="*/ 7 h 11"/>
                <a:gd name="T6" fmla="*/ 24 w 27"/>
                <a:gd name="T7" fmla="*/ 6 h 11"/>
                <a:gd name="T8" fmla="*/ 21 w 2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21" y="2"/>
                  </a:moveTo>
                  <a:cubicBezTo>
                    <a:pt x="17" y="6"/>
                    <a:pt x="9" y="4"/>
                    <a:pt x="4" y="3"/>
                  </a:cubicBezTo>
                  <a:cubicBezTo>
                    <a:pt x="2" y="2"/>
                    <a:pt x="0" y="7"/>
                    <a:pt x="3" y="7"/>
                  </a:cubicBezTo>
                  <a:cubicBezTo>
                    <a:pt x="10" y="8"/>
                    <a:pt x="18" y="11"/>
                    <a:pt x="24" y="6"/>
                  </a:cubicBezTo>
                  <a:cubicBezTo>
                    <a:pt x="27" y="4"/>
                    <a:pt x="23" y="0"/>
                    <a:pt x="21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1155" y="4097"/>
              <a:ext cx="81" cy="24"/>
            </a:xfrm>
            <a:custGeom>
              <a:avLst/>
              <a:gdLst>
                <a:gd name="T0" fmla="*/ 20 w 23"/>
                <a:gd name="T1" fmla="*/ 1 h 8"/>
                <a:gd name="T2" fmla="*/ 3 w 23"/>
                <a:gd name="T3" fmla="*/ 3 h 8"/>
                <a:gd name="T4" fmla="*/ 4 w 23"/>
                <a:gd name="T5" fmla="*/ 7 h 8"/>
                <a:gd name="T6" fmla="*/ 20 w 23"/>
                <a:gd name="T7" fmla="*/ 5 h 8"/>
                <a:gd name="T8" fmla="*/ 20 w 2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20" y="1"/>
                  </a:moveTo>
                  <a:cubicBezTo>
                    <a:pt x="15" y="1"/>
                    <a:pt x="9" y="1"/>
                    <a:pt x="3" y="3"/>
                  </a:cubicBezTo>
                  <a:cubicBezTo>
                    <a:pt x="0" y="3"/>
                    <a:pt x="1" y="8"/>
                    <a:pt x="4" y="7"/>
                  </a:cubicBezTo>
                  <a:cubicBezTo>
                    <a:pt x="9" y="6"/>
                    <a:pt x="15" y="5"/>
                    <a:pt x="20" y="5"/>
                  </a:cubicBezTo>
                  <a:cubicBezTo>
                    <a:pt x="23" y="5"/>
                    <a:pt x="23" y="0"/>
                    <a:pt x="20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1275" y="4100"/>
              <a:ext cx="99" cy="18"/>
            </a:xfrm>
            <a:custGeom>
              <a:avLst/>
              <a:gdLst>
                <a:gd name="T0" fmla="*/ 24 w 28"/>
                <a:gd name="T1" fmla="*/ 1 h 6"/>
                <a:gd name="T2" fmla="*/ 3 w 28"/>
                <a:gd name="T3" fmla="*/ 2 h 6"/>
                <a:gd name="T4" fmla="*/ 3 w 28"/>
                <a:gd name="T5" fmla="*/ 6 h 6"/>
                <a:gd name="T6" fmla="*/ 25 w 28"/>
                <a:gd name="T7" fmla="*/ 5 h 6"/>
                <a:gd name="T8" fmla="*/ 24 w 2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24" y="1"/>
                  </a:moveTo>
                  <a:cubicBezTo>
                    <a:pt x="17" y="2"/>
                    <a:pt x="10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8" y="6"/>
                    <a:pt x="25" y="5"/>
                  </a:cubicBezTo>
                  <a:cubicBezTo>
                    <a:pt x="28" y="5"/>
                    <a:pt x="27" y="0"/>
                    <a:pt x="24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1420" y="4106"/>
              <a:ext cx="95" cy="18"/>
            </a:xfrm>
            <a:custGeom>
              <a:avLst/>
              <a:gdLst>
                <a:gd name="T0" fmla="*/ 24 w 27"/>
                <a:gd name="T1" fmla="*/ 0 h 6"/>
                <a:gd name="T2" fmla="*/ 3 w 27"/>
                <a:gd name="T3" fmla="*/ 1 h 6"/>
                <a:gd name="T4" fmla="*/ 3 w 27"/>
                <a:gd name="T5" fmla="*/ 5 h 6"/>
                <a:gd name="T6" fmla="*/ 24 w 27"/>
                <a:gd name="T7" fmla="*/ 4 h 6"/>
                <a:gd name="T8" fmla="*/ 24 w 2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24" y="0"/>
                  </a:moveTo>
                  <a:cubicBezTo>
                    <a:pt x="17" y="0"/>
                    <a:pt x="10" y="0"/>
                    <a:pt x="3" y="1"/>
                  </a:cubicBezTo>
                  <a:cubicBezTo>
                    <a:pt x="1" y="1"/>
                    <a:pt x="0" y="6"/>
                    <a:pt x="3" y="5"/>
                  </a:cubicBezTo>
                  <a:cubicBezTo>
                    <a:pt x="10" y="4"/>
                    <a:pt x="17" y="4"/>
                    <a:pt x="24" y="4"/>
                  </a:cubicBezTo>
                  <a:cubicBezTo>
                    <a:pt x="27" y="4"/>
                    <a:pt x="27" y="0"/>
                    <a:pt x="24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1554" y="4103"/>
              <a:ext cx="88" cy="18"/>
            </a:xfrm>
            <a:custGeom>
              <a:avLst/>
              <a:gdLst>
                <a:gd name="T0" fmla="*/ 22 w 25"/>
                <a:gd name="T1" fmla="*/ 0 h 6"/>
                <a:gd name="T2" fmla="*/ 3 w 25"/>
                <a:gd name="T3" fmla="*/ 1 h 6"/>
                <a:gd name="T4" fmla="*/ 4 w 25"/>
                <a:gd name="T5" fmla="*/ 5 h 6"/>
                <a:gd name="T6" fmla="*/ 22 w 25"/>
                <a:gd name="T7" fmla="*/ 4 h 6"/>
                <a:gd name="T8" fmla="*/ 22 w 2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">
                  <a:moveTo>
                    <a:pt x="22" y="0"/>
                  </a:moveTo>
                  <a:cubicBezTo>
                    <a:pt x="16" y="0"/>
                    <a:pt x="9" y="0"/>
                    <a:pt x="3" y="1"/>
                  </a:cubicBezTo>
                  <a:cubicBezTo>
                    <a:pt x="0" y="1"/>
                    <a:pt x="1" y="6"/>
                    <a:pt x="4" y="5"/>
                  </a:cubicBezTo>
                  <a:cubicBezTo>
                    <a:pt x="10" y="4"/>
                    <a:pt x="16" y="4"/>
                    <a:pt x="22" y="4"/>
                  </a:cubicBezTo>
                  <a:cubicBezTo>
                    <a:pt x="25" y="4"/>
                    <a:pt x="25" y="0"/>
                    <a:pt x="22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1681" y="4106"/>
              <a:ext cx="91" cy="21"/>
            </a:xfrm>
            <a:custGeom>
              <a:avLst/>
              <a:gdLst>
                <a:gd name="T0" fmla="*/ 23 w 26"/>
                <a:gd name="T1" fmla="*/ 0 h 7"/>
                <a:gd name="T2" fmla="*/ 3 w 26"/>
                <a:gd name="T3" fmla="*/ 2 h 7"/>
                <a:gd name="T4" fmla="*/ 4 w 26"/>
                <a:gd name="T5" fmla="*/ 6 h 7"/>
                <a:gd name="T6" fmla="*/ 23 w 26"/>
                <a:gd name="T7" fmla="*/ 4 h 7"/>
                <a:gd name="T8" fmla="*/ 23 w 2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23" y="0"/>
                  </a:moveTo>
                  <a:cubicBezTo>
                    <a:pt x="16" y="0"/>
                    <a:pt x="9" y="1"/>
                    <a:pt x="3" y="2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10" y="5"/>
                    <a:pt x="17" y="4"/>
                    <a:pt x="23" y="4"/>
                  </a:cubicBezTo>
                  <a:cubicBezTo>
                    <a:pt x="26" y="4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1829" y="4103"/>
              <a:ext cx="99" cy="18"/>
            </a:xfrm>
            <a:custGeom>
              <a:avLst/>
              <a:gdLst>
                <a:gd name="T0" fmla="*/ 26 w 28"/>
                <a:gd name="T1" fmla="*/ 1 h 6"/>
                <a:gd name="T2" fmla="*/ 3 w 28"/>
                <a:gd name="T3" fmla="*/ 2 h 6"/>
                <a:gd name="T4" fmla="*/ 3 w 28"/>
                <a:gd name="T5" fmla="*/ 6 h 6"/>
                <a:gd name="T6" fmla="*/ 26 w 28"/>
                <a:gd name="T7" fmla="*/ 5 h 6"/>
                <a:gd name="T8" fmla="*/ 26 w 2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26" y="1"/>
                  </a:moveTo>
                  <a:cubicBezTo>
                    <a:pt x="18" y="0"/>
                    <a:pt x="11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8" y="4"/>
                    <a:pt x="26" y="5"/>
                  </a:cubicBezTo>
                  <a:cubicBezTo>
                    <a:pt x="28" y="6"/>
                    <a:pt x="28" y="1"/>
                    <a:pt x="26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1952" y="4094"/>
              <a:ext cx="106" cy="24"/>
            </a:xfrm>
            <a:custGeom>
              <a:avLst/>
              <a:gdLst>
                <a:gd name="T0" fmla="*/ 26 w 30"/>
                <a:gd name="T1" fmla="*/ 2 h 8"/>
                <a:gd name="T2" fmla="*/ 15 w 30"/>
                <a:gd name="T3" fmla="*/ 2 h 8"/>
                <a:gd name="T4" fmla="*/ 5 w 30"/>
                <a:gd name="T5" fmla="*/ 1 h 8"/>
                <a:gd name="T6" fmla="*/ 3 w 30"/>
                <a:gd name="T7" fmla="*/ 5 h 8"/>
                <a:gd name="T8" fmla="*/ 13 w 30"/>
                <a:gd name="T9" fmla="*/ 7 h 8"/>
                <a:gd name="T10" fmla="*/ 27 w 30"/>
                <a:gd name="T11" fmla="*/ 6 h 8"/>
                <a:gd name="T12" fmla="*/ 26 w 30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26" y="2"/>
                  </a:moveTo>
                  <a:cubicBezTo>
                    <a:pt x="22" y="3"/>
                    <a:pt x="19" y="3"/>
                    <a:pt x="15" y="2"/>
                  </a:cubicBezTo>
                  <a:cubicBezTo>
                    <a:pt x="12" y="2"/>
                    <a:pt x="8" y="2"/>
                    <a:pt x="5" y="1"/>
                  </a:cubicBezTo>
                  <a:cubicBezTo>
                    <a:pt x="3" y="0"/>
                    <a:pt x="0" y="4"/>
                    <a:pt x="3" y="5"/>
                  </a:cubicBezTo>
                  <a:cubicBezTo>
                    <a:pt x="6" y="6"/>
                    <a:pt x="10" y="6"/>
                    <a:pt x="13" y="7"/>
                  </a:cubicBezTo>
                  <a:cubicBezTo>
                    <a:pt x="18" y="7"/>
                    <a:pt x="23" y="8"/>
                    <a:pt x="27" y="6"/>
                  </a:cubicBezTo>
                  <a:cubicBezTo>
                    <a:pt x="30" y="5"/>
                    <a:pt x="29" y="1"/>
                    <a:pt x="26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2104" y="4100"/>
              <a:ext cx="127" cy="24"/>
            </a:xfrm>
            <a:custGeom>
              <a:avLst/>
              <a:gdLst>
                <a:gd name="T0" fmla="*/ 34 w 36"/>
                <a:gd name="T1" fmla="*/ 3 h 8"/>
                <a:gd name="T2" fmla="*/ 3 w 36"/>
                <a:gd name="T3" fmla="*/ 2 h 8"/>
                <a:gd name="T4" fmla="*/ 3 w 36"/>
                <a:gd name="T5" fmla="*/ 6 h 8"/>
                <a:gd name="T6" fmla="*/ 32 w 36"/>
                <a:gd name="T7" fmla="*/ 7 h 8"/>
                <a:gd name="T8" fmla="*/ 34 w 3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">
                  <a:moveTo>
                    <a:pt x="34" y="3"/>
                  </a:moveTo>
                  <a:cubicBezTo>
                    <a:pt x="24" y="0"/>
                    <a:pt x="14" y="1"/>
                    <a:pt x="3" y="2"/>
                  </a:cubicBezTo>
                  <a:cubicBezTo>
                    <a:pt x="1" y="2"/>
                    <a:pt x="0" y="7"/>
                    <a:pt x="3" y="6"/>
                  </a:cubicBezTo>
                  <a:cubicBezTo>
                    <a:pt x="13" y="5"/>
                    <a:pt x="23" y="4"/>
                    <a:pt x="32" y="7"/>
                  </a:cubicBezTo>
                  <a:cubicBezTo>
                    <a:pt x="35" y="8"/>
                    <a:pt x="36" y="4"/>
                    <a:pt x="34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2280" y="4100"/>
              <a:ext cx="106" cy="15"/>
            </a:xfrm>
            <a:custGeom>
              <a:avLst/>
              <a:gdLst>
                <a:gd name="T0" fmla="*/ 27 w 30"/>
                <a:gd name="T1" fmla="*/ 1 h 5"/>
                <a:gd name="T2" fmla="*/ 3 w 30"/>
                <a:gd name="T3" fmla="*/ 0 h 5"/>
                <a:gd name="T4" fmla="*/ 3 w 30"/>
                <a:gd name="T5" fmla="*/ 4 h 5"/>
                <a:gd name="T6" fmla="*/ 27 w 30"/>
                <a:gd name="T7" fmla="*/ 5 h 5"/>
                <a:gd name="T8" fmla="*/ 27 w 30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">
                  <a:moveTo>
                    <a:pt x="27" y="1"/>
                  </a:moveTo>
                  <a:cubicBezTo>
                    <a:pt x="19" y="1"/>
                    <a:pt x="11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11" y="4"/>
                    <a:pt x="19" y="5"/>
                    <a:pt x="27" y="5"/>
                  </a:cubicBezTo>
                  <a:cubicBezTo>
                    <a:pt x="30" y="5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2414" y="4097"/>
              <a:ext cx="103" cy="30"/>
            </a:xfrm>
            <a:custGeom>
              <a:avLst/>
              <a:gdLst>
                <a:gd name="T0" fmla="*/ 24 w 29"/>
                <a:gd name="T1" fmla="*/ 1 h 10"/>
                <a:gd name="T2" fmla="*/ 4 w 29"/>
                <a:gd name="T3" fmla="*/ 3 h 10"/>
                <a:gd name="T4" fmla="*/ 2 w 29"/>
                <a:gd name="T5" fmla="*/ 7 h 10"/>
                <a:gd name="T6" fmla="*/ 26 w 29"/>
                <a:gd name="T7" fmla="*/ 5 h 10"/>
                <a:gd name="T8" fmla="*/ 24 w 2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">
                  <a:moveTo>
                    <a:pt x="24" y="1"/>
                  </a:moveTo>
                  <a:cubicBezTo>
                    <a:pt x="18" y="2"/>
                    <a:pt x="10" y="5"/>
                    <a:pt x="4" y="3"/>
                  </a:cubicBezTo>
                  <a:cubicBezTo>
                    <a:pt x="1" y="2"/>
                    <a:pt x="0" y="6"/>
                    <a:pt x="2" y="7"/>
                  </a:cubicBezTo>
                  <a:cubicBezTo>
                    <a:pt x="10" y="10"/>
                    <a:pt x="18" y="6"/>
                    <a:pt x="26" y="5"/>
                  </a:cubicBezTo>
                  <a:cubicBezTo>
                    <a:pt x="29" y="5"/>
                    <a:pt x="27" y="0"/>
                    <a:pt x="24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2534" y="4097"/>
              <a:ext cx="120" cy="21"/>
            </a:xfrm>
            <a:custGeom>
              <a:avLst/>
              <a:gdLst>
                <a:gd name="T0" fmla="*/ 31 w 34"/>
                <a:gd name="T1" fmla="*/ 2 h 7"/>
                <a:gd name="T2" fmla="*/ 3 w 34"/>
                <a:gd name="T3" fmla="*/ 2 h 7"/>
                <a:gd name="T4" fmla="*/ 3 w 34"/>
                <a:gd name="T5" fmla="*/ 6 h 7"/>
                <a:gd name="T6" fmla="*/ 29 w 34"/>
                <a:gd name="T7" fmla="*/ 6 h 7"/>
                <a:gd name="T8" fmla="*/ 31 w 34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7">
                  <a:moveTo>
                    <a:pt x="31" y="2"/>
                  </a:moveTo>
                  <a:cubicBezTo>
                    <a:pt x="21" y="0"/>
                    <a:pt x="12" y="0"/>
                    <a:pt x="3" y="2"/>
                  </a:cubicBezTo>
                  <a:cubicBezTo>
                    <a:pt x="0" y="2"/>
                    <a:pt x="0" y="7"/>
                    <a:pt x="3" y="6"/>
                  </a:cubicBezTo>
                  <a:cubicBezTo>
                    <a:pt x="12" y="5"/>
                    <a:pt x="21" y="4"/>
                    <a:pt x="29" y="6"/>
                  </a:cubicBezTo>
                  <a:cubicBezTo>
                    <a:pt x="32" y="7"/>
                    <a:pt x="34" y="2"/>
                    <a:pt x="31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2682" y="4103"/>
              <a:ext cx="110" cy="21"/>
            </a:xfrm>
            <a:custGeom>
              <a:avLst/>
              <a:gdLst>
                <a:gd name="T0" fmla="*/ 26 w 31"/>
                <a:gd name="T1" fmla="*/ 1 h 7"/>
                <a:gd name="T2" fmla="*/ 4 w 31"/>
                <a:gd name="T3" fmla="*/ 1 h 7"/>
                <a:gd name="T4" fmla="*/ 3 w 31"/>
                <a:gd name="T5" fmla="*/ 5 h 7"/>
                <a:gd name="T6" fmla="*/ 28 w 31"/>
                <a:gd name="T7" fmla="*/ 5 h 7"/>
                <a:gd name="T8" fmla="*/ 26 w 3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26" y="1"/>
                  </a:moveTo>
                  <a:cubicBezTo>
                    <a:pt x="19" y="2"/>
                    <a:pt x="12" y="3"/>
                    <a:pt x="4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11" y="7"/>
                    <a:pt x="20" y="6"/>
                    <a:pt x="28" y="5"/>
                  </a:cubicBezTo>
                  <a:cubicBezTo>
                    <a:pt x="31" y="5"/>
                    <a:pt x="29" y="0"/>
                    <a:pt x="26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2848" y="4094"/>
              <a:ext cx="102" cy="24"/>
            </a:xfrm>
            <a:custGeom>
              <a:avLst/>
              <a:gdLst>
                <a:gd name="T0" fmla="*/ 26 w 29"/>
                <a:gd name="T1" fmla="*/ 3 h 8"/>
                <a:gd name="T2" fmla="*/ 3 w 29"/>
                <a:gd name="T3" fmla="*/ 3 h 8"/>
                <a:gd name="T4" fmla="*/ 3 w 29"/>
                <a:gd name="T5" fmla="*/ 7 h 8"/>
                <a:gd name="T6" fmla="*/ 25 w 29"/>
                <a:gd name="T7" fmla="*/ 7 h 8"/>
                <a:gd name="T8" fmla="*/ 26 w 29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8">
                  <a:moveTo>
                    <a:pt x="26" y="3"/>
                  </a:moveTo>
                  <a:cubicBezTo>
                    <a:pt x="18" y="0"/>
                    <a:pt x="11" y="2"/>
                    <a:pt x="3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11" y="7"/>
                    <a:pt x="18" y="4"/>
                    <a:pt x="25" y="7"/>
                  </a:cubicBezTo>
                  <a:cubicBezTo>
                    <a:pt x="28" y="8"/>
                    <a:pt x="29" y="4"/>
                    <a:pt x="26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2993" y="4103"/>
              <a:ext cx="81" cy="12"/>
            </a:xfrm>
            <a:custGeom>
              <a:avLst/>
              <a:gdLst>
                <a:gd name="T0" fmla="*/ 20 w 23"/>
                <a:gd name="T1" fmla="*/ 0 h 4"/>
                <a:gd name="T2" fmla="*/ 3 w 23"/>
                <a:gd name="T3" fmla="*/ 0 h 4"/>
                <a:gd name="T4" fmla="*/ 3 w 23"/>
                <a:gd name="T5" fmla="*/ 4 h 4"/>
                <a:gd name="T6" fmla="*/ 20 w 23"/>
                <a:gd name="T7" fmla="*/ 4 h 4"/>
                <a:gd name="T8" fmla="*/ 20 w 2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">
                  <a:moveTo>
                    <a:pt x="2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3" y="4"/>
                    <a:pt x="23" y="0"/>
                    <a:pt x="20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3155" y="4100"/>
              <a:ext cx="88" cy="24"/>
            </a:xfrm>
            <a:custGeom>
              <a:avLst/>
              <a:gdLst>
                <a:gd name="T0" fmla="*/ 22 w 25"/>
                <a:gd name="T1" fmla="*/ 3 h 8"/>
                <a:gd name="T2" fmla="*/ 3 w 25"/>
                <a:gd name="T3" fmla="*/ 3 h 8"/>
                <a:gd name="T4" fmla="*/ 5 w 25"/>
                <a:gd name="T5" fmla="*/ 7 h 8"/>
                <a:gd name="T6" fmla="*/ 21 w 25"/>
                <a:gd name="T7" fmla="*/ 7 h 8"/>
                <a:gd name="T8" fmla="*/ 22 w 2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22" y="3"/>
                  </a:moveTo>
                  <a:cubicBezTo>
                    <a:pt x="16" y="2"/>
                    <a:pt x="9" y="0"/>
                    <a:pt x="3" y="3"/>
                  </a:cubicBezTo>
                  <a:cubicBezTo>
                    <a:pt x="0" y="4"/>
                    <a:pt x="2" y="8"/>
                    <a:pt x="5" y="7"/>
                  </a:cubicBezTo>
                  <a:cubicBezTo>
                    <a:pt x="10" y="5"/>
                    <a:pt x="16" y="6"/>
                    <a:pt x="21" y="7"/>
                  </a:cubicBezTo>
                  <a:cubicBezTo>
                    <a:pt x="24" y="8"/>
                    <a:pt x="25" y="3"/>
                    <a:pt x="22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3300" y="4106"/>
              <a:ext cx="109" cy="18"/>
            </a:xfrm>
            <a:custGeom>
              <a:avLst/>
              <a:gdLst>
                <a:gd name="T0" fmla="*/ 28 w 31"/>
                <a:gd name="T1" fmla="*/ 0 h 6"/>
                <a:gd name="T2" fmla="*/ 3 w 31"/>
                <a:gd name="T3" fmla="*/ 1 h 6"/>
                <a:gd name="T4" fmla="*/ 3 w 31"/>
                <a:gd name="T5" fmla="*/ 5 h 6"/>
                <a:gd name="T6" fmla="*/ 28 w 31"/>
                <a:gd name="T7" fmla="*/ 4 h 6"/>
                <a:gd name="T8" fmla="*/ 28 w 3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">
                  <a:moveTo>
                    <a:pt x="28" y="0"/>
                  </a:moveTo>
                  <a:cubicBezTo>
                    <a:pt x="20" y="0"/>
                    <a:pt x="11" y="0"/>
                    <a:pt x="3" y="1"/>
                  </a:cubicBezTo>
                  <a:cubicBezTo>
                    <a:pt x="0" y="1"/>
                    <a:pt x="0" y="6"/>
                    <a:pt x="3" y="5"/>
                  </a:cubicBezTo>
                  <a:cubicBezTo>
                    <a:pt x="11" y="4"/>
                    <a:pt x="20" y="4"/>
                    <a:pt x="28" y="4"/>
                  </a:cubicBezTo>
                  <a:cubicBezTo>
                    <a:pt x="31" y="4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3434" y="4100"/>
              <a:ext cx="99" cy="24"/>
            </a:xfrm>
            <a:custGeom>
              <a:avLst/>
              <a:gdLst>
                <a:gd name="T0" fmla="*/ 24 w 28"/>
                <a:gd name="T1" fmla="*/ 1 h 8"/>
                <a:gd name="T2" fmla="*/ 4 w 28"/>
                <a:gd name="T3" fmla="*/ 2 h 8"/>
                <a:gd name="T4" fmla="*/ 3 w 28"/>
                <a:gd name="T5" fmla="*/ 6 h 8"/>
                <a:gd name="T6" fmla="*/ 26 w 28"/>
                <a:gd name="T7" fmla="*/ 5 h 8"/>
                <a:gd name="T8" fmla="*/ 24 w 2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24" y="1"/>
                  </a:moveTo>
                  <a:cubicBezTo>
                    <a:pt x="18" y="2"/>
                    <a:pt x="11" y="4"/>
                    <a:pt x="4" y="2"/>
                  </a:cubicBezTo>
                  <a:cubicBezTo>
                    <a:pt x="2" y="1"/>
                    <a:pt x="0" y="5"/>
                    <a:pt x="3" y="6"/>
                  </a:cubicBezTo>
                  <a:cubicBezTo>
                    <a:pt x="11" y="8"/>
                    <a:pt x="18" y="6"/>
                    <a:pt x="26" y="5"/>
                  </a:cubicBezTo>
                  <a:cubicBezTo>
                    <a:pt x="28" y="5"/>
                    <a:pt x="27" y="0"/>
                    <a:pt x="24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3564" y="4097"/>
              <a:ext cx="103" cy="21"/>
            </a:xfrm>
            <a:custGeom>
              <a:avLst/>
              <a:gdLst>
                <a:gd name="T0" fmla="*/ 26 w 29"/>
                <a:gd name="T1" fmla="*/ 3 h 7"/>
                <a:gd name="T2" fmla="*/ 4 w 29"/>
                <a:gd name="T3" fmla="*/ 1 h 7"/>
                <a:gd name="T4" fmla="*/ 3 w 29"/>
                <a:gd name="T5" fmla="*/ 5 h 7"/>
                <a:gd name="T6" fmla="*/ 26 w 29"/>
                <a:gd name="T7" fmla="*/ 7 h 7"/>
                <a:gd name="T8" fmla="*/ 26 w 2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7">
                  <a:moveTo>
                    <a:pt x="26" y="3"/>
                  </a:moveTo>
                  <a:cubicBezTo>
                    <a:pt x="19" y="3"/>
                    <a:pt x="11" y="3"/>
                    <a:pt x="4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10" y="7"/>
                    <a:pt x="19" y="7"/>
                    <a:pt x="26" y="7"/>
                  </a:cubicBezTo>
                  <a:cubicBezTo>
                    <a:pt x="29" y="7"/>
                    <a:pt x="29" y="3"/>
                    <a:pt x="26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3698" y="4094"/>
              <a:ext cx="106" cy="18"/>
            </a:xfrm>
            <a:custGeom>
              <a:avLst/>
              <a:gdLst>
                <a:gd name="T0" fmla="*/ 27 w 30"/>
                <a:gd name="T1" fmla="*/ 1 h 6"/>
                <a:gd name="T2" fmla="*/ 3 w 30"/>
                <a:gd name="T3" fmla="*/ 2 h 6"/>
                <a:gd name="T4" fmla="*/ 3 w 30"/>
                <a:gd name="T5" fmla="*/ 6 h 6"/>
                <a:gd name="T6" fmla="*/ 27 w 30"/>
                <a:gd name="T7" fmla="*/ 5 h 6"/>
                <a:gd name="T8" fmla="*/ 27 w 3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27" y="1"/>
                  </a:moveTo>
                  <a:cubicBezTo>
                    <a:pt x="19" y="1"/>
                    <a:pt x="11" y="1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9" y="5"/>
                    <a:pt x="27" y="5"/>
                  </a:cubicBezTo>
                  <a:cubicBezTo>
                    <a:pt x="30" y="5"/>
                    <a:pt x="30" y="0"/>
                    <a:pt x="27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3846" y="4103"/>
              <a:ext cx="85" cy="18"/>
            </a:xfrm>
            <a:custGeom>
              <a:avLst/>
              <a:gdLst>
                <a:gd name="T0" fmla="*/ 21 w 24"/>
                <a:gd name="T1" fmla="*/ 1 h 6"/>
                <a:gd name="T2" fmla="*/ 3 w 24"/>
                <a:gd name="T3" fmla="*/ 0 h 6"/>
                <a:gd name="T4" fmla="*/ 3 w 24"/>
                <a:gd name="T5" fmla="*/ 4 h 6"/>
                <a:gd name="T6" fmla="*/ 20 w 24"/>
                <a:gd name="T7" fmla="*/ 5 h 6"/>
                <a:gd name="T8" fmla="*/ 21 w 2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21" y="1"/>
                  </a:moveTo>
                  <a:cubicBezTo>
                    <a:pt x="15" y="0"/>
                    <a:pt x="9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9" y="4"/>
                    <a:pt x="14" y="4"/>
                    <a:pt x="20" y="5"/>
                  </a:cubicBezTo>
                  <a:cubicBezTo>
                    <a:pt x="23" y="6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3977" y="4094"/>
              <a:ext cx="109" cy="24"/>
            </a:xfrm>
            <a:custGeom>
              <a:avLst/>
              <a:gdLst>
                <a:gd name="T0" fmla="*/ 28 w 31"/>
                <a:gd name="T1" fmla="*/ 2 h 8"/>
                <a:gd name="T2" fmla="*/ 3 w 31"/>
                <a:gd name="T3" fmla="*/ 3 h 8"/>
                <a:gd name="T4" fmla="*/ 4 w 31"/>
                <a:gd name="T5" fmla="*/ 7 h 8"/>
                <a:gd name="T6" fmla="*/ 28 w 31"/>
                <a:gd name="T7" fmla="*/ 6 h 8"/>
                <a:gd name="T8" fmla="*/ 28 w 31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8">
                  <a:moveTo>
                    <a:pt x="28" y="2"/>
                  </a:moveTo>
                  <a:cubicBezTo>
                    <a:pt x="20" y="2"/>
                    <a:pt x="11" y="0"/>
                    <a:pt x="3" y="3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12" y="5"/>
                    <a:pt x="20" y="6"/>
                    <a:pt x="28" y="6"/>
                  </a:cubicBezTo>
                  <a:cubicBezTo>
                    <a:pt x="31" y="6"/>
                    <a:pt x="31" y="2"/>
                    <a:pt x="28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4129" y="4092"/>
              <a:ext cx="102" cy="17"/>
            </a:xfrm>
            <a:custGeom>
              <a:avLst/>
              <a:gdLst>
                <a:gd name="T0" fmla="*/ 25 w 29"/>
                <a:gd name="T1" fmla="*/ 1 h 6"/>
                <a:gd name="T2" fmla="*/ 3 w 29"/>
                <a:gd name="T3" fmla="*/ 2 h 6"/>
                <a:gd name="T4" fmla="*/ 3 w 29"/>
                <a:gd name="T5" fmla="*/ 6 h 6"/>
                <a:gd name="T6" fmla="*/ 26 w 29"/>
                <a:gd name="T7" fmla="*/ 5 h 6"/>
                <a:gd name="T8" fmla="*/ 25 w 2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5" y="1"/>
                  </a:moveTo>
                  <a:cubicBezTo>
                    <a:pt x="17" y="2"/>
                    <a:pt x="10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8" y="6"/>
                    <a:pt x="26" y="5"/>
                  </a:cubicBezTo>
                  <a:cubicBezTo>
                    <a:pt x="29" y="4"/>
                    <a:pt x="27" y="0"/>
                    <a:pt x="25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4273" y="4103"/>
              <a:ext cx="110" cy="21"/>
            </a:xfrm>
            <a:custGeom>
              <a:avLst/>
              <a:gdLst>
                <a:gd name="T0" fmla="*/ 28 w 31"/>
                <a:gd name="T1" fmla="*/ 2 h 7"/>
                <a:gd name="T2" fmla="*/ 3 w 31"/>
                <a:gd name="T3" fmla="*/ 2 h 7"/>
                <a:gd name="T4" fmla="*/ 3 w 31"/>
                <a:gd name="T5" fmla="*/ 6 h 7"/>
                <a:gd name="T6" fmla="*/ 27 w 31"/>
                <a:gd name="T7" fmla="*/ 6 h 7"/>
                <a:gd name="T8" fmla="*/ 28 w 31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28" y="2"/>
                  </a:moveTo>
                  <a:cubicBezTo>
                    <a:pt x="20" y="0"/>
                    <a:pt x="11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9" y="4"/>
                    <a:pt x="27" y="6"/>
                  </a:cubicBezTo>
                  <a:cubicBezTo>
                    <a:pt x="30" y="7"/>
                    <a:pt x="31" y="3"/>
                    <a:pt x="28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4432" y="4097"/>
              <a:ext cx="95" cy="24"/>
            </a:xfrm>
            <a:custGeom>
              <a:avLst/>
              <a:gdLst>
                <a:gd name="T0" fmla="*/ 23 w 27"/>
                <a:gd name="T1" fmla="*/ 1 h 8"/>
                <a:gd name="T2" fmla="*/ 4 w 27"/>
                <a:gd name="T3" fmla="*/ 2 h 8"/>
                <a:gd name="T4" fmla="*/ 3 w 27"/>
                <a:gd name="T5" fmla="*/ 6 h 8"/>
                <a:gd name="T6" fmla="*/ 24 w 27"/>
                <a:gd name="T7" fmla="*/ 5 h 8"/>
                <a:gd name="T8" fmla="*/ 23 w 27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23" y="1"/>
                  </a:moveTo>
                  <a:cubicBezTo>
                    <a:pt x="17" y="2"/>
                    <a:pt x="10" y="3"/>
                    <a:pt x="4" y="2"/>
                  </a:cubicBezTo>
                  <a:cubicBezTo>
                    <a:pt x="1" y="1"/>
                    <a:pt x="0" y="6"/>
                    <a:pt x="3" y="6"/>
                  </a:cubicBezTo>
                  <a:cubicBezTo>
                    <a:pt x="10" y="8"/>
                    <a:pt x="17" y="6"/>
                    <a:pt x="24" y="5"/>
                  </a:cubicBezTo>
                  <a:cubicBezTo>
                    <a:pt x="27" y="5"/>
                    <a:pt x="26" y="0"/>
                    <a:pt x="23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4580" y="4094"/>
              <a:ext cx="120" cy="27"/>
            </a:xfrm>
            <a:custGeom>
              <a:avLst/>
              <a:gdLst>
                <a:gd name="T0" fmla="*/ 31 w 34"/>
                <a:gd name="T1" fmla="*/ 1 h 9"/>
                <a:gd name="T2" fmla="*/ 18 w 34"/>
                <a:gd name="T3" fmla="*/ 2 h 9"/>
                <a:gd name="T4" fmla="*/ 5 w 34"/>
                <a:gd name="T5" fmla="*/ 1 h 9"/>
                <a:gd name="T6" fmla="*/ 2 w 34"/>
                <a:gd name="T7" fmla="*/ 5 h 9"/>
                <a:gd name="T8" fmla="*/ 31 w 34"/>
                <a:gd name="T9" fmla="*/ 5 h 9"/>
                <a:gd name="T10" fmla="*/ 31 w 34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9">
                  <a:moveTo>
                    <a:pt x="31" y="1"/>
                  </a:moveTo>
                  <a:cubicBezTo>
                    <a:pt x="27" y="1"/>
                    <a:pt x="22" y="1"/>
                    <a:pt x="18" y="2"/>
                  </a:cubicBezTo>
                  <a:cubicBezTo>
                    <a:pt x="14" y="2"/>
                    <a:pt x="9" y="3"/>
                    <a:pt x="5" y="1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11" y="9"/>
                    <a:pt x="22" y="5"/>
                    <a:pt x="31" y="5"/>
                  </a:cubicBezTo>
                  <a:cubicBezTo>
                    <a:pt x="34" y="5"/>
                    <a:pt x="34" y="0"/>
                    <a:pt x="31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4735" y="4092"/>
              <a:ext cx="110" cy="20"/>
            </a:xfrm>
            <a:custGeom>
              <a:avLst/>
              <a:gdLst>
                <a:gd name="T0" fmla="*/ 28 w 31"/>
                <a:gd name="T1" fmla="*/ 2 h 7"/>
                <a:gd name="T2" fmla="*/ 3 w 31"/>
                <a:gd name="T3" fmla="*/ 3 h 7"/>
                <a:gd name="T4" fmla="*/ 5 w 31"/>
                <a:gd name="T5" fmla="*/ 7 h 7"/>
                <a:gd name="T6" fmla="*/ 27 w 31"/>
                <a:gd name="T7" fmla="*/ 6 h 7"/>
                <a:gd name="T8" fmla="*/ 28 w 31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28" y="2"/>
                  </a:moveTo>
                  <a:cubicBezTo>
                    <a:pt x="20" y="0"/>
                    <a:pt x="11" y="1"/>
                    <a:pt x="3" y="3"/>
                  </a:cubicBezTo>
                  <a:cubicBezTo>
                    <a:pt x="0" y="3"/>
                    <a:pt x="2" y="7"/>
                    <a:pt x="5" y="7"/>
                  </a:cubicBezTo>
                  <a:cubicBezTo>
                    <a:pt x="12" y="6"/>
                    <a:pt x="19" y="4"/>
                    <a:pt x="27" y="6"/>
                  </a:cubicBezTo>
                  <a:cubicBezTo>
                    <a:pt x="29" y="7"/>
                    <a:pt x="31" y="2"/>
                    <a:pt x="28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4912" y="4097"/>
              <a:ext cx="84" cy="18"/>
            </a:xfrm>
            <a:custGeom>
              <a:avLst/>
              <a:gdLst>
                <a:gd name="T0" fmla="*/ 21 w 24"/>
                <a:gd name="T1" fmla="*/ 1 h 6"/>
                <a:gd name="T2" fmla="*/ 4 w 24"/>
                <a:gd name="T3" fmla="*/ 1 h 6"/>
                <a:gd name="T4" fmla="*/ 3 w 24"/>
                <a:gd name="T5" fmla="*/ 5 h 6"/>
                <a:gd name="T6" fmla="*/ 21 w 24"/>
                <a:gd name="T7" fmla="*/ 5 h 6"/>
                <a:gd name="T8" fmla="*/ 21 w 2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21" y="1"/>
                  </a:moveTo>
                  <a:cubicBezTo>
                    <a:pt x="16" y="1"/>
                    <a:pt x="10" y="2"/>
                    <a:pt x="4" y="1"/>
                  </a:cubicBezTo>
                  <a:cubicBezTo>
                    <a:pt x="1" y="0"/>
                    <a:pt x="0" y="5"/>
                    <a:pt x="3" y="5"/>
                  </a:cubicBezTo>
                  <a:cubicBezTo>
                    <a:pt x="9" y="6"/>
                    <a:pt x="15" y="5"/>
                    <a:pt x="21" y="5"/>
                  </a:cubicBezTo>
                  <a:cubicBezTo>
                    <a:pt x="24" y="5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5060" y="4100"/>
              <a:ext cx="92" cy="18"/>
            </a:xfrm>
            <a:custGeom>
              <a:avLst/>
              <a:gdLst>
                <a:gd name="T0" fmla="*/ 23 w 26"/>
                <a:gd name="T1" fmla="*/ 1 h 6"/>
                <a:gd name="T2" fmla="*/ 3 w 26"/>
                <a:gd name="T3" fmla="*/ 0 h 6"/>
                <a:gd name="T4" fmla="*/ 3 w 26"/>
                <a:gd name="T5" fmla="*/ 4 h 6"/>
                <a:gd name="T6" fmla="*/ 22 w 26"/>
                <a:gd name="T7" fmla="*/ 5 h 6"/>
                <a:gd name="T8" fmla="*/ 23 w 2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23" y="1"/>
                  </a:moveTo>
                  <a:cubicBezTo>
                    <a:pt x="16" y="0"/>
                    <a:pt x="9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9" y="4"/>
                    <a:pt x="16" y="4"/>
                    <a:pt x="22" y="5"/>
                  </a:cubicBezTo>
                  <a:cubicBezTo>
                    <a:pt x="25" y="6"/>
                    <a:pt x="26" y="1"/>
                    <a:pt x="23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5190" y="4094"/>
              <a:ext cx="103" cy="18"/>
            </a:xfrm>
            <a:custGeom>
              <a:avLst/>
              <a:gdLst>
                <a:gd name="T0" fmla="*/ 26 w 29"/>
                <a:gd name="T1" fmla="*/ 1 h 6"/>
                <a:gd name="T2" fmla="*/ 2 w 29"/>
                <a:gd name="T3" fmla="*/ 2 h 6"/>
                <a:gd name="T4" fmla="*/ 2 w 29"/>
                <a:gd name="T5" fmla="*/ 6 h 6"/>
                <a:gd name="T6" fmla="*/ 26 w 29"/>
                <a:gd name="T7" fmla="*/ 5 h 6"/>
                <a:gd name="T8" fmla="*/ 26 w 2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6" y="1"/>
                  </a:moveTo>
                  <a:cubicBezTo>
                    <a:pt x="18" y="2"/>
                    <a:pt x="10" y="2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10" y="6"/>
                    <a:pt x="18" y="6"/>
                    <a:pt x="26" y="5"/>
                  </a:cubicBezTo>
                  <a:cubicBezTo>
                    <a:pt x="29" y="5"/>
                    <a:pt x="29" y="0"/>
                    <a:pt x="26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5339" y="4092"/>
              <a:ext cx="116" cy="20"/>
            </a:xfrm>
            <a:custGeom>
              <a:avLst/>
              <a:gdLst>
                <a:gd name="T0" fmla="*/ 30 w 33"/>
                <a:gd name="T1" fmla="*/ 2 h 7"/>
                <a:gd name="T2" fmla="*/ 3 w 33"/>
                <a:gd name="T3" fmla="*/ 0 h 7"/>
                <a:gd name="T4" fmla="*/ 3 w 33"/>
                <a:gd name="T5" fmla="*/ 0 h 7"/>
                <a:gd name="T6" fmla="*/ 3 w 33"/>
                <a:gd name="T7" fmla="*/ 0 h 7"/>
                <a:gd name="T8" fmla="*/ 3 w 33"/>
                <a:gd name="T9" fmla="*/ 5 h 7"/>
                <a:gd name="T10" fmla="*/ 28 w 33"/>
                <a:gd name="T11" fmla="*/ 6 h 7"/>
                <a:gd name="T12" fmla="*/ 30 w 33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7">
                  <a:moveTo>
                    <a:pt x="30" y="2"/>
                  </a:moveTo>
                  <a:cubicBezTo>
                    <a:pt x="21" y="0"/>
                    <a:pt x="1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11" y="6"/>
                    <a:pt x="20" y="4"/>
                    <a:pt x="28" y="6"/>
                  </a:cubicBezTo>
                  <a:cubicBezTo>
                    <a:pt x="31" y="7"/>
                    <a:pt x="33" y="2"/>
                    <a:pt x="30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5480" y="4089"/>
              <a:ext cx="102" cy="14"/>
            </a:xfrm>
            <a:custGeom>
              <a:avLst/>
              <a:gdLst>
                <a:gd name="T0" fmla="*/ 26 w 29"/>
                <a:gd name="T1" fmla="*/ 0 h 5"/>
                <a:gd name="T2" fmla="*/ 3 w 29"/>
                <a:gd name="T3" fmla="*/ 0 h 5"/>
                <a:gd name="T4" fmla="*/ 3 w 29"/>
                <a:gd name="T5" fmla="*/ 5 h 5"/>
                <a:gd name="T6" fmla="*/ 26 w 29"/>
                <a:gd name="T7" fmla="*/ 5 h 5"/>
                <a:gd name="T8" fmla="*/ 26 w 2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">
                  <a:moveTo>
                    <a:pt x="2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9" y="5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5600" y="4089"/>
              <a:ext cx="98" cy="23"/>
            </a:xfrm>
            <a:custGeom>
              <a:avLst/>
              <a:gdLst>
                <a:gd name="T0" fmla="*/ 24 w 28"/>
                <a:gd name="T1" fmla="*/ 2 h 8"/>
                <a:gd name="T2" fmla="*/ 4 w 28"/>
                <a:gd name="T3" fmla="*/ 0 h 8"/>
                <a:gd name="T4" fmla="*/ 3 w 28"/>
                <a:gd name="T5" fmla="*/ 5 h 8"/>
                <a:gd name="T6" fmla="*/ 25 w 28"/>
                <a:gd name="T7" fmla="*/ 6 h 8"/>
                <a:gd name="T8" fmla="*/ 24 w 2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24" y="2"/>
                  </a:moveTo>
                  <a:cubicBezTo>
                    <a:pt x="17" y="3"/>
                    <a:pt x="11" y="3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ubicBezTo>
                    <a:pt x="10" y="7"/>
                    <a:pt x="18" y="8"/>
                    <a:pt x="25" y="6"/>
                  </a:cubicBezTo>
                  <a:cubicBezTo>
                    <a:pt x="28" y="5"/>
                    <a:pt x="27" y="1"/>
                    <a:pt x="24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5727" y="4103"/>
              <a:ext cx="98" cy="18"/>
            </a:xfrm>
            <a:custGeom>
              <a:avLst/>
              <a:gdLst>
                <a:gd name="T0" fmla="*/ 26 w 28"/>
                <a:gd name="T1" fmla="*/ 1 h 6"/>
                <a:gd name="T2" fmla="*/ 3 w 28"/>
                <a:gd name="T3" fmla="*/ 0 h 6"/>
                <a:gd name="T4" fmla="*/ 3 w 28"/>
                <a:gd name="T5" fmla="*/ 4 h 6"/>
                <a:gd name="T6" fmla="*/ 26 w 28"/>
                <a:gd name="T7" fmla="*/ 5 h 6"/>
                <a:gd name="T8" fmla="*/ 26 w 2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26" y="1"/>
                  </a:moveTo>
                  <a:cubicBezTo>
                    <a:pt x="18" y="0"/>
                    <a:pt x="11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11" y="4"/>
                    <a:pt x="18" y="4"/>
                    <a:pt x="26" y="5"/>
                  </a:cubicBezTo>
                  <a:cubicBezTo>
                    <a:pt x="28" y="6"/>
                    <a:pt x="28" y="1"/>
                    <a:pt x="26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5850" y="4092"/>
              <a:ext cx="109" cy="20"/>
            </a:xfrm>
            <a:custGeom>
              <a:avLst/>
              <a:gdLst>
                <a:gd name="T0" fmla="*/ 27 w 31"/>
                <a:gd name="T1" fmla="*/ 1 h 7"/>
                <a:gd name="T2" fmla="*/ 3 w 31"/>
                <a:gd name="T3" fmla="*/ 3 h 7"/>
                <a:gd name="T4" fmla="*/ 3 w 31"/>
                <a:gd name="T5" fmla="*/ 7 h 7"/>
                <a:gd name="T6" fmla="*/ 28 w 31"/>
                <a:gd name="T7" fmla="*/ 5 h 7"/>
                <a:gd name="T8" fmla="*/ 27 w 3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27" y="1"/>
                  </a:moveTo>
                  <a:cubicBezTo>
                    <a:pt x="19" y="2"/>
                    <a:pt x="11" y="3"/>
                    <a:pt x="3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11" y="7"/>
                    <a:pt x="20" y="6"/>
                    <a:pt x="28" y="5"/>
                  </a:cubicBezTo>
                  <a:cubicBezTo>
                    <a:pt x="31" y="4"/>
                    <a:pt x="30" y="0"/>
                    <a:pt x="27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5988" y="4097"/>
              <a:ext cx="102" cy="18"/>
            </a:xfrm>
            <a:custGeom>
              <a:avLst/>
              <a:gdLst>
                <a:gd name="T0" fmla="*/ 26 w 29"/>
                <a:gd name="T1" fmla="*/ 2 h 6"/>
                <a:gd name="T2" fmla="*/ 3 w 29"/>
                <a:gd name="T3" fmla="*/ 1 h 6"/>
                <a:gd name="T4" fmla="*/ 3 w 29"/>
                <a:gd name="T5" fmla="*/ 5 h 6"/>
                <a:gd name="T6" fmla="*/ 26 w 29"/>
                <a:gd name="T7" fmla="*/ 6 h 6"/>
                <a:gd name="T8" fmla="*/ 26 w 29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6" y="2"/>
                  </a:moveTo>
                  <a:cubicBezTo>
                    <a:pt x="19" y="1"/>
                    <a:pt x="11" y="0"/>
                    <a:pt x="3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11" y="4"/>
                    <a:pt x="19" y="6"/>
                    <a:pt x="26" y="6"/>
                  </a:cubicBezTo>
                  <a:cubicBezTo>
                    <a:pt x="29" y="6"/>
                    <a:pt x="29" y="2"/>
                    <a:pt x="26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6136" y="4100"/>
              <a:ext cx="102" cy="18"/>
            </a:xfrm>
            <a:custGeom>
              <a:avLst/>
              <a:gdLst>
                <a:gd name="T0" fmla="*/ 27 w 29"/>
                <a:gd name="T1" fmla="*/ 0 h 6"/>
                <a:gd name="T2" fmla="*/ 3 w 29"/>
                <a:gd name="T3" fmla="*/ 1 h 6"/>
                <a:gd name="T4" fmla="*/ 3 w 29"/>
                <a:gd name="T5" fmla="*/ 5 h 6"/>
                <a:gd name="T6" fmla="*/ 27 w 29"/>
                <a:gd name="T7" fmla="*/ 4 h 6"/>
                <a:gd name="T8" fmla="*/ 27 w 2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7" y="0"/>
                  </a:moveTo>
                  <a:cubicBezTo>
                    <a:pt x="19" y="0"/>
                    <a:pt x="11" y="0"/>
                    <a:pt x="3" y="1"/>
                  </a:cubicBezTo>
                  <a:cubicBezTo>
                    <a:pt x="0" y="1"/>
                    <a:pt x="0" y="6"/>
                    <a:pt x="3" y="5"/>
                  </a:cubicBezTo>
                  <a:cubicBezTo>
                    <a:pt x="11" y="4"/>
                    <a:pt x="19" y="4"/>
                    <a:pt x="27" y="4"/>
                  </a:cubicBezTo>
                  <a:cubicBezTo>
                    <a:pt x="29" y="4"/>
                    <a:pt x="29" y="0"/>
                    <a:pt x="27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6298" y="4100"/>
              <a:ext cx="92" cy="18"/>
            </a:xfrm>
            <a:custGeom>
              <a:avLst/>
              <a:gdLst>
                <a:gd name="T0" fmla="*/ 23 w 26"/>
                <a:gd name="T1" fmla="*/ 2 h 6"/>
                <a:gd name="T2" fmla="*/ 4 w 26"/>
                <a:gd name="T3" fmla="*/ 1 h 6"/>
                <a:gd name="T4" fmla="*/ 3 w 26"/>
                <a:gd name="T5" fmla="*/ 5 h 6"/>
                <a:gd name="T6" fmla="*/ 23 w 26"/>
                <a:gd name="T7" fmla="*/ 6 h 6"/>
                <a:gd name="T8" fmla="*/ 23 w 2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23" y="2"/>
                  </a:moveTo>
                  <a:cubicBezTo>
                    <a:pt x="17" y="2"/>
                    <a:pt x="10" y="2"/>
                    <a:pt x="4" y="1"/>
                  </a:cubicBezTo>
                  <a:cubicBezTo>
                    <a:pt x="1" y="0"/>
                    <a:pt x="0" y="5"/>
                    <a:pt x="3" y="5"/>
                  </a:cubicBezTo>
                  <a:cubicBezTo>
                    <a:pt x="10" y="6"/>
                    <a:pt x="16" y="6"/>
                    <a:pt x="23" y="6"/>
                  </a:cubicBezTo>
                  <a:cubicBezTo>
                    <a:pt x="26" y="6"/>
                    <a:pt x="26" y="2"/>
                    <a:pt x="23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6428" y="4103"/>
              <a:ext cx="99" cy="18"/>
            </a:xfrm>
            <a:custGeom>
              <a:avLst/>
              <a:gdLst>
                <a:gd name="T0" fmla="*/ 25 w 28"/>
                <a:gd name="T1" fmla="*/ 1 h 6"/>
                <a:gd name="T2" fmla="*/ 3 w 28"/>
                <a:gd name="T3" fmla="*/ 1 h 6"/>
                <a:gd name="T4" fmla="*/ 3 w 28"/>
                <a:gd name="T5" fmla="*/ 5 h 6"/>
                <a:gd name="T6" fmla="*/ 25 w 28"/>
                <a:gd name="T7" fmla="*/ 5 h 6"/>
                <a:gd name="T8" fmla="*/ 25 w 2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25" y="1"/>
                  </a:moveTo>
                  <a:cubicBezTo>
                    <a:pt x="17" y="1"/>
                    <a:pt x="10" y="2"/>
                    <a:pt x="3" y="1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10" y="6"/>
                    <a:pt x="17" y="5"/>
                    <a:pt x="25" y="5"/>
                  </a:cubicBezTo>
                  <a:cubicBezTo>
                    <a:pt x="28" y="5"/>
                    <a:pt x="28" y="1"/>
                    <a:pt x="25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6545" y="4103"/>
              <a:ext cx="92" cy="21"/>
            </a:xfrm>
            <a:custGeom>
              <a:avLst/>
              <a:gdLst>
                <a:gd name="T0" fmla="*/ 22 w 26"/>
                <a:gd name="T1" fmla="*/ 1 h 7"/>
                <a:gd name="T2" fmla="*/ 4 w 26"/>
                <a:gd name="T3" fmla="*/ 1 h 7"/>
                <a:gd name="T4" fmla="*/ 3 w 26"/>
                <a:gd name="T5" fmla="*/ 5 h 7"/>
                <a:gd name="T6" fmla="*/ 23 w 26"/>
                <a:gd name="T7" fmla="*/ 5 h 7"/>
                <a:gd name="T8" fmla="*/ 22 w 2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22" y="1"/>
                  </a:moveTo>
                  <a:cubicBezTo>
                    <a:pt x="16" y="2"/>
                    <a:pt x="10" y="3"/>
                    <a:pt x="4" y="1"/>
                  </a:cubicBezTo>
                  <a:cubicBezTo>
                    <a:pt x="1" y="0"/>
                    <a:pt x="0" y="4"/>
                    <a:pt x="3" y="5"/>
                  </a:cubicBezTo>
                  <a:cubicBezTo>
                    <a:pt x="9" y="7"/>
                    <a:pt x="16" y="6"/>
                    <a:pt x="23" y="5"/>
                  </a:cubicBezTo>
                  <a:cubicBezTo>
                    <a:pt x="26" y="5"/>
                    <a:pt x="25" y="0"/>
                    <a:pt x="22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6682" y="4103"/>
              <a:ext cx="110" cy="18"/>
            </a:xfrm>
            <a:custGeom>
              <a:avLst/>
              <a:gdLst>
                <a:gd name="T0" fmla="*/ 28 w 31"/>
                <a:gd name="T1" fmla="*/ 2 h 6"/>
                <a:gd name="T2" fmla="*/ 3 w 31"/>
                <a:gd name="T3" fmla="*/ 1 h 6"/>
                <a:gd name="T4" fmla="*/ 3 w 31"/>
                <a:gd name="T5" fmla="*/ 5 h 6"/>
                <a:gd name="T6" fmla="*/ 28 w 31"/>
                <a:gd name="T7" fmla="*/ 6 h 6"/>
                <a:gd name="T8" fmla="*/ 28 w 31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">
                  <a:moveTo>
                    <a:pt x="28" y="2"/>
                  </a:moveTo>
                  <a:cubicBezTo>
                    <a:pt x="19" y="2"/>
                    <a:pt x="11" y="2"/>
                    <a:pt x="3" y="1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11" y="6"/>
                    <a:pt x="19" y="6"/>
                    <a:pt x="28" y="6"/>
                  </a:cubicBezTo>
                  <a:cubicBezTo>
                    <a:pt x="31" y="6"/>
                    <a:pt x="31" y="2"/>
                    <a:pt x="28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6820" y="4103"/>
              <a:ext cx="106" cy="21"/>
            </a:xfrm>
            <a:custGeom>
              <a:avLst/>
              <a:gdLst>
                <a:gd name="T0" fmla="*/ 27 w 30"/>
                <a:gd name="T1" fmla="*/ 2 h 7"/>
                <a:gd name="T2" fmla="*/ 3 w 30"/>
                <a:gd name="T3" fmla="*/ 1 h 7"/>
                <a:gd name="T4" fmla="*/ 3 w 30"/>
                <a:gd name="T5" fmla="*/ 5 h 7"/>
                <a:gd name="T6" fmla="*/ 26 w 30"/>
                <a:gd name="T7" fmla="*/ 6 h 7"/>
                <a:gd name="T8" fmla="*/ 27 w 30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27" y="2"/>
                  </a:moveTo>
                  <a:cubicBezTo>
                    <a:pt x="19" y="0"/>
                    <a:pt x="11" y="1"/>
                    <a:pt x="3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11" y="5"/>
                    <a:pt x="19" y="4"/>
                    <a:pt x="26" y="6"/>
                  </a:cubicBezTo>
                  <a:cubicBezTo>
                    <a:pt x="29" y="7"/>
                    <a:pt x="30" y="3"/>
                    <a:pt x="27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6961" y="4106"/>
              <a:ext cx="92" cy="18"/>
            </a:xfrm>
            <a:custGeom>
              <a:avLst/>
              <a:gdLst>
                <a:gd name="T0" fmla="*/ 23 w 26"/>
                <a:gd name="T1" fmla="*/ 2 h 6"/>
                <a:gd name="T2" fmla="*/ 4 w 26"/>
                <a:gd name="T3" fmla="*/ 1 h 6"/>
                <a:gd name="T4" fmla="*/ 3 w 26"/>
                <a:gd name="T5" fmla="*/ 5 h 6"/>
                <a:gd name="T6" fmla="*/ 23 w 26"/>
                <a:gd name="T7" fmla="*/ 6 h 6"/>
                <a:gd name="T8" fmla="*/ 23 w 2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23" y="2"/>
                  </a:moveTo>
                  <a:cubicBezTo>
                    <a:pt x="17" y="2"/>
                    <a:pt x="10" y="2"/>
                    <a:pt x="4" y="1"/>
                  </a:cubicBezTo>
                  <a:cubicBezTo>
                    <a:pt x="1" y="0"/>
                    <a:pt x="0" y="5"/>
                    <a:pt x="3" y="5"/>
                  </a:cubicBezTo>
                  <a:cubicBezTo>
                    <a:pt x="10" y="6"/>
                    <a:pt x="17" y="6"/>
                    <a:pt x="23" y="6"/>
                  </a:cubicBezTo>
                  <a:cubicBezTo>
                    <a:pt x="26" y="6"/>
                    <a:pt x="26" y="2"/>
                    <a:pt x="23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7081" y="4106"/>
              <a:ext cx="113" cy="24"/>
            </a:xfrm>
            <a:custGeom>
              <a:avLst/>
              <a:gdLst>
                <a:gd name="T0" fmla="*/ 28 w 32"/>
                <a:gd name="T1" fmla="*/ 1 h 8"/>
                <a:gd name="T2" fmla="*/ 3 w 32"/>
                <a:gd name="T3" fmla="*/ 2 h 8"/>
                <a:gd name="T4" fmla="*/ 3 w 32"/>
                <a:gd name="T5" fmla="*/ 6 h 8"/>
                <a:gd name="T6" fmla="*/ 29 w 32"/>
                <a:gd name="T7" fmla="*/ 5 h 8"/>
                <a:gd name="T8" fmla="*/ 28 w 3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1"/>
                  </a:moveTo>
                  <a:cubicBezTo>
                    <a:pt x="20" y="3"/>
                    <a:pt x="11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2" y="6"/>
                    <a:pt x="21" y="8"/>
                    <a:pt x="29" y="5"/>
                  </a:cubicBezTo>
                  <a:cubicBezTo>
                    <a:pt x="32" y="4"/>
                    <a:pt x="31" y="0"/>
                    <a:pt x="28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7219" y="4103"/>
              <a:ext cx="95" cy="18"/>
            </a:xfrm>
            <a:custGeom>
              <a:avLst/>
              <a:gdLst>
                <a:gd name="T0" fmla="*/ 23 w 27"/>
                <a:gd name="T1" fmla="*/ 1 h 6"/>
                <a:gd name="T2" fmla="*/ 3 w 27"/>
                <a:gd name="T3" fmla="*/ 2 h 6"/>
                <a:gd name="T4" fmla="*/ 3 w 27"/>
                <a:gd name="T5" fmla="*/ 6 h 6"/>
                <a:gd name="T6" fmla="*/ 24 w 27"/>
                <a:gd name="T7" fmla="*/ 5 h 6"/>
                <a:gd name="T8" fmla="*/ 23 w 2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23" y="1"/>
                  </a:moveTo>
                  <a:cubicBezTo>
                    <a:pt x="16" y="2"/>
                    <a:pt x="10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0" y="6"/>
                    <a:pt x="17" y="6"/>
                    <a:pt x="24" y="5"/>
                  </a:cubicBezTo>
                  <a:cubicBezTo>
                    <a:pt x="27" y="5"/>
                    <a:pt x="25" y="0"/>
                    <a:pt x="23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7321" y="4109"/>
              <a:ext cx="106" cy="15"/>
            </a:xfrm>
            <a:custGeom>
              <a:avLst/>
              <a:gdLst>
                <a:gd name="T0" fmla="*/ 27 w 30"/>
                <a:gd name="T1" fmla="*/ 0 h 5"/>
                <a:gd name="T2" fmla="*/ 3 w 30"/>
                <a:gd name="T3" fmla="*/ 1 h 5"/>
                <a:gd name="T4" fmla="*/ 3 w 30"/>
                <a:gd name="T5" fmla="*/ 5 h 5"/>
                <a:gd name="T6" fmla="*/ 27 w 30"/>
                <a:gd name="T7" fmla="*/ 4 h 5"/>
                <a:gd name="T8" fmla="*/ 27 w 3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">
                  <a:moveTo>
                    <a:pt x="27" y="0"/>
                  </a:moveTo>
                  <a:cubicBezTo>
                    <a:pt x="19" y="0"/>
                    <a:pt x="11" y="1"/>
                    <a:pt x="3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11" y="5"/>
                    <a:pt x="19" y="4"/>
                    <a:pt x="27" y="4"/>
                  </a:cubicBezTo>
                  <a:cubicBezTo>
                    <a:pt x="30" y="4"/>
                    <a:pt x="30" y="0"/>
                    <a:pt x="27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7448" y="4077"/>
              <a:ext cx="25" cy="59"/>
            </a:xfrm>
            <a:custGeom>
              <a:avLst/>
              <a:gdLst>
                <a:gd name="T0" fmla="*/ 1 w 7"/>
                <a:gd name="T1" fmla="*/ 7 h 20"/>
                <a:gd name="T2" fmla="*/ 1 w 7"/>
                <a:gd name="T3" fmla="*/ 7 h 20"/>
                <a:gd name="T4" fmla="*/ 2 w 7"/>
                <a:gd name="T5" fmla="*/ 17 h 20"/>
                <a:gd name="T6" fmla="*/ 7 w 7"/>
                <a:gd name="T7" fmla="*/ 17 h 20"/>
                <a:gd name="T8" fmla="*/ 6 w 7"/>
                <a:gd name="T9" fmla="*/ 3 h 20"/>
                <a:gd name="T10" fmla="*/ 2 w 7"/>
                <a:gd name="T11" fmla="*/ 1 h 20"/>
                <a:gd name="T12" fmla="*/ 0 w 7"/>
                <a:gd name="T13" fmla="*/ 3 h 20"/>
                <a:gd name="T14" fmla="*/ 1 w 7"/>
                <a:gd name="T15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2" y="10"/>
                    <a:pt x="2" y="14"/>
                    <a:pt x="2" y="17"/>
                  </a:cubicBezTo>
                  <a:cubicBezTo>
                    <a:pt x="2" y="20"/>
                    <a:pt x="7" y="20"/>
                    <a:pt x="7" y="17"/>
                  </a:cubicBezTo>
                  <a:cubicBezTo>
                    <a:pt x="7" y="13"/>
                    <a:pt x="6" y="8"/>
                    <a:pt x="6" y="3"/>
                  </a:cubicBezTo>
                  <a:cubicBezTo>
                    <a:pt x="6" y="1"/>
                    <a:pt x="4" y="0"/>
                    <a:pt x="2" y="1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4"/>
                    <a:pt x="1" y="5"/>
                    <a:pt x="1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7444" y="3994"/>
              <a:ext cx="22" cy="65"/>
            </a:xfrm>
            <a:custGeom>
              <a:avLst/>
              <a:gdLst>
                <a:gd name="T0" fmla="*/ 1 w 6"/>
                <a:gd name="T1" fmla="*/ 19 h 22"/>
                <a:gd name="T2" fmla="*/ 6 w 6"/>
                <a:gd name="T3" fmla="*/ 19 h 22"/>
                <a:gd name="T4" fmla="*/ 5 w 6"/>
                <a:gd name="T5" fmla="*/ 3 h 22"/>
                <a:gd name="T6" fmla="*/ 0 w 6"/>
                <a:gd name="T7" fmla="*/ 3 h 22"/>
                <a:gd name="T8" fmla="*/ 1 w 6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2">
                  <a:moveTo>
                    <a:pt x="1" y="19"/>
                  </a:moveTo>
                  <a:cubicBezTo>
                    <a:pt x="1" y="22"/>
                    <a:pt x="6" y="22"/>
                    <a:pt x="6" y="19"/>
                  </a:cubicBezTo>
                  <a:cubicBezTo>
                    <a:pt x="6" y="14"/>
                    <a:pt x="5" y="9"/>
                    <a:pt x="5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1" y="9"/>
                    <a:pt x="1" y="14"/>
                    <a:pt x="1" y="1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4"/>
            <p:cNvSpPr/>
            <p:nvPr/>
          </p:nvSpPr>
          <p:spPr bwMode="auto">
            <a:xfrm>
              <a:off x="7444" y="3910"/>
              <a:ext cx="18" cy="63"/>
            </a:xfrm>
            <a:custGeom>
              <a:avLst/>
              <a:gdLst>
                <a:gd name="T0" fmla="*/ 0 w 5"/>
                <a:gd name="T1" fmla="*/ 5 h 21"/>
                <a:gd name="T2" fmla="*/ 1 w 5"/>
                <a:gd name="T3" fmla="*/ 6 h 21"/>
                <a:gd name="T4" fmla="*/ 0 w 5"/>
                <a:gd name="T5" fmla="*/ 11 h 21"/>
                <a:gd name="T6" fmla="*/ 0 w 5"/>
                <a:gd name="T7" fmla="*/ 15 h 21"/>
                <a:gd name="T8" fmla="*/ 0 w 5"/>
                <a:gd name="T9" fmla="*/ 17 h 21"/>
                <a:gd name="T10" fmla="*/ 0 w 5"/>
                <a:gd name="T11" fmla="*/ 17 h 21"/>
                <a:gd name="T12" fmla="*/ 0 w 5"/>
                <a:gd name="T13" fmla="*/ 18 h 21"/>
                <a:gd name="T14" fmla="*/ 0 w 5"/>
                <a:gd name="T15" fmla="*/ 19 h 21"/>
                <a:gd name="T16" fmla="*/ 5 w 5"/>
                <a:gd name="T17" fmla="*/ 18 h 21"/>
                <a:gd name="T18" fmla="*/ 5 w 5"/>
                <a:gd name="T19" fmla="*/ 7 h 21"/>
                <a:gd name="T20" fmla="*/ 5 w 5"/>
                <a:gd name="T21" fmla="*/ 2 h 21"/>
                <a:gd name="T22" fmla="*/ 0 w 5"/>
                <a:gd name="T23" fmla="*/ 3 h 21"/>
                <a:gd name="T24" fmla="*/ 0 w 5"/>
                <a:gd name="T25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21">
                  <a:moveTo>
                    <a:pt x="0" y="5"/>
                  </a:moveTo>
                  <a:cubicBezTo>
                    <a:pt x="0" y="5"/>
                    <a:pt x="1" y="6"/>
                    <a:pt x="1" y="6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7"/>
                    <a:pt x="0" y="18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1" y="21"/>
                    <a:pt x="4" y="20"/>
                    <a:pt x="5" y="18"/>
                  </a:cubicBezTo>
                  <a:cubicBezTo>
                    <a:pt x="5" y="15"/>
                    <a:pt x="5" y="11"/>
                    <a:pt x="5" y="7"/>
                  </a:cubicBezTo>
                  <a:cubicBezTo>
                    <a:pt x="5" y="6"/>
                    <a:pt x="5" y="3"/>
                    <a:pt x="5" y="2"/>
                  </a:cubicBezTo>
                  <a:cubicBezTo>
                    <a:pt x="3" y="0"/>
                    <a:pt x="1" y="1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7444" y="3827"/>
              <a:ext cx="18" cy="69"/>
            </a:xfrm>
            <a:custGeom>
              <a:avLst/>
              <a:gdLst>
                <a:gd name="T0" fmla="*/ 5 w 5"/>
                <a:gd name="T1" fmla="*/ 20 h 23"/>
                <a:gd name="T2" fmla="*/ 5 w 5"/>
                <a:gd name="T3" fmla="*/ 3 h 23"/>
                <a:gd name="T4" fmla="*/ 0 w 5"/>
                <a:gd name="T5" fmla="*/ 3 h 23"/>
                <a:gd name="T6" fmla="*/ 0 w 5"/>
                <a:gd name="T7" fmla="*/ 20 h 23"/>
                <a:gd name="T8" fmla="*/ 5 w 5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3">
                  <a:moveTo>
                    <a:pt x="5" y="20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5" y="23"/>
                    <a:pt x="5" y="2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7448" y="3747"/>
              <a:ext cx="18" cy="57"/>
            </a:xfrm>
            <a:custGeom>
              <a:avLst/>
              <a:gdLst>
                <a:gd name="T0" fmla="*/ 5 w 5"/>
                <a:gd name="T1" fmla="*/ 16 h 19"/>
                <a:gd name="T2" fmla="*/ 5 w 5"/>
                <a:gd name="T3" fmla="*/ 3 h 19"/>
                <a:gd name="T4" fmla="*/ 0 w 5"/>
                <a:gd name="T5" fmla="*/ 3 h 19"/>
                <a:gd name="T6" fmla="*/ 0 w 5"/>
                <a:gd name="T7" fmla="*/ 16 h 19"/>
                <a:gd name="T8" fmla="*/ 5 w 5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9">
                  <a:moveTo>
                    <a:pt x="5" y="16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5" y="19"/>
                    <a:pt x="5" y="1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7448" y="3658"/>
              <a:ext cx="18" cy="63"/>
            </a:xfrm>
            <a:custGeom>
              <a:avLst/>
              <a:gdLst>
                <a:gd name="T0" fmla="*/ 5 w 5"/>
                <a:gd name="T1" fmla="*/ 18 h 21"/>
                <a:gd name="T2" fmla="*/ 5 w 5"/>
                <a:gd name="T3" fmla="*/ 2 h 21"/>
                <a:gd name="T4" fmla="*/ 0 w 5"/>
                <a:gd name="T5" fmla="*/ 2 h 21"/>
                <a:gd name="T6" fmla="*/ 0 w 5"/>
                <a:gd name="T7" fmla="*/ 18 h 21"/>
                <a:gd name="T8" fmla="*/ 5 w 5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1">
                  <a:moveTo>
                    <a:pt x="5" y="18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0"/>
                    <a:pt x="0" y="0"/>
                    <a:pt x="0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5" y="21"/>
                    <a:pt x="5" y="1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7444" y="3557"/>
              <a:ext cx="25" cy="80"/>
            </a:xfrm>
            <a:custGeom>
              <a:avLst/>
              <a:gdLst>
                <a:gd name="T0" fmla="*/ 2 w 7"/>
                <a:gd name="T1" fmla="*/ 24 h 27"/>
                <a:gd name="T2" fmla="*/ 7 w 7"/>
                <a:gd name="T3" fmla="*/ 23 h 27"/>
                <a:gd name="T4" fmla="*/ 5 w 7"/>
                <a:gd name="T5" fmla="*/ 3 h 27"/>
                <a:gd name="T6" fmla="*/ 0 w 7"/>
                <a:gd name="T7" fmla="*/ 4 h 27"/>
                <a:gd name="T8" fmla="*/ 2 w 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7">
                  <a:moveTo>
                    <a:pt x="2" y="24"/>
                  </a:moveTo>
                  <a:cubicBezTo>
                    <a:pt x="3" y="27"/>
                    <a:pt x="7" y="26"/>
                    <a:pt x="7" y="23"/>
                  </a:cubicBezTo>
                  <a:cubicBezTo>
                    <a:pt x="6" y="17"/>
                    <a:pt x="6" y="10"/>
                    <a:pt x="5" y="3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1" y="11"/>
                    <a:pt x="1" y="18"/>
                    <a:pt x="2" y="2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9"/>
            <p:cNvSpPr/>
            <p:nvPr/>
          </p:nvSpPr>
          <p:spPr bwMode="auto">
            <a:xfrm>
              <a:off x="7444" y="3462"/>
              <a:ext cx="25" cy="75"/>
            </a:xfrm>
            <a:custGeom>
              <a:avLst/>
              <a:gdLst>
                <a:gd name="T0" fmla="*/ 5 w 7"/>
                <a:gd name="T1" fmla="*/ 22 h 25"/>
                <a:gd name="T2" fmla="*/ 7 w 7"/>
                <a:gd name="T3" fmla="*/ 4 h 25"/>
                <a:gd name="T4" fmla="*/ 2 w 7"/>
                <a:gd name="T5" fmla="*/ 2 h 25"/>
                <a:gd name="T6" fmla="*/ 0 w 7"/>
                <a:gd name="T7" fmla="*/ 20 h 25"/>
                <a:gd name="T8" fmla="*/ 5 w 7"/>
                <a:gd name="T9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5">
                  <a:moveTo>
                    <a:pt x="5" y="22"/>
                  </a:moveTo>
                  <a:cubicBezTo>
                    <a:pt x="6" y="16"/>
                    <a:pt x="5" y="10"/>
                    <a:pt x="7" y="4"/>
                  </a:cubicBezTo>
                  <a:cubicBezTo>
                    <a:pt x="7" y="1"/>
                    <a:pt x="3" y="0"/>
                    <a:pt x="2" y="2"/>
                  </a:cubicBezTo>
                  <a:cubicBezTo>
                    <a:pt x="1" y="8"/>
                    <a:pt x="1" y="14"/>
                    <a:pt x="0" y="20"/>
                  </a:cubicBezTo>
                  <a:cubicBezTo>
                    <a:pt x="0" y="23"/>
                    <a:pt x="4" y="25"/>
                    <a:pt x="5" y="2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7448" y="3364"/>
              <a:ext cx="21" cy="75"/>
            </a:xfrm>
            <a:custGeom>
              <a:avLst/>
              <a:gdLst>
                <a:gd name="T0" fmla="*/ 5 w 6"/>
                <a:gd name="T1" fmla="*/ 22 h 25"/>
                <a:gd name="T2" fmla="*/ 6 w 6"/>
                <a:gd name="T3" fmla="*/ 3 h 25"/>
                <a:gd name="T4" fmla="*/ 1 w 6"/>
                <a:gd name="T5" fmla="*/ 3 h 25"/>
                <a:gd name="T6" fmla="*/ 0 w 6"/>
                <a:gd name="T7" fmla="*/ 22 h 25"/>
                <a:gd name="T8" fmla="*/ 5 w 6"/>
                <a:gd name="T9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5">
                  <a:moveTo>
                    <a:pt x="5" y="22"/>
                  </a:moveTo>
                  <a:cubicBezTo>
                    <a:pt x="5" y="16"/>
                    <a:pt x="6" y="10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ubicBezTo>
                    <a:pt x="1" y="10"/>
                    <a:pt x="0" y="16"/>
                    <a:pt x="0" y="22"/>
                  </a:cubicBezTo>
                  <a:cubicBezTo>
                    <a:pt x="0" y="25"/>
                    <a:pt x="5" y="25"/>
                    <a:pt x="5" y="2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7444" y="3272"/>
              <a:ext cx="25" cy="75"/>
            </a:xfrm>
            <a:custGeom>
              <a:avLst/>
              <a:gdLst>
                <a:gd name="T0" fmla="*/ 5 w 7"/>
                <a:gd name="T1" fmla="*/ 22 h 25"/>
                <a:gd name="T2" fmla="*/ 5 w 7"/>
                <a:gd name="T3" fmla="*/ 12 h 25"/>
                <a:gd name="T4" fmla="*/ 5 w 7"/>
                <a:gd name="T5" fmla="*/ 7 h 25"/>
                <a:gd name="T6" fmla="*/ 5 w 7"/>
                <a:gd name="T7" fmla="*/ 5 h 25"/>
                <a:gd name="T8" fmla="*/ 5 w 7"/>
                <a:gd name="T9" fmla="*/ 4 h 25"/>
                <a:gd name="T10" fmla="*/ 2 w 7"/>
                <a:gd name="T11" fmla="*/ 1 h 25"/>
                <a:gd name="T12" fmla="*/ 0 w 7"/>
                <a:gd name="T13" fmla="*/ 8 h 25"/>
                <a:gd name="T14" fmla="*/ 0 w 7"/>
                <a:gd name="T15" fmla="*/ 22 h 25"/>
                <a:gd name="T16" fmla="*/ 5 w 7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5">
                  <a:moveTo>
                    <a:pt x="5" y="22"/>
                  </a:moveTo>
                  <a:cubicBezTo>
                    <a:pt x="5" y="18"/>
                    <a:pt x="5" y="15"/>
                    <a:pt x="5" y="12"/>
                  </a:cubicBezTo>
                  <a:cubicBezTo>
                    <a:pt x="5" y="10"/>
                    <a:pt x="5" y="8"/>
                    <a:pt x="5" y="7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3"/>
                    <a:pt x="5" y="0"/>
                    <a:pt x="2" y="1"/>
                  </a:cubicBezTo>
                  <a:cubicBezTo>
                    <a:pt x="0" y="2"/>
                    <a:pt x="0" y="6"/>
                    <a:pt x="0" y="8"/>
                  </a:cubicBezTo>
                  <a:cubicBezTo>
                    <a:pt x="0" y="13"/>
                    <a:pt x="0" y="17"/>
                    <a:pt x="0" y="22"/>
                  </a:cubicBezTo>
                  <a:cubicBezTo>
                    <a:pt x="0" y="25"/>
                    <a:pt x="5" y="25"/>
                    <a:pt x="5" y="2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7451" y="3172"/>
              <a:ext cx="25" cy="77"/>
            </a:xfrm>
            <a:custGeom>
              <a:avLst/>
              <a:gdLst>
                <a:gd name="T0" fmla="*/ 0 w 7"/>
                <a:gd name="T1" fmla="*/ 7 h 26"/>
                <a:gd name="T2" fmla="*/ 1 w 7"/>
                <a:gd name="T3" fmla="*/ 16 h 26"/>
                <a:gd name="T4" fmla="*/ 1 w 7"/>
                <a:gd name="T5" fmla="*/ 19 h 26"/>
                <a:gd name="T6" fmla="*/ 2 w 7"/>
                <a:gd name="T7" fmla="*/ 21 h 26"/>
                <a:gd name="T8" fmla="*/ 5 w 7"/>
                <a:gd name="T9" fmla="*/ 23 h 26"/>
                <a:gd name="T10" fmla="*/ 5 w 7"/>
                <a:gd name="T11" fmla="*/ 14 h 26"/>
                <a:gd name="T12" fmla="*/ 5 w 7"/>
                <a:gd name="T13" fmla="*/ 8 h 26"/>
                <a:gd name="T14" fmla="*/ 5 w 7"/>
                <a:gd name="T15" fmla="*/ 6 h 26"/>
                <a:gd name="T16" fmla="*/ 5 w 7"/>
                <a:gd name="T17" fmla="*/ 3 h 26"/>
                <a:gd name="T18" fmla="*/ 1 w 7"/>
                <a:gd name="T19" fmla="*/ 2 h 26"/>
                <a:gd name="T20" fmla="*/ 0 w 7"/>
                <a:gd name="T21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6">
                  <a:moveTo>
                    <a:pt x="0" y="7"/>
                  </a:moveTo>
                  <a:cubicBezTo>
                    <a:pt x="0" y="10"/>
                    <a:pt x="1" y="13"/>
                    <a:pt x="1" y="16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1" y="20"/>
                    <a:pt x="1" y="22"/>
                    <a:pt x="2" y="21"/>
                  </a:cubicBezTo>
                  <a:cubicBezTo>
                    <a:pt x="0" y="23"/>
                    <a:pt x="4" y="26"/>
                    <a:pt x="5" y="23"/>
                  </a:cubicBezTo>
                  <a:cubicBezTo>
                    <a:pt x="7" y="21"/>
                    <a:pt x="6" y="16"/>
                    <a:pt x="5" y="14"/>
                  </a:cubicBezTo>
                  <a:cubicBezTo>
                    <a:pt x="5" y="12"/>
                    <a:pt x="5" y="10"/>
                    <a:pt x="5" y="8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6" y="5"/>
                    <a:pt x="6" y="4"/>
                    <a:pt x="5" y="3"/>
                  </a:cubicBezTo>
                  <a:cubicBezTo>
                    <a:pt x="4" y="1"/>
                    <a:pt x="3" y="0"/>
                    <a:pt x="1" y="2"/>
                  </a:cubicBezTo>
                  <a:cubicBezTo>
                    <a:pt x="0" y="3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7444" y="3035"/>
              <a:ext cx="25" cy="101"/>
            </a:xfrm>
            <a:custGeom>
              <a:avLst/>
              <a:gdLst>
                <a:gd name="T0" fmla="*/ 0 w 7"/>
                <a:gd name="T1" fmla="*/ 4 h 34"/>
                <a:gd name="T2" fmla="*/ 1 w 7"/>
                <a:gd name="T3" fmla="*/ 31 h 34"/>
                <a:gd name="T4" fmla="*/ 6 w 7"/>
                <a:gd name="T5" fmla="*/ 31 h 34"/>
                <a:gd name="T6" fmla="*/ 6 w 7"/>
                <a:gd name="T7" fmla="*/ 10 h 34"/>
                <a:gd name="T8" fmla="*/ 6 w 7"/>
                <a:gd name="T9" fmla="*/ 7 h 34"/>
                <a:gd name="T10" fmla="*/ 4 w 7"/>
                <a:gd name="T11" fmla="*/ 2 h 34"/>
                <a:gd name="T12" fmla="*/ 0 w 7"/>
                <a:gd name="T1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4">
                  <a:moveTo>
                    <a:pt x="0" y="4"/>
                  </a:moveTo>
                  <a:cubicBezTo>
                    <a:pt x="2" y="13"/>
                    <a:pt x="1" y="22"/>
                    <a:pt x="1" y="31"/>
                  </a:cubicBezTo>
                  <a:cubicBezTo>
                    <a:pt x="1" y="34"/>
                    <a:pt x="6" y="34"/>
                    <a:pt x="6" y="31"/>
                  </a:cubicBezTo>
                  <a:cubicBezTo>
                    <a:pt x="6" y="24"/>
                    <a:pt x="6" y="17"/>
                    <a:pt x="6" y="10"/>
                  </a:cubicBezTo>
                  <a:cubicBezTo>
                    <a:pt x="6" y="9"/>
                    <a:pt x="7" y="8"/>
                    <a:pt x="6" y="7"/>
                  </a:cubicBezTo>
                  <a:cubicBezTo>
                    <a:pt x="6" y="5"/>
                    <a:pt x="5" y="4"/>
                    <a:pt x="4" y="2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7448" y="2943"/>
              <a:ext cx="21" cy="62"/>
            </a:xfrm>
            <a:custGeom>
              <a:avLst/>
              <a:gdLst>
                <a:gd name="T0" fmla="*/ 5 w 6"/>
                <a:gd name="T1" fmla="*/ 18 h 21"/>
                <a:gd name="T2" fmla="*/ 6 w 6"/>
                <a:gd name="T3" fmla="*/ 3 h 21"/>
                <a:gd name="T4" fmla="*/ 1 w 6"/>
                <a:gd name="T5" fmla="*/ 3 h 21"/>
                <a:gd name="T6" fmla="*/ 0 w 6"/>
                <a:gd name="T7" fmla="*/ 18 h 21"/>
                <a:gd name="T8" fmla="*/ 5 w 6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1">
                  <a:moveTo>
                    <a:pt x="5" y="18"/>
                  </a:moveTo>
                  <a:cubicBezTo>
                    <a:pt x="5" y="13"/>
                    <a:pt x="6" y="8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ubicBezTo>
                    <a:pt x="1" y="8"/>
                    <a:pt x="1" y="13"/>
                    <a:pt x="0" y="18"/>
                  </a:cubicBezTo>
                  <a:cubicBezTo>
                    <a:pt x="0" y="21"/>
                    <a:pt x="4" y="21"/>
                    <a:pt x="5" y="1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7448" y="2827"/>
              <a:ext cx="25" cy="83"/>
            </a:xfrm>
            <a:custGeom>
              <a:avLst/>
              <a:gdLst>
                <a:gd name="T0" fmla="*/ 2 w 7"/>
                <a:gd name="T1" fmla="*/ 25 h 28"/>
                <a:gd name="T2" fmla="*/ 7 w 7"/>
                <a:gd name="T3" fmla="*/ 25 h 28"/>
                <a:gd name="T4" fmla="*/ 5 w 7"/>
                <a:gd name="T5" fmla="*/ 3 h 28"/>
                <a:gd name="T6" fmla="*/ 0 w 7"/>
                <a:gd name="T7" fmla="*/ 3 h 28"/>
                <a:gd name="T8" fmla="*/ 2 w 7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8">
                  <a:moveTo>
                    <a:pt x="2" y="25"/>
                  </a:moveTo>
                  <a:cubicBezTo>
                    <a:pt x="3" y="28"/>
                    <a:pt x="7" y="28"/>
                    <a:pt x="7" y="25"/>
                  </a:cubicBezTo>
                  <a:cubicBezTo>
                    <a:pt x="6" y="18"/>
                    <a:pt x="6" y="10"/>
                    <a:pt x="5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1" y="10"/>
                    <a:pt x="1" y="18"/>
                    <a:pt x="2" y="2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7441" y="2703"/>
              <a:ext cx="21" cy="92"/>
            </a:xfrm>
            <a:custGeom>
              <a:avLst/>
              <a:gdLst>
                <a:gd name="T0" fmla="*/ 1 w 6"/>
                <a:gd name="T1" fmla="*/ 28 h 31"/>
                <a:gd name="T2" fmla="*/ 6 w 6"/>
                <a:gd name="T3" fmla="*/ 28 h 31"/>
                <a:gd name="T4" fmla="*/ 5 w 6"/>
                <a:gd name="T5" fmla="*/ 3 h 31"/>
                <a:gd name="T6" fmla="*/ 0 w 6"/>
                <a:gd name="T7" fmla="*/ 3 h 31"/>
                <a:gd name="T8" fmla="*/ 1 w 6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1">
                  <a:moveTo>
                    <a:pt x="1" y="28"/>
                  </a:moveTo>
                  <a:cubicBezTo>
                    <a:pt x="1" y="31"/>
                    <a:pt x="6" y="31"/>
                    <a:pt x="6" y="28"/>
                  </a:cubicBezTo>
                  <a:cubicBezTo>
                    <a:pt x="6" y="20"/>
                    <a:pt x="6" y="11"/>
                    <a:pt x="5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1" y="11"/>
                    <a:pt x="1" y="20"/>
                    <a:pt x="1" y="2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7444" y="2581"/>
              <a:ext cx="22" cy="83"/>
            </a:xfrm>
            <a:custGeom>
              <a:avLst/>
              <a:gdLst>
                <a:gd name="T0" fmla="*/ 1 w 6"/>
                <a:gd name="T1" fmla="*/ 4 h 28"/>
                <a:gd name="T2" fmla="*/ 1 w 6"/>
                <a:gd name="T3" fmla="*/ 4 h 28"/>
                <a:gd name="T4" fmla="*/ 0 w 6"/>
                <a:gd name="T5" fmla="*/ 25 h 28"/>
                <a:gd name="T6" fmla="*/ 5 w 6"/>
                <a:gd name="T7" fmla="*/ 25 h 28"/>
                <a:gd name="T8" fmla="*/ 5 w 6"/>
                <a:gd name="T9" fmla="*/ 13 h 28"/>
                <a:gd name="T10" fmla="*/ 5 w 6"/>
                <a:gd name="T11" fmla="*/ 7 h 28"/>
                <a:gd name="T12" fmla="*/ 6 w 6"/>
                <a:gd name="T13" fmla="*/ 4 h 28"/>
                <a:gd name="T14" fmla="*/ 6 w 6"/>
                <a:gd name="T15" fmla="*/ 4 h 28"/>
                <a:gd name="T16" fmla="*/ 6 w 6"/>
                <a:gd name="T17" fmla="*/ 4 h 28"/>
                <a:gd name="T18" fmla="*/ 1 w 6"/>
                <a:gd name="T19" fmla="*/ 3 h 28"/>
                <a:gd name="T20" fmla="*/ 1 w 6"/>
                <a:gd name="T21" fmla="*/ 4 h 28"/>
                <a:gd name="T22" fmla="*/ 1 w 6"/>
                <a:gd name="T23" fmla="*/ 4 h 28"/>
                <a:gd name="T24" fmla="*/ 1 w 6"/>
                <a:gd name="T25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28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11"/>
                    <a:pt x="0" y="18"/>
                    <a:pt x="0" y="25"/>
                  </a:cubicBezTo>
                  <a:cubicBezTo>
                    <a:pt x="0" y="28"/>
                    <a:pt x="5" y="28"/>
                    <a:pt x="5" y="25"/>
                  </a:cubicBezTo>
                  <a:cubicBezTo>
                    <a:pt x="5" y="21"/>
                    <a:pt x="5" y="17"/>
                    <a:pt x="5" y="13"/>
                  </a:cubicBezTo>
                  <a:cubicBezTo>
                    <a:pt x="5" y="11"/>
                    <a:pt x="5" y="9"/>
                    <a:pt x="5" y="7"/>
                  </a:cubicBezTo>
                  <a:cubicBezTo>
                    <a:pt x="5" y="7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7455" y="2465"/>
              <a:ext cx="21" cy="98"/>
            </a:xfrm>
            <a:custGeom>
              <a:avLst/>
              <a:gdLst>
                <a:gd name="T0" fmla="*/ 5 w 6"/>
                <a:gd name="T1" fmla="*/ 30 h 33"/>
                <a:gd name="T2" fmla="*/ 5 w 6"/>
                <a:gd name="T3" fmla="*/ 10 h 33"/>
                <a:gd name="T4" fmla="*/ 6 w 6"/>
                <a:gd name="T5" fmla="*/ 8 h 33"/>
                <a:gd name="T6" fmla="*/ 5 w 6"/>
                <a:gd name="T7" fmla="*/ 3 h 33"/>
                <a:gd name="T8" fmla="*/ 0 w 6"/>
                <a:gd name="T9" fmla="*/ 3 h 33"/>
                <a:gd name="T10" fmla="*/ 0 w 6"/>
                <a:gd name="T11" fmla="*/ 30 h 33"/>
                <a:gd name="T12" fmla="*/ 5 w 6"/>
                <a:gd name="T13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3">
                  <a:moveTo>
                    <a:pt x="5" y="3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6" y="9"/>
                    <a:pt x="6" y="8"/>
                  </a:cubicBezTo>
                  <a:cubicBezTo>
                    <a:pt x="6" y="6"/>
                    <a:pt x="5" y="5"/>
                    <a:pt x="5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7444" y="2347"/>
              <a:ext cx="29" cy="89"/>
            </a:xfrm>
            <a:custGeom>
              <a:avLst/>
              <a:gdLst>
                <a:gd name="T0" fmla="*/ 1 w 8"/>
                <a:gd name="T1" fmla="*/ 4 h 30"/>
                <a:gd name="T2" fmla="*/ 2 w 8"/>
                <a:gd name="T3" fmla="*/ 27 h 30"/>
                <a:gd name="T4" fmla="*/ 7 w 8"/>
                <a:gd name="T5" fmla="*/ 27 h 30"/>
                <a:gd name="T6" fmla="*/ 6 w 8"/>
                <a:gd name="T7" fmla="*/ 3 h 30"/>
                <a:gd name="T8" fmla="*/ 1 w 8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0">
                  <a:moveTo>
                    <a:pt x="1" y="4"/>
                  </a:moveTo>
                  <a:cubicBezTo>
                    <a:pt x="3" y="11"/>
                    <a:pt x="2" y="20"/>
                    <a:pt x="2" y="27"/>
                  </a:cubicBezTo>
                  <a:cubicBezTo>
                    <a:pt x="2" y="30"/>
                    <a:pt x="7" y="30"/>
                    <a:pt x="7" y="27"/>
                  </a:cubicBezTo>
                  <a:cubicBezTo>
                    <a:pt x="7" y="19"/>
                    <a:pt x="8" y="11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7451" y="2231"/>
              <a:ext cx="18" cy="89"/>
            </a:xfrm>
            <a:custGeom>
              <a:avLst/>
              <a:gdLst>
                <a:gd name="T0" fmla="*/ 5 w 5"/>
                <a:gd name="T1" fmla="*/ 27 h 30"/>
                <a:gd name="T2" fmla="*/ 5 w 5"/>
                <a:gd name="T3" fmla="*/ 3 h 30"/>
                <a:gd name="T4" fmla="*/ 0 w 5"/>
                <a:gd name="T5" fmla="*/ 3 h 30"/>
                <a:gd name="T6" fmla="*/ 0 w 5"/>
                <a:gd name="T7" fmla="*/ 27 h 30"/>
                <a:gd name="T8" fmla="*/ 5 w 5"/>
                <a:gd name="T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7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5" y="30"/>
                    <a:pt x="5" y="2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7441" y="2109"/>
              <a:ext cx="28" cy="92"/>
            </a:xfrm>
            <a:custGeom>
              <a:avLst/>
              <a:gdLst>
                <a:gd name="T0" fmla="*/ 1 w 8"/>
                <a:gd name="T1" fmla="*/ 4 h 31"/>
                <a:gd name="T2" fmla="*/ 2 w 8"/>
                <a:gd name="T3" fmla="*/ 28 h 31"/>
                <a:gd name="T4" fmla="*/ 7 w 8"/>
                <a:gd name="T5" fmla="*/ 28 h 31"/>
                <a:gd name="T6" fmla="*/ 6 w 8"/>
                <a:gd name="T7" fmla="*/ 3 h 31"/>
                <a:gd name="T8" fmla="*/ 1 w 8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4"/>
                  </a:moveTo>
                  <a:cubicBezTo>
                    <a:pt x="3" y="11"/>
                    <a:pt x="2" y="20"/>
                    <a:pt x="2" y="28"/>
                  </a:cubicBezTo>
                  <a:cubicBezTo>
                    <a:pt x="2" y="31"/>
                    <a:pt x="7" y="31"/>
                    <a:pt x="7" y="28"/>
                  </a:cubicBezTo>
                  <a:cubicBezTo>
                    <a:pt x="7" y="20"/>
                    <a:pt x="8" y="11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7444" y="1970"/>
              <a:ext cx="18" cy="112"/>
            </a:xfrm>
            <a:custGeom>
              <a:avLst/>
              <a:gdLst>
                <a:gd name="T0" fmla="*/ 5 w 5"/>
                <a:gd name="T1" fmla="*/ 35 h 38"/>
                <a:gd name="T2" fmla="*/ 5 w 5"/>
                <a:gd name="T3" fmla="*/ 3 h 38"/>
                <a:gd name="T4" fmla="*/ 0 w 5"/>
                <a:gd name="T5" fmla="*/ 3 h 38"/>
                <a:gd name="T6" fmla="*/ 0 w 5"/>
                <a:gd name="T7" fmla="*/ 35 h 38"/>
                <a:gd name="T8" fmla="*/ 5 w 5"/>
                <a:gd name="T9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8">
                  <a:moveTo>
                    <a:pt x="5" y="35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5" y="38"/>
                    <a:pt x="5" y="3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3"/>
            <p:cNvSpPr/>
            <p:nvPr/>
          </p:nvSpPr>
          <p:spPr bwMode="auto">
            <a:xfrm>
              <a:off x="7444" y="1851"/>
              <a:ext cx="32" cy="107"/>
            </a:xfrm>
            <a:custGeom>
              <a:avLst/>
              <a:gdLst>
                <a:gd name="T0" fmla="*/ 1 w 9"/>
                <a:gd name="T1" fmla="*/ 33 h 36"/>
                <a:gd name="T2" fmla="*/ 6 w 9"/>
                <a:gd name="T3" fmla="*/ 33 h 36"/>
                <a:gd name="T4" fmla="*/ 8 w 9"/>
                <a:gd name="T5" fmla="*/ 4 h 36"/>
                <a:gd name="T6" fmla="*/ 3 w 9"/>
                <a:gd name="T7" fmla="*/ 2 h 36"/>
                <a:gd name="T8" fmla="*/ 1 w 9"/>
                <a:gd name="T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6">
                  <a:moveTo>
                    <a:pt x="1" y="33"/>
                  </a:moveTo>
                  <a:cubicBezTo>
                    <a:pt x="1" y="36"/>
                    <a:pt x="6" y="36"/>
                    <a:pt x="6" y="33"/>
                  </a:cubicBezTo>
                  <a:cubicBezTo>
                    <a:pt x="6" y="23"/>
                    <a:pt x="5" y="13"/>
                    <a:pt x="8" y="4"/>
                  </a:cubicBezTo>
                  <a:cubicBezTo>
                    <a:pt x="9" y="1"/>
                    <a:pt x="4" y="0"/>
                    <a:pt x="3" y="2"/>
                  </a:cubicBezTo>
                  <a:cubicBezTo>
                    <a:pt x="0" y="12"/>
                    <a:pt x="1" y="23"/>
                    <a:pt x="1" y="3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7441" y="1753"/>
              <a:ext cx="28" cy="80"/>
            </a:xfrm>
            <a:custGeom>
              <a:avLst/>
              <a:gdLst>
                <a:gd name="T0" fmla="*/ 3 w 8"/>
                <a:gd name="T1" fmla="*/ 5 h 27"/>
                <a:gd name="T2" fmla="*/ 3 w 8"/>
                <a:gd name="T3" fmla="*/ 24 h 27"/>
                <a:gd name="T4" fmla="*/ 8 w 8"/>
                <a:gd name="T5" fmla="*/ 24 h 27"/>
                <a:gd name="T6" fmla="*/ 8 w 8"/>
                <a:gd name="T7" fmla="*/ 9 h 27"/>
                <a:gd name="T8" fmla="*/ 4 w 8"/>
                <a:gd name="T9" fmla="*/ 0 h 27"/>
                <a:gd name="T10" fmla="*/ 3 w 8"/>
                <a:gd name="T11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7">
                  <a:moveTo>
                    <a:pt x="3" y="5"/>
                  </a:moveTo>
                  <a:cubicBezTo>
                    <a:pt x="4" y="5"/>
                    <a:pt x="3" y="22"/>
                    <a:pt x="3" y="24"/>
                  </a:cubicBezTo>
                  <a:cubicBezTo>
                    <a:pt x="3" y="27"/>
                    <a:pt x="8" y="27"/>
                    <a:pt x="8" y="24"/>
                  </a:cubicBezTo>
                  <a:cubicBezTo>
                    <a:pt x="8" y="19"/>
                    <a:pt x="8" y="14"/>
                    <a:pt x="8" y="9"/>
                  </a:cubicBezTo>
                  <a:cubicBezTo>
                    <a:pt x="8" y="6"/>
                    <a:pt x="7" y="1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5"/>
            <p:cNvSpPr/>
            <p:nvPr/>
          </p:nvSpPr>
          <p:spPr bwMode="auto">
            <a:xfrm>
              <a:off x="7441" y="1622"/>
              <a:ext cx="28" cy="92"/>
            </a:xfrm>
            <a:custGeom>
              <a:avLst/>
              <a:gdLst>
                <a:gd name="T0" fmla="*/ 6 w 8"/>
                <a:gd name="T1" fmla="*/ 28 h 31"/>
                <a:gd name="T2" fmla="*/ 7 w 8"/>
                <a:gd name="T3" fmla="*/ 3 h 31"/>
                <a:gd name="T4" fmla="*/ 2 w 8"/>
                <a:gd name="T5" fmla="*/ 3 h 31"/>
                <a:gd name="T6" fmla="*/ 1 w 8"/>
                <a:gd name="T7" fmla="*/ 27 h 31"/>
                <a:gd name="T8" fmla="*/ 6 w 8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28"/>
                  </a:moveTo>
                  <a:cubicBezTo>
                    <a:pt x="8" y="20"/>
                    <a:pt x="7" y="11"/>
                    <a:pt x="7" y="3"/>
                  </a:cubicBezTo>
                  <a:cubicBezTo>
                    <a:pt x="7" y="0"/>
                    <a:pt x="2" y="0"/>
                    <a:pt x="2" y="3"/>
                  </a:cubicBezTo>
                  <a:cubicBezTo>
                    <a:pt x="2" y="11"/>
                    <a:pt x="4" y="19"/>
                    <a:pt x="1" y="27"/>
                  </a:cubicBezTo>
                  <a:cubicBezTo>
                    <a:pt x="0" y="30"/>
                    <a:pt x="5" y="31"/>
                    <a:pt x="6" y="2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6"/>
            <p:cNvSpPr/>
            <p:nvPr/>
          </p:nvSpPr>
          <p:spPr bwMode="auto">
            <a:xfrm>
              <a:off x="7444" y="1486"/>
              <a:ext cx="25" cy="104"/>
            </a:xfrm>
            <a:custGeom>
              <a:avLst/>
              <a:gdLst>
                <a:gd name="T0" fmla="*/ 0 w 7"/>
                <a:gd name="T1" fmla="*/ 32 h 35"/>
                <a:gd name="T2" fmla="*/ 5 w 7"/>
                <a:gd name="T3" fmla="*/ 32 h 35"/>
                <a:gd name="T4" fmla="*/ 6 w 7"/>
                <a:gd name="T5" fmla="*/ 3 h 35"/>
                <a:gd name="T6" fmla="*/ 1 w 7"/>
                <a:gd name="T7" fmla="*/ 3 h 35"/>
                <a:gd name="T8" fmla="*/ 0 w 7"/>
                <a:gd name="T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5">
                  <a:moveTo>
                    <a:pt x="0" y="32"/>
                  </a:moveTo>
                  <a:cubicBezTo>
                    <a:pt x="0" y="35"/>
                    <a:pt x="5" y="35"/>
                    <a:pt x="5" y="32"/>
                  </a:cubicBezTo>
                  <a:cubicBezTo>
                    <a:pt x="5" y="22"/>
                    <a:pt x="7" y="13"/>
                    <a:pt x="6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2" y="13"/>
                    <a:pt x="0" y="22"/>
                    <a:pt x="0" y="3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7"/>
            <p:cNvSpPr/>
            <p:nvPr/>
          </p:nvSpPr>
          <p:spPr bwMode="auto">
            <a:xfrm>
              <a:off x="7444" y="1361"/>
              <a:ext cx="29" cy="104"/>
            </a:xfrm>
            <a:custGeom>
              <a:avLst/>
              <a:gdLst>
                <a:gd name="T0" fmla="*/ 0 w 8"/>
                <a:gd name="T1" fmla="*/ 32 h 35"/>
                <a:gd name="T2" fmla="*/ 5 w 8"/>
                <a:gd name="T3" fmla="*/ 32 h 35"/>
                <a:gd name="T4" fmla="*/ 6 w 8"/>
                <a:gd name="T5" fmla="*/ 3 h 35"/>
                <a:gd name="T6" fmla="*/ 1 w 8"/>
                <a:gd name="T7" fmla="*/ 4 h 35"/>
                <a:gd name="T8" fmla="*/ 0 w 8"/>
                <a:gd name="T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5">
                  <a:moveTo>
                    <a:pt x="0" y="32"/>
                  </a:moveTo>
                  <a:cubicBezTo>
                    <a:pt x="0" y="35"/>
                    <a:pt x="5" y="35"/>
                    <a:pt x="5" y="32"/>
                  </a:cubicBezTo>
                  <a:cubicBezTo>
                    <a:pt x="5" y="23"/>
                    <a:pt x="8" y="12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ubicBezTo>
                    <a:pt x="4" y="13"/>
                    <a:pt x="0" y="23"/>
                    <a:pt x="0" y="3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7451" y="1213"/>
              <a:ext cx="25" cy="98"/>
            </a:xfrm>
            <a:custGeom>
              <a:avLst/>
              <a:gdLst>
                <a:gd name="T0" fmla="*/ 1 w 7"/>
                <a:gd name="T1" fmla="*/ 9 h 33"/>
                <a:gd name="T2" fmla="*/ 2 w 7"/>
                <a:gd name="T3" fmla="*/ 30 h 33"/>
                <a:gd name="T4" fmla="*/ 7 w 7"/>
                <a:gd name="T5" fmla="*/ 30 h 33"/>
                <a:gd name="T6" fmla="*/ 6 w 7"/>
                <a:gd name="T7" fmla="*/ 3 h 33"/>
                <a:gd name="T8" fmla="*/ 2 w 7"/>
                <a:gd name="T9" fmla="*/ 2 h 33"/>
                <a:gd name="T10" fmla="*/ 0 w 7"/>
                <a:gd name="T11" fmla="*/ 7 h 33"/>
                <a:gd name="T12" fmla="*/ 1 w 7"/>
                <a:gd name="T1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3">
                  <a:moveTo>
                    <a:pt x="1" y="9"/>
                  </a:moveTo>
                  <a:cubicBezTo>
                    <a:pt x="1" y="16"/>
                    <a:pt x="1" y="23"/>
                    <a:pt x="2" y="30"/>
                  </a:cubicBezTo>
                  <a:cubicBezTo>
                    <a:pt x="3" y="33"/>
                    <a:pt x="7" y="33"/>
                    <a:pt x="7" y="30"/>
                  </a:cubicBezTo>
                  <a:cubicBezTo>
                    <a:pt x="6" y="21"/>
                    <a:pt x="6" y="12"/>
                    <a:pt x="6" y="3"/>
                  </a:cubicBezTo>
                  <a:cubicBezTo>
                    <a:pt x="6" y="1"/>
                    <a:pt x="3" y="0"/>
                    <a:pt x="2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8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9"/>
            <p:cNvSpPr/>
            <p:nvPr/>
          </p:nvSpPr>
          <p:spPr bwMode="auto">
            <a:xfrm>
              <a:off x="7448" y="1068"/>
              <a:ext cx="25" cy="94"/>
            </a:xfrm>
            <a:custGeom>
              <a:avLst/>
              <a:gdLst>
                <a:gd name="T0" fmla="*/ 5 w 7"/>
                <a:gd name="T1" fmla="*/ 29 h 32"/>
                <a:gd name="T2" fmla="*/ 6 w 7"/>
                <a:gd name="T3" fmla="*/ 14 h 32"/>
                <a:gd name="T4" fmla="*/ 6 w 7"/>
                <a:gd name="T5" fmla="*/ 7 h 32"/>
                <a:gd name="T6" fmla="*/ 7 w 7"/>
                <a:gd name="T7" fmla="*/ 4 h 32"/>
                <a:gd name="T8" fmla="*/ 7 w 7"/>
                <a:gd name="T9" fmla="*/ 3 h 32"/>
                <a:gd name="T10" fmla="*/ 7 w 7"/>
                <a:gd name="T11" fmla="*/ 3 h 32"/>
                <a:gd name="T12" fmla="*/ 3 w 7"/>
                <a:gd name="T13" fmla="*/ 2 h 32"/>
                <a:gd name="T14" fmla="*/ 1 w 7"/>
                <a:gd name="T15" fmla="*/ 11 h 32"/>
                <a:gd name="T16" fmla="*/ 0 w 7"/>
                <a:gd name="T17" fmla="*/ 29 h 32"/>
                <a:gd name="T18" fmla="*/ 5 w 7"/>
                <a:gd name="T1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2">
                  <a:moveTo>
                    <a:pt x="5" y="29"/>
                  </a:moveTo>
                  <a:cubicBezTo>
                    <a:pt x="5" y="24"/>
                    <a:pt x="5" y="19"/>
                    <a:pt x="6" y="14"/>
                  </a:cubicBezTo>
                  <a:cubicBezTo>
                    <a:pt x="6" y="12"/>
                    <a:pt x="6" y="10"/>
                    <a:pt x="6" y="7"/>
                  </a:cubicBezTo>
                  <a:cubicBezTo>
                    <a:pt x="6" y="6"/>
                    <a:pt x="7" y="5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4" y="0"/>
                    <a:pt x="3" y="2"/>
                  </a:cubicBezTo>
                  <a:cubicBezTo>
                    <a:pt x="1" y="4"/>
                    <a:pt x="2" y="8"/>
                    <a:pt x="1" y="11"/>
                  </a:cubicBezTo>
                  <a:cubicBezTo>
                    <a:pt x="1" y="17"/>
                    <a:pt x="0" y="23"/>
                    <a:pt x="0" y="29"/>
                  </a:cubicBezTo>
                  <a:cubicBezTo>
                    <a:pt x="0" y="32"/>
                    <a:pt x="5" y="32"/>
                    <a:pt x="5" y="2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0"/>
            <p:cNvSpPr/>
            <p:nvPr/>
          </p:nvSpPr>
          <p:spPr bwMode="auto">
            <a:xfrm>
              <a:off x="7441" y="934"/>
              <a:ext cx="28" cy="104"/>
            </a:xfrm>
            <a:custGeom>
              <a:avLst/>
              <a:gdLst>
                <a:gd name="T0" fmla="*/ 1 w 8"/>
                <a:gd name="T1" fmla="*/ 9 h 35"/>
                <a:gd name="T2" fmla="*/ 3 w 8"/>
                <a:gd name="T3" fmla="*/ 32 h 35"/>
                <a:gd name="T4" fmla="*/ 8 w 8"/>
                <a:gd name="T5" fmla="*/ 32 h 35"/>
                <a:gd name="T6" fmla="*/ 6 w 8"/>
                <a:gd name="T7" fmla="*/ 17 h 35"/>
                <a:gd name="T8" fmla="*/ 5 w 8"/>
                <a:gd name="T9" fmla="*/ 9 h 35"/>
                <a:gd name="T10" fmla="*/ 5 w 8"/>
                <a:gd name="T11" fmla="*/ 6 h 35"/>
                <a:gd name="T12" fmla="*/ 5 w 8"/>
                <a:gd name="T13" fmla="*/ 5 h 35"/>
                <a:gd name="T14" fmla="*/ 5 w 8"/>
                <a:gd name="T15" fmla="*/ 3 h 35"/>
                <a:gd name="T16" fmla="*/ 1 w 8"/>
                <a:gd name="T17" fmla="*/ 2 h 35"/>
                <a:gd name="T18" fmla="*/ 1 w 8"/>
                <a:gd name="T1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1" y="9"/>
                  </a:moveTo>
                  <a:cubicBezTo>
                    <a:pt x="1" y="16"/>
                    <a:pt x="3" y="24"/>
                    <a:pt x="3" y="32"/>
                  </a:cubicBezTo>
                  <a:cubicBezTo>
                    <a:pt x="3" y="35"/>
                    <a:pt x="8" y="35"/>
                    <a:pt x="8" y="32"/>
                  </a:cubicBezTo>
                  <a:cubicBezTo>
                    <a:pt x="8" y="27"/>
                    <a:pt x="7" y="22"/>
                    <a:pt x="6" y="17"/>
                  </a:cubicBezTo>
                  <a:cubicBezTo>
                    <a:pt x="6" y="14"/>
                    <a:pt x="6" y="12"/>
                    <a:pt x="5" y="9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6" y="4"/>
                    <a:pt x="5" y="3"/>
                  </a:cubicBezTo>
                  <a:cubicBezTo>
                    <a:pt x="5" y="1"/>
                    <a:pt x="2" y="0"/>
                    <a:pt x="1" y="2"/>
                  </a:cubicBezTo>
                  <a:cubicBezTo>
                    <a:pt x="0" y="4"/>
                    <a:pt x="1" y="7"/>
                    <a:pt x="1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1"/>
            <p:cNvSpPr/>
            <p:nvPr/>
          </p:nvSpPr>
          <p:spPr bwMode="auto">
            <a:xfrm>
              <a:off x="7441" y="792"/>
              <a:ext cx="25" cy="109"/>
            </a:xfrm>
            <a:custGeom>
              <a:avLst/>
              <a:gdLst>
                <a:gd name="T0" fmla="*/ 1 w 7"/>
                <a:gd name="T1" fmla="*/ 6 h 37"/>
                <a:gd name="T2" fmla="*/ 2 w 7"/>
                <a:gd name="T3" fmla="*/ 7 h 37"/>
                <a:gd name="T4" fmla="*/ 1 w 7"/>
                <a:gd name="T5" fmla="*/ 16 h 37"/>
                <a:gd name="T6" fmla="*/ 0 w 7"/>
                <a:gd name="T7" fmla="*/ 33 h 37"/>
                <a:gd name="T8" fmla="*/ 4 w 7"/>
                <a:gd name="T9" fmla="*/ 34 h 37"/>
                <a:gd name="T10" fmla="*/ 6 w 7"/>
                <a:gd name="T11" fmla="*/ 16 h 37"/>
                <a:gd name="T12" fmla="*/ 4 w 7"/>
                <a:gd name="T13" fmla="*/ 1 h 37"/>
                <a:gd name="T14" fmla="*/ 0 w 7"/>
                <a:gd name="T15" fmla="*/ 3 h 37"/>
                <a:gd name="T16" fmla="*/ 1 w 7"/>
                <a:gd name="T17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7">
                  <a:moveTo>
                    <a:pt x="1" y="6"/>
                  </a:moveTo>
                  <a:cubicBezTo>
                    <a:pt x="1" y="7"/>
                    <a:pt x="1" y="7"/>
                    <a:pt x="2" y="7"/>
                  </a:cubicBezTo>
                  <a:cubicBezTo>
                    <a:pt x="2" y="10"/>
                    <a:pt x="1" y="15"/>
                    <a:pt x="1" y="16"/>
                  </a:cubicBezTo>
                  <a:cubicBezTo>
                    <a:pt x="1" y="22"/>
                    <a:pt x="1" y="27"/>
                    <a:pt x="0" y="33"/>
                  </a:cubicBezTo>
                  <a:cubicBezTo>
                    <a:pt x="0" y="35"/>
                    <a:pt x="4" y="37"/>
                    <a:pt x="4" y="34"/>
                  </a:cubicBezTo>
                  <a:cubicBezTo>
                    <a:pt x="6" y="28"/>
                    <a:pt x="6" y="22"/>
                    <a:pt x="6" y="16"/>
                  </a:cubicBezTo>
                  <a:cubicBezTo>
                    <a:pt x="6" y="12"/>
                    <a:pt x="7" y="4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1" y="4"/>
                    <a:pt x="1" y="5"/>
                    <a:pt x="1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2"/>
            <p:cNvSpPr/>
            <p:nvPr/>
          </p:nvSpPr>
          <p:spPr bwMode="auto">
            <a:xfrm>
              <a:off x="7444" y="646"/>
              <a:ext cx="22" cy="89"/>
            </a:xfrm>
            <a:custGeom>
              <a:avLst/>
              <a:gdLst>
                <a:gd name="T0" fmla="*/ 0 w 6"/>
                <a:gd name="T1" fmla="*/ 4 h 30"/>
                <a:gd name="T2" fmla="*/ 1 w 6"/>
                <a:gd name="T3" fmla="*/ 27 h 30"/>
                <a:gd name="T4" fmla="*/ 6 w 6"/>
                <a:gd name="T5" fmla="*/ 27 h 30"/>
                <a:gd name="T6" fmla="*/ 5 w 6"/>
                <a:gd name="T7" fmla="*/ 3 h 30"/>
                <a:gd name="T8" fmla="*/ 0 w 6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0">
                  <a:moveTo>
                    <a:pt x="0" y="4"/>
                  </a:moveTo>
                  <a:cubicBezTo>
                    <a:pt x="2" y="11"/>
                    <a:pt x="1" y="20"/>
                    <a:pt x="1" y="27"/>
                  </a:cubicBezTo>
                  <a:cubicBezTo>
                    <a:pt x="1" y="30"/>
                    <a:pt x="6" y="30"/>
                    <a:pt x="6" y="27"/>
                  </a:cubicBezTo>
                  <a:cubicBezTo>
                    <a:pt x="6" y="19"/>
                    <a:pt x="6" y="11"/>
                    <a:pt x="5" y="3"/>
                  </a:cubicBezTo>
                  <a:cubicBezTo>
                    <a:pt x="4" y="0"/>
                    <a:pt x="0" y="1"/>
                    <a:pt x="0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3"/>
            <p:cNvSpPr/>
            <p:nvPr/>
          </p:nvSpPr>
          <p:spPr bwMode="auto">
            <a:xfrm>
              <a:off x="7444" y="513"/>
              <a:ext cx="22" cy="92"/>
            </a:xfrm>
            <a:custGeom>
              <a:avLst/>
              <a:gdLst>
                <a:gd name="T0" fmla="*/ 5 w 6"/>
                <a:gd name="T1" fmla="*/ 28 h 31"/>
                <a:gd name="T2" fmla="*/ 6 w 6"/>
                <a:gd name="T3" fmla="*/ 3 h 31"/>
                <a:gd name="T4" fmla="*/ 1 w 6"/>
                <a:gd name="T5" fmla="*/ 3 h 31"/>
                <a:gd name="T6" fmla="*/ 0 w 6"/>
                <a:gd name="T7" fmla="*/ 28 h 31"/>
                <a:gd name="T8" fmla="*/ 5 w 6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1">
                  <a:moveTo>
                    <a:pt x="5" y="28"/>
                  </a:moveTo>
                  <a:cubicBezTo>
                    <a:pt x="6" y="20"/>
                    <a:pt x="6" y="11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ubicBezTo>
                    <a:pt x="1" y="11"/>
                    <a:pt x="1" y="20"/>
                    <a:pt x="0" y="28"/>
                  </a:cubicBezTo>
                  <a:cubicBezTo>
                    <a:pt x="0" y="31"/>
                    <a:pt x="4" y="31"/>
                    <a:pt x="5" y="2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4"/>
            <p:cNvSpPr/>
            <p:nvPr/>
          </p:nvSpPr>
          <p:spPr bwMode="auto">
            <a:xfrm>
              <a:off x="7444" y="388"/>
              <a:ext cx="29" cy="95"/>
            </a:xfrm>
            <a:custGeom>
              <a:avLst/>
              <a:gdLst>
                <a:gd name="T0" fmla="*/ 1 w 8"/>
                <a:gd name="T1" fmla="*/ 4 h 32"/>
                <a:gd name="T2" fmla="*/ 2 w 8"/>
                <a:gd name="T3" fmla="*/ 29 h 32"/>
                <a:gd name="T4" fmla="*/ 7 w 8"/>
                <a:gd name="T5" fmla="*/ 29 h 32"/>
                <a:gd name="T6" fmla="*/ 6 w 8"/>
                <a:gd name="T7" fmla="*/ 3 h 32"/>
                <a:gd name="T8" fmla="*/ 1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4"/>
                  </a:moveTo>
                  <a:cubicBezTo>
                    <a:pt x="3" y="12"/>
                    <a:pt x="2" y="21"/>
                    <a:pt x="2" y="29"/>
                  </a:cubicBezTo>
                  <a:cubicBezTo>
                    <a:pt x="2" y="32"/>
                    <a:pt x="7" y="32"/>
                    <a:pt x="7" y="29"/>
                  </a:cubicBezTo>
                  <a:cubicBezTo>
                    <a:pt x="7" y="21"/>
                    <a:pt x="8" y="11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7441" y="305"/>
              <a:ext cx="25" cy="56"/>
            </a:xfrm>
            <a:custGeom>
              <a:avLst/>
              <a:gdLst>
                <a:gd name="T0" fmla="*/ 1 w 7"/>
                <a:gd name="T1" fmla="*/ 4 h 19"/>
                <a:gd name="T2" fmla="*/ 2 w 7"/>
                <a:gd name="T3" fmla="*/ 16 h 19"/>
                <a:gd name="T4" fmla="*/ 7 w 7"/>
                <a:gd name="T5" fmla="*/ 16 h 19"/>
                <a:gd name="T6" fmla="*/ 6 w 7"/>
                <a:gd name="T7" fmla="*/ 3 h 19"/>
                <a:gd name="T8" fmla="*/ 1 w 7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9">
                  <a:moveTo>
                    <a:pt x="1" y="4"/>
                  </a:moveTo>
                  <a:cubicBezTo>
                    <a:pt x="2" y="8"/>
                    <a:pt x="2" y="12"/>
                    <a:pt x="2" y="16"/>
                  </a:cubicBezTo>
                  <a:cubicBezTo>
                    <a:pt x="2" y="19"/>
                    <a:pt x="7" y="19"/>
                    <a:pt x="7" y="16"/>
                  </a:cubicBezTo>
                  <a:cubicBezTo>
                    <a:pt x="7" y="11"/>
                    <a:pt x="7" y="7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7441" y="213"/>
              <a:ext cx="28" cy="65"/>
            </a:xfrm>
            <a:custGeom>
              <a:avLst/>
              <a:gdLst>
                <a:gd name="T0" fmla="*/ 1 w 8"/>
                <a:gd name="T1" fmla="*/ 4 h 22"/>
                <a:gd name="T2" fmla="*/ 2 w 8"/>
                <a:gd name="T3" fmla="*/ 18 h 22"/>
                <a:gd name="T4" fmla="*/ 7 w 8"/>
                <a:gd name="T5" fmla="*/ 19 h 22"/>
                <a:gd name="T6" fmla="*/ 6 w 8"/>
                <a:gd name="T7" fmla="*/ 3 h 22"/>
                <a:gd name="T8" fmla="*/ 1 w 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1" y="4"/>
                  </a:moveTo>
                  <a:cubicBezTo>
                    <a:pt x="2" y="8"/>
                    <a:pt x="3" y="14"/>
                    <a:pt x="2" y="18"/>
                  </a:cubicBezTo>
                  <a:cubicBezTo>
                    <a:pt x="1" y="21"/>
                    <a:pt x="6" y="22"/>
                    <a:pt x="7" y="19"/>
                  </a:cubicBezTo>
                  <a:cubicBezTo>
                    <a:pt x="8" y="14"/>
                    <a:pt x="7" y="8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7331" y="198"/>
              <a:ext cx="92" cy="27"/>
            </a:xfrm>
            <a:custGeom>
              <a:avLst/>
              <a:gdLst>
                <a:gd name="T0" fmla="*/ 3 w 26"/>
                <a:gd name="T1" fmla="*/ 5 h 9"/>
                <a:gd name="T2" fmla="*/ 12 w 26"/>
                <a:gd name="T3" fmla="*/ 5 h 9"/>
                <a:gd name="T4" fmla="*/ 21 w 26"/>
                <a:gd name="T5" fmla="*/ 7 h 9"/>
                <a:gd name="T6" fmla="*/ 25 w 26"/>
                <a:gd name="T7" fmla="*/ 4 h 9"/>
                <a:gd name="T8" fmla="*/ 18 w 26"/>
                <a:gd name="T9" fmla="*/ 1 h 9"/>
                <a:gd name="T10" fmla="*/ 4 w 26"/>
                <a:gd name="T11" fmla="*/ 0 h 9"/>
                <a:gd name="T12" fmla="*/ 3 w 26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9">
                  <a:moveTo>
                    <a:pt x="3" y="5"/>
                  </a:moveTo>
                  <a:cubicBezTo>
                    <a:pt x="6" y="5"/>
                    <a:pt x="9" y="5"/>
                    <a:pt x="12" y="5"/>
                  </a:cubicBezTo>
                  <a:cubicBezTo>
                    <a:pt x="14" y="5"/>
                    <a:pt x="20" y="5"/>
                    <a:pt x="21" y="7"/>
                  </a:cubicBezTo>
                  <a:cubicBezTo>
                    <a:pt x="22" y="9"/>
                    <a:pt x="26" y="7"/>
                    <a:pt x="25" y="4"/>
                  </a:cubicBezTo>
                  <a:cubicBezTo>
                    <a:pt x="23" y="2"/>
                    <a:pt x="20" y="1"/>
                    <a:pt x="18" y="1"/>
                  </a:cubicBezTo>
                  <a:cubicBezTo>
                    <a:pt x="13" y="1"/>
                    <a:pt x="9" y="1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7201" y="192"/>
              <a:ext cx="85" cy="24"/>
            </a:xfrm>
            <a:custGeom>
              <a:avLst/>
              <a:gdLst>
                <a:gd name="T0" fmla="*/ 3 w 24"/>
                <a:gd name="T1" fmla="*/ 8 h 8"/>
                <a:gd name="T2" fmla="*/ 21 w 24"/>
                <a:gd name="T3" fmla="*/ 5 h 8"/>
                <a:gd name="T4" fmla="*/ 20 w 24"/>
                <a:gd name="T5" fmla="*/ 1 h 8"/>
                <a:gd name="T6" fmla="*/ 3 w 24"/>
                <a:gd name="T7" fmla="*/ 3 h 8"/>
                <a:gd name="T8" fmla="*/ 3 w 2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3" y="8"/>
                  </a:moveTo>
                  <a:cubicBezTo>
                    <a:pt x="9" y="8"/>
                    <a:pt x="15" y="8"/>
                    <a:pt x="21" y="5"/>
                  </a:cubicBezTo>
                  <a:cubicBezTo>
                    <a:pt x="24" y="4"/>
                    <a:pt x="23" y="0"/>
                    <a:pt x="20" y="1"/>
                  </a:cubicBezTo>
                  <a:cubicBezTo>
                    <a:pt x="15" y="3"/>
                    <a:pt x="9" y="3"/>
                    <a:pt x="3" y="3"/>
                  </a:cubicBezTo>
                  <a:cubicBezTo>
                    <a:pt x="0" y="3"/>
                    <a:pt x="0" y="8"/>
                    <a:pt x="3" y="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9"/>
            <p:cNvSpPr/>
            <p:nvPr/>
          </p:nvSpPr>
          <p:spPr bwMode="auto">
            <a:xfrm>
              <a:off x="7063" y="204"/>
              <a:ext cx="99" cy="24"/>
            </a:xfrm>
            <a:custGeom>
              <a:avLst/>
              <a:gdLst>
                <a:gd name="T0" fmla="*/ 4 w 28"/>
                <a:gd name="T1" fmla="*/ 7 h 8"/>
                <a:gd name="T2" fmla="*/ 24 w 28"/>
                <a:gd name="T3" fmla="*/ 6 h 8"/>
                <a:gd name="T4" fmla="*/ 26 w 28"/>
                <a:gd name="T5" fmla="*/ 1 h 8"/>
                <a:gd name="T6" fmla="*/ 3 w 28"/>
                <a:gd name="T7" fmla="*/ 2 h 8"/>
                <a:gd name="T8" fmla="*/ 4 w 2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4" y="7"/>
                  </a:moveTo>
                  <a:cubicBezTo>
                    <a:pt x="11" y="4"/>
                    <a:pt x="18" y="5"/>
                    <a:pt x="24" y="6"/>
                  </a:cubicBezTo>
                  <a:cubicBezTo>
                    <a:pt x="27" y="6"/>
                    <a:pt x="28" y="2"/>
                    <a:pt x="26" y="1"/>
                  </a:cubicBezTo>
                  <a:cubicBezTo>
                    <a:pt x="18" y="0"/>
                    <a:pt x="10" y="0"/>
                    <a:pt x="3" y="2"/>
                  </a:cubicBezTo>
                  <a:cubicBezTo>
                    <a:pt x="0" y="3"/>
                    <a:pt x="2" y="8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6947" y="195"/>
              <a:ext cx="81" cy="27"/>
            </a:xfrm>
            <a:custGeom>
              <a:avLst/>
              <a:gdLst>
                <a:gd name="T0" fmla="*/ 3 w 23"/>
                <a:gd name="T1" fmla="*/ 9 h 9"/>
                <a:gd name="T2" fmla="*/ 20 w 23"/>
                <a:gd name="T3" fmla="*/ 5 h 9"/>
                <a:gd name="T4" fmla="*/ 18 w 23"/>
                <a:gd name="T5" fmla="*/ 1 h 9"/>
                <a:gd name="T6" fmla="*/ 3 w 23"/>
                <a:gd name="T7" fmla="*/ 4 h 9"/>
                <a:gd name="T8" fmla="*/ 3 w 2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3" y="9"/>
                  </a:moveTo>
                  <a:cubicBezTo>
                    <a:pt x="9" y="9"/>
                    <a:pt x="15" y="8"/>
                    <a:pt x="20" y="5"/>
                  </a:cubicBezTo>
                  <a:cubicBezTo>
                    <a:pt x="23" y="4"/>
                    <a:pt x="20" y="0"/>
                    <a:pt x="18" y="1"/>
                  </a:cubicBezTo>
                  <a:cubicBezTo>
                    <a:pt x="13" y="3"/>
                    <a:pt x="8" y="4"/>
                    <a:pt x="3" y="4"/>
                  </a:cubicBezTo>
                  <a:cubicBezTo>
                    <a:pt x="0" y="4"/>
                    <a:pt x="0" y="9"/>
                    <a:pt x="3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6820" y="195"/>
              <a:ext cx="92" cy="27"/>
            </a:xfrm>
            <a:custGeom>
              <a:avLst/>
              <a:gdLst>
                <a:gd name="T0" fmla="*/ 4 w 26"/>
                <a:gd name="T1" fmla="*/ 7 h 9"/>
                <a:gd name="T2" fmla="*/ 22 w 26"/>
                <a:gd name="T3" fmla="*/ 8 h 9"/>
                <a:gd name="T4" fmla="*/ 23 w 26"/>
                <a:gd name="T5" fmla="*/ 3 h 9"/>
                <a:gd name="T6" fmla="*/ 3 w 26"/>
                <a:gd name="T7" fmla="*/ 2 h 9"/>
                <a:gd name="T8" fmla="*/ 4 w 26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4" y="7"/>
                  </a:moveTo>
                  <a:cubicBezTo>
                    <a:pt x="10" y="4"/>
                    <a:pt x="16" y="6"/>
                    <a:pt x="22" y="8"/>
                  </a:cubicBezTo>
                  <a:cubicBezTo>
                    <a:pt x="24" y="9"/>
                    <a:pt x="26" y="4"/>
                    <a:pt x="23" y="3"/>
                  </a:cubicBezTo>
                  <a:cubicBezTo>
                    <a:pt x="16" y="1"/>
                    <a:pt x="9" y="0"/>
                    <a:pt x="3" y="2"/>
                  </a:cubicBezTo>
                  <a:cubicBezTo>
                    <a:pt x="0" y="3"/>
                    <a:pt x="1" y="8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6690" y="192"/>
              <a:ext cx="95" cy="27"/>
            </a:xfrm>
            <a:custGeom>
              <a:avLst/>
              <a:gdLst>
                <a:gd name="T0" fmla="*/ 3 w 27"/>
                <a:gd name="T1" fmla="*/ 7 h 9"/>
                <a:gd name="T2" fmla="*/ 25 w 27"/>
                <a:gd name="T3" fmla="*/ 5 h 9"/>
                <a:gd name="T4" fmla="*/ 22 w 27"/>
                <a:gd name="T5" fmla="*/ 1 h 9"/>
                <a:gd name="T6" fmla="*/ 4 w 27"/>
                <a:gd name="T7" fmla="*/ 2 h 9"/>
                <a:gd name="T8" fmla="*/ 3 w 27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3" y="7"/>
                  </a:moveTo>
                  <a:cubicBezTo>
                    <a:pt x="10" y="8"/>
                    <a:pt x="18" y="9"/>
                    <a:pt x="25" y="5"/>
                  </a:cubicBezTo>
                  <a:cubicBezTo>
                    <a:pt x="27" y="4"/>
                    <a:pt x="25" y="0"/>
                    <a:pt x="22" y="1"/>
                  </a:cubicBezTo>
                  <a:cubicBezTo>
                    <a:pt x="17" y="4"/>
                    <a:pt x="10" y="3"/>
                    <a:pt x="4" y="2"/>
                  </a:cubicBezTo>
                  <a:cubicBezTo>
                    <a:pt x="1" y="2"/>
                    <a:pt x="0" y="6"/>
                    <a:pt x="3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6555" y="195"/>
              <a:ext cx="92" cy="30"/>
            </a:xfrm>
            <a:custGeom>
              <a:avLst/>
              <a:gdLst>
                <a:gd name="T0" fmla="*/ 5 w 26"/>
                <a:gd name="T1" fmla="*/ 8 h 10"/>
                <a:gd name="T2" fmla="*/ 22 w 26"/>
                <a:gd name="T3" fmla="*/ 8 h 10"/>
                <a:gd name="T4" fmla="*/ 23 w 26"/>
                <a:gd name="T5" fmla="*/ 3 h 10"/>
                <a:gd name="T6" fmla="*/ 2 w 26"/>
                <a:gd name="T7" fmla="*/ 5 h 10"/>
                <a:gd name="T8" fmla="*/ 5 w 26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5" y="8"/>
                  </a:moveTo>
                  <a:cubicBezTo>
                    <a:pt x="9" y="4"/>
                    <a:pt x="17" y="7"/>
                    <a:pt x="22" y="8"/>
                  </a:cubicBezTo>
                  <a:cubicBezTo>
                    <a:pt x="25" y="8"/>
                    <a:pt x="26" y="4"/>
                    <a:pt x="23" y="3"/>
                  </a:cubicBezTo>
                  <a:cubicBezTo>
                    <a:pt x="16" y="2"/>
                    <a:pt x="8" y="0"/>
                    <a:pt x="2" y="5"/>
                  </a:cubicBezTo>
                  <a:cubicBezTo>
                    <a:pt x="0" y="7"/>
                    <a:pt x="3" y="10"/>
                    <a:pt x="5" y="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4"/>
            <p:cNvSpPr/>
            <p:nvPr/>
          </p:nvSpPr>
          <p:spPr bwMode="auto">
            <a:xfrm>
              <a:off x="6446" y="207"/>
              <a:ext cx="81" cy="21"/>
            </a:xfrm>
            <a:custGeom>
              <a:avLst/>
              <a:gdLst>
                <a:gd name="T0" fmla="*/ 3 w 23"/>
                <a:gd name="T1" fmla="*/ 7 h 7"/>
                <a:gd name="T2" fmla="*/ 20 w 23"/>
                <a:gd name="T3" fmla="*/ 5 h 7"/>
                <a:gd name="T4" fmla="*/ 19 w 23"/>
                <a:gd name="T5" fmla="*/ 0 h 7"/>
                <a:gd name="T6" fmla="*/ 3 w 23"/>
                <a:gd name="T7" fmla="*/ 2 h 7"/>
                <a:gd name="T8" fmla="*/ 3 w 2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3" y="7"/>
                  </a:moveTo>
                  <a:cubicBezTo>
                    <a:pt x="9" y="7"/>
                    <a:pt x="15" y="6"/>
                    <a:pt x="20" y="5"/>
                  </a:cubicBezTo>
                  <a:cubicBezTo>
                    <a:pt x="23" y="4"/>
                    <a:pt x="22" y="0"/>
                    <a:pt x="19" y="0"/>
                  </a:cubicBezTo>
                  <a:cubicBezTo>
                    <a:pt x="14" y="1"/>
                    <a:pt x="8" y="2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5"/>
            <p:cNvSpPr/>
            <p:nvPr/>
          </p:nvSpPr>
          <p:spPr bwMode="auto">
            <a:xfrm>
              <a:off x="6309" y="207"/>
              <a:ext cx="98" cy="18"/>
            </a:xfrm>
            <a:custGeom>
              <a:avLst/>
              <a:gdLst>
                <a:gd name="T0" fmla="*/ 4 w 28"/>
                <a:gd name="T1" fmla="*/ 6 h 6"/>
                <a:gd name="T2" fmla="*/ 25 w 28"/>
                <a:gd name="T3" fmla="*/ 5 h 6"/>
                <a:gd name="T4" fmla="*/ 25 w 28"/>
                <a:gd name="T5" fmla="*/ 0 h 6"/>
                <a:gd name="T6" fmla="*/ 3 w 28"/>
                <a:gd name="T7" fmla="*/ 1 h 6"/>
                <a:gd name="T8" fmla="*/ 4 w 2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4" y="6"/>
                  </a:moveTo>
                  <a:cubicBezTo>
                    <a:pt x="11" y="5"/>
                    <a:pt x="18" y="5"/>
                    <a:pt x="25" y="5"/>
                  </a:cubicBezTo>
                  <a:cubicBezTo>
                    <a:pt x="28" y="5"/>
                    <a:pt x="28" y="0"/>
                    <a:pt x="25" y="0"/>
                  </a:cubicBezTo>
                  <a:cubicBezTo>
                    <a:pt x="18" y="0"/>
                    <a:pt x="10" y="0"/>
                    <a:pt x="3" y="1"/>
                  </a:cubicBezTo>
                  <a:cubicBezTo>
                    <a:pt x="0" y="2"/>
                    <a:pt x="2" y="6"/>
                    <a:pt x="4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6167" y="204"/>
              <a:ext cx="96" cy="18"/>
            </a:xfrm>
            <a:custGeom>
              <a:avLst/>
              <a:gdLst>
                <a:gd name="T0" fmla="*/ 3 w 27"/>
                <a:gd name="T1" fmla="*/ 6 h 6"/>
                <a:gd name="T2" fmla="*/ 24 w 27"/>
                <a:gd name="T3" fmla="*/ 5 h 6"/>
                <a:gd name="T4" fmla="*/ 24 w 27"/>
                <a:gd name="T5" fmla="*/ 0 h 6"/>
                <a:gd name="T6" fmla="*/ 3 w 27"/>
                <a:gd name="T7" fmla="*/ 1 h 6"/>
                <a:gd name="T8" fmla="*/ 3 w 2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3" y="6"/>
                  </a:moveTo>
                  <a:cubicBezTo>
                    <a:pt x="10" y="6"/>
                    <a:pt x="17" y="6"/>
                    <a:pt x="24" y="5"/>
                  </a:cubicBezTo>
                  <a:cubicBezTo>
                    <a:pt x="27" y="4"/>
                    <a:pt x="27" y="0"/>
                    <a:pt x="24" y="0"/>
                  </a:cubicBezTo>
                  <a:cubicBezTo>
                    <a:pt x="17" y="1"/>
                    <a:pt x="10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6040" y="207"/>
              <a:ext cx="89" cy="18"/>
            </a:xfrm>
            <a:custGeom>
              <a:avLst/>
              <a:gdLst>
                <a:gd name="T0" fmla="*/ 3 w 25"/>
                <a:gd name="T1" fmla="*/ 6 h 6"/>
                <a:gd name="T2" fmla="*/ 22 w 25"/>
                <a:gd name="T3" fmla="*/ 5 h 6"/>
                <a:gd name="T4" fmla="*/ 21 w 25"/>
                <a:gd name="T5" fmla="*/ 0 h 6"/>
                <a:gd name="T6" fmla="*/ 3 w 25"/>
                <a:gd name="T7" fmla="*/ 1 h 6"/>
                <a:gd name="T8" fmla="*/ 3 w 2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">
                  <a:moveTo>
                    <a:pt x="3" y="6"/>
                  </a:moveTo>
                  <a:cubicBezTo>
                    <a:pt x="9" y="6"/>
                    <a:pt x="16" y="6"/>
                    <a:pt x="22" y="5"/>
                  </a:cubicBezTo>
                  <a:cubicBezTo>
                    <a:pt x="25" y="4"/>
                    <a:pt x="24" y="0"/>
                    <a:pt x="21" y="0"/>
                  </a:cubicBezTo>
                  <a:cubicBezTo>
                    <a:pt x="15" y="1"/>
                    <a:pt x="9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5910" y="201"/>
              <a:ext cx="92" cy="21"/>
            </a:xfrm>
            <a:custGeom>
              <a:avLst/>
              <a:gdLst>
                <a:gd name="T0" fmla="*/ 3 w 26"/>
                <a:gd name="T1" fmla="*/ 7 h 7"/>
                <a:gd name="T2" fmla="*/ 24 w 26"/>
                <a:gd name="T3" fmla="*/ 5 h 7"/>
                <a:gd name="T4" fmla="*/ 22 w 26"/>
                <a:gd name="T5" fmla="*/ 0 h 7"/>
                <a:gd name="T6" fmla="*/ 3 w 26"/>
                <a:gd name="T7" fmla="*/ 2 h 7"/>
                <a:gd name="T8" fmla="*/ 3 w 2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3" y="7"/>
                  </a:moveTo>
                  <a:cubicBezTo>
                    <a:pt x="10" y="7"/>
                    <a:pt x="17" y="6"/>
                    <a:pt x="24" y="5"/>
                  </a:cubicBezTo>
                  <a:cubicBezTo>
                    <a:pt x="26" y="4"/>
                    <a:pt x="25" y="0"/>
                    <a:pt x="22" y="0"/>
                  </a:cubicBezTo>
                  <a:cubicBezTo>
                    <a:pt x="16" y="1"/>
                    <a:pt x="9" y="2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5755" y="204"/>
              <a:ext cx="99" cy="21"/>
            </a:xfrm>
            <a:custGeom>
              <a:avLst/>
              <a:gdLst>
                <a:gd name="T0" fmla="*/ 3 w 28"/>
                <a:gd name="T1" fmla="*/ 6 h 7"/>
                <a:gd name="T2" fmla="*/ 25 w 28"/>
                <a:gd name="T3" fmla="*/ 5 h 7"/>
                <a:gd name="T4" fmla="*/ 25 w 28"/>
                <a:gd name="T5" fmla="*/ 0 h 7"/>
                <a:gd name="T6" fmla="*/ 3 w 28"/>
                <a:gd name="T7" fmla="*/ 1 h 7"/>
                <a:gd name="T8" fmla="*/ 3 w 2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">
                  <a:moveTo>
                    <a:pt x="3" y="6"/>
                  </a:moveTo>
                  <a:cubicBezTo>
                    <a:pt x="10" y="7"/>
                    <a:pt x="17" y="5"/>
                    <a:pt x="25" y="5"/>
                  </a:cubicBezTo>
                  <a:cubicBezTo>
                    <a:pt x="28" y="5"/>
                    <a:pt x="28" y="0"/>
                    <a:pt x="25" y="0"/>
                  </a:cubicBezTo>
                  <a:cubicBezTo>
                    <a:pt x="17" y="0"/>
                    <a:pt x="10" y="2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5624" y="210"/>
              <a:ext cx="106" cy="24"/>
            </a:xfrm>
            <a:custGeom>
              <a:avLst/>
              <a:gdLst>
                <a:gd name="T0" fmla="*/ 4 w 30"/>
                <a:gd name="T1" fmla="*/ 6 h 8"/>
                <a:gd name="T2" fmla="*/ 15 w 30"/>
                <a:gd name="T3" fmla="*/ 5 h 8"/>
                <a:gd name="T4" fmla="*/ 25 w 30"/>
                <a:gd name="T5" fmla="*/ 7 h 8"/>
                <a:gd name="T6" fmla="*/ 27 w 30"/>
                <a:gd name="T7" fmla="*/ 3 h 8"/>
                <a:gd name="T8" fmla="*/ 17 w 30"/>
                <a:gd name="T9" fmla="*/ 1 h 8"/>
                <a:gd name="T10" fmla="*/ 3 w 30"/>
                <a:gd name="T11" fmla="*/ 1 h 8"/>
                <a:gd name="T12" fmla="*/ 4 w 30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4" y="6"/>
                  </a:moveTo>
                  <a:cubicBezTo>
                    <a:pt x="8" y="5"/>
                    <a:pt x="12" y="5"/>
                    <a:pt x="15" y="5"/>
                  </a:cubicBezTo>
                  <a:cubicBezTo>
                    <a:pt x="18" y="5"/>
                    <a:pt x="22" y="5"/>
                    <a:pt x="25" y="7"/>
                  </a:cubicBezTo>
                  <a:cubicBezTo>
                    <a:pt x="27" y="8"/>
                    <a:pt x="30" y="4"/>
                    <a:pt x="27" y="3"/>
                  </a:cubicBezTo>
                  <a:cubicBezTo>
                    <a:pt x="24" y="1"/>
                    <a:pt x="20" y="1"/>
                    <a:pt x="17" y="1"/>
                  </a:cubicBezTo>
                  <a:cubicBezTo>
                    <a:pt x="13" y="0"/>
                    <a:pt x="8" y="0"/>
                    <a:pt x="3" y="1"/>
                  </a:cubicBezTo>
                  <a:cubicBezTo>
                    <a:pt x="0" y="2"/>
                    <a:pt x="2" y="7"/>
                    <a:pt x="4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5451" y="201"/>
              <a:ext cx="127" cy="27"/>
            </a:xfrm>
            <a:custGeom>
              <a:avLst/>
              <a:gdLst>
                <a:gd name="T0" fmla="*/ 3 w 36"/>
                <a:gd name="T1" fmla="*/ 6 h 9"/>
                <a:gd name="T2" fmla="*/ 33 w 36"/>
                <a:gd name="T3" fmla="*/ 7 h 9"/>
                <a:gd name="T4" fmla="*/ 33 w 36"/>
                <a:gd name="T5" fmla="*/ 2 h 9"/>
                <a:gd name="T6" fmla="*/ 4 w 36"/>
                <a:gd name="T7" fmla="*/ 1 h 9"/>
                <a:gd name="T8" fmla="*/ 3 w 36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9">
                  <a:moveTo>
                    <a:pt x="3" y="6"/>
                  </a:moveTo>
                  <a:cubicBezTo>
                    <a:pt x="13" y="9"/>
                    <a:pt x="23" y="8"/>
                    <a:pt x="33" y="7"/>
                  </a:cubicBezTo>
                  <a:cubicBezTo>
                    <a:pt x="36" y="6"/>
                    <a:pt x="36" y="2"/>
                    <a:pt x="33" y="2"/>
                  </a:cubicBezTo>
                  <a:cubicBezTo>
                    <a:pt x="23" y="3"/>
                    <a:pt x="13" y="4"/>
                    <a:pt x="4" y="1"/>
                  </a:cubicBezTo>
                  <a:cubicBezTo>
                    <a:pt x="1" y="0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5296" y="210"/>
              <a:ext cx="106" cy="18"/>
            </a:xfrm>
            <a:custGeom>
              <a:avLst/>
              <a:gdLst>
                <a:gd name="T0" fmla="*/ 3 w 30"/>
                <a:gd name="T1" fmla="*/ 5 h 6"/>
                <a:gd name="T2" fmla="*/ 27 w 30"/>
                <a:gd name="T3" fmla="*/ 6 h 6"/>
                <a:gd name="T4" fmla="*/ 27 w 30"/>
                <a:gd name="T5" fmla="*/ 1 h 6"/>
                <a:gd name="T6" fmla="*/ 3 w 30"/>
                <a:gd name="T7" fmla="*/ 0 h 6"/>
                <a:gd name="T8" fmla="*/ 3 w 30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" y="5"/>
                  </a:moveTo>
                  <a:cubicBezTo>
                    <a:pt x="11" y="5"/>
                    <a:pt x="19" y="6"/>
                    <a:pt x="27" y="6"/>
                  </a:cubicBezTo>
                  <a:cubicBezTo>
                    <a:pt x="30" y="6"/>
                    <a:pt x="30" y="1"/>
                    <a:pt x="27" y="1"/>
                  </a:cubicBezTo>
                  <a:cubicBezTo>
                    <a:pt x="19" y="1"/>
                    <a:pt x="11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5169" y="201"/>
              <a:ext cx="103" cy="27"/>
            </a:xfrm>
            <a:custGeom>
              <a:avLst/>
              <a:gdLst>
                <a:gd name="T0" fmla="*/ 4 w 29"/>
                <a:gd name="T1" fmla="*/ 9 h 9"/>
                <a:gd name="T2" fmla="*/ 25 w 29"/>
                <a:gd name="T3" fmla="*/ 7 h 9"/>
                <a:gd name="T4" fmla="*/ 26 w 29"/>
                <a:gd name="T5" fmla="*/ 2 h 9"/>
                <a:gd name="T6" fmla="*/ 3 w 29"/>
                <a:gd name="T7" fmla="*/ 4 h 9"/>
                <a:gd name="T8" fmla="*/ 4 w 2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">
                  <a:moveTo>
                    <a:pt x="4" y="9"/>
                  </a:moveTo>
                  <a:cubicBezTo>
                    <a:pt x="10" y="8"/>
                    <a:pt x="18" y="5"/>
                    <a:pt x="25" y="7"/>
                  </a:cubicBezTo>
                  <a:cubicBezTo>
                    <a:pt x="27" y="8"/>
                    <a:pt x="29" y="3"/>
                    <a:pt x="26" y="2"/>
                  </a:cubicBezTo>
                  <a:cubicBezTo>
                    <a:pt x="18" y="0"/>
                    <a:pt x="10" y="3"/>
                    <a:pt x="3" y="4"/>
                  </a:cubicBezTo>
                  <a:cubicBezTo>
                    <a:pt x="0" y="5"/>
                    <a:pt x="1" y="9"/>
                    <a:pt x="4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4"/>
            <p:cNvSpPr/>
            <p:nvPr/>
          </p:nvSpPr>
          <p:spPr bwMode="auto">
            <a:xfrm>
              <a:off x="5032" y="210"/>
              <a:ext cx="116" cy="21"/>
            </a:xfrm>
            <a:custGeom>
              <a:avLst/>
              <a:gdLst>
                <a:gd name="T0" fmla="*/ 3 w 33"/>
                <a:gd name="T1" fmla="*/ 5 h 7"/>
                <a:gd name="T2" fmla="*/ 31 w 33"/>
                <a:gd name="T3" fmla="*/ 5 h 7"/>
                <a:gd name="T4" fmla="*/ 31 w 33"/>
                <a:gd name="T5" fmla="*/ 0 h 7"/>
                <a:gd name="T6" fmla="*/ 4 w 33"/>
                <a:gd name="T7" fmla="*/ 0 h 7"/>
                <a:gd name="T8" fmla="*/ 3 w 33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">
                  <a:moveTo>
                    <a:pt x="3" y="5"/>
                  </a:moveTo>
                  <a:cubicBezTo>
                    <a:pt x="12" y="7"/>
                    <a:pt x="21" y="6"/>
                    <a:pt x="31" y="5"/>
                  </a:cubicBezTo>
                  <a:cubicBezTo>
                    <a:pt x="33" y="4"/>
                    <a:pt x="33" y="0"/>
                    <a:pt x="31" y="0"/>
                  </a:cubicBezTo>
                  <a:cubicBezTo>
                    <a:pt x="22" y="1"/>
                    <a:pt x="13" y="2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5"/>
            <p:cNvSpPr/>
            <p:nvPr/>
          </p:nvSpPr>
          <p:spPr bwMode="auto">
            <a:xfrm>
              <a:off x="4894" y="201"/>
              <a:ext cx="106" cy="21"/>
            </a:xfrm>
            <a:custGeom>
              <a:avLst/>
              <a:gdLst>
                <a:gd name="T0" fmla="*/ 4 w 30"/>
                <a:gd name="T1" fmla="*/ 7 h 7"/>
                <a:gd name="T2" fmla="*/ 26 w 30"/>
                <a:gd name="T3" fmla="*/ 7 h 7"/>
                <a:gd name="T4" fmla="*/ 27 w 30"/>
                <a:gd name="T5" fmla="*/ 2 h 7"/>
                <a:gd name="T6" fmla="*/ 2 w 30"/>
                <a:gd name="T7" fmla="*/ 2 h 7"/>
                <a:gd name="T8" fmla="*/ 4 w 3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4" y="7"/>
                  </a:moveTo>
                  <a:cubicBezTo>
                    <a:pt x="11" y="6"/>
                    <a:pt x="18" y="5"/>
                    <a:pt x="26" y="7"/>
                  </a:cubicBezTo>
                  <a:cubicBezTo>
                    <a:pt x="29" y="7"/>
                    <a:pt x="30" y="3"/>
                    <a:pt x="27" y="2"/>
                  </a:cubicBezTo>
                  <a:cubicBezTo>
                    <a:pt x="19" y="0"/>
                    <a:pt x="11" y="1"/>
                    <a:pt x="2" y="2"/>
                  </a:cubicBezTo>
                  <a:cubicBezTo>
                    <a:pt x="0" y="3"/>
                    <a:pt x="1" y="7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6"/>
            <p:cNvSpPr/>
            <p:nvPr/>
          </p:nvSpPr>
          <p:spPr bwMode="auto">
            <a:xfrm>
              <a:off x="4732" y="207"/>
              <a:ext cx="102" cy="27"/>
            </a:xfrm>
            <a:custGeom>
              <a:avLst/>
              <a:gdLst>
                <a:gd name="T0" fmla="*/ 3 w 29"/>
                <a:gd name="T1" fmla="*/ 6 h 9"/>
                <a:gd name="T2" fmla="*/ 26 w 29"/>
                <a:gd name="T3" fmla="*/ 6 h 9"/>
                <a:gd name="T4" fmla="*/ 26 w 29"/>
                <a:gd name="T5" fmla="*/ 1 h 9"/>
                <a:gd name="T6" fmla="*/ 4 w 29"/>
                <a:gd name="T7" fmla="*/ 1 h 9"/>
                <a:gd name="T8" fmla="*/ 3 w 2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">
                  <a:moveTo>
                    <a:pt x="3" y="6"/>
                  </a:moveTo>
                  <a:cubicBezTo>
                    <a:pt x="11" y="9"/>
                    <a:pt x="18" y="6"/>
                    <a:pt x="26" y="6"/>
                  </a:cubicBezTo>
                  <a:cubicBezTo>
                    <a:pt x="29" y="6"/>
                    <a:pt x="29" y="1"/>
                    <a:pt x="26" y="1"/>
                  </a:cubicBezTo>
                  <a:cubicBezTo>
                    <a:pt x="19" y="1"/>
                    <a:pt x="11" y="4"/>
                    <a:pt x="4" y="1"/>
                  </a:cubicBezTo>
                  <a:cubicBezTo>
                    <a:pt x="2" y="0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7"/>
            <p:cNvSpPr/>
            <p:nvPr/>
          </p:nvSpPr>
          <p:spPr bwMode="auto">
            <a:xfrm>
              <a:off x="4608" y="210"/>
              <a:ext cx="81" cy="15"/>
            </a:xfrm>
            <a:custGeom>
              <a:avLst/>
              <a:gdLst>
                <a:gd name="T0" fmla="*/ 3 w 23"/>
                <a:gd name="T1" fmla="*/ 5 h 5"/>
                <a:gd name="T2" fmla="*/ 20 w 23"/>
                <a:gd name="T3" fmla="*/ 5 h 5"/>
                <a:gd name="T4" fmla="*/ 20 w 23"/>
                <a:gd name="T5" fmla="*/ 0 h 5"/>
                <a:gd name="T6" fmla="*/ 3 w 23"/>
                <a:gd name="T7" fmla="*/ 0 h 5"/>
                <a:gd name="T8" fmla="*/ 3 w 2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">
                  <a:moveTo>
                    <a:pt x="3" y="5"/>
                  </a:moveTo>
                  <a:cubicBezTo>
                    <a:pt x="20" y="5"/>
                    <a:pt x="20" y="5"/>
                    <a:pt x="20" y="5"/>
                  </a:cubicBezTo>
                  <a:cubicBezTo>
                    <a:pt x="23" y="5"/>
                    <a:pt x="23" y="0"/>
                    <a:pt x="2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8"/>
            <p:cNvSpPr/>
            <p:nvPr/>
          </p:nvSpPr>
          <p:spPr bwMode="auto">
            <a:xfrm>
              <a:off x="4439" y="201"/>
              <a:ext cx="88" cy="24"/>
            </a:xfrm>
            <a:custGeom>
              <a:avLst/>
              <a:gdLst>
                <a:gd name="T0" fmla="*/ 3 w 25"/>
                <a:gd name="T1" fmla="*/ 6 h 8"/>
                <a:gd name="T2" fmla="*/ 23 w 25"/>
                <a:gd name="T3" fmla="*/ 5 h 8"/>
                <a:gd name="T4" fmla="*/ 20 w 25"/>
                <a:gd name="T5" fmla="*/ 1 h 8"/>
                <a:gd name="T6" fmla="*/ 4 w 25"/>
                <a:gd name="T7" fmla="*/ 1 h 8"/>
                <a:gd name="T8" fmla="*/ 3 w 25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3" y="6"/>
                  </a:moveTo>
                  <a:cubicBezTo>
                    <a:pt x="9" y="7"/>
                    <a:pt x="16" y="8"/>
                    <a:pt x="23" y="5"/>
                  </a:cubicBezTo>
                  <a:cubicBezTo>
                    <a:pt x="25" y="4"/>
                    <a:pt x="23" y="0"/>
                    <a:pt x="20" y="1"/>
                  </a:cubicBezTo>
                  <a:cubicBezTo>
                    <a:pt x="15" y="4"/>
                    <a:pt x="9" y="2"/>
                    <a:pt x="4" y="1"/>
                  </a:cubicBezTo>
                  <a:cubicBezTo>
                    <a:pt x="1" y="1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49"/>
            <p:cNvSpPr/>
            <p:nvPr/>
          </p:nvSpPr>
          <p:spPr bwMode="auto">
            <a:xfrm>
              <a:off x="4273" y="204"/>
              <a:ext cx="110" cy="18"/>
            </a:xfrm>
            <a:custGeom>
              <a:avLst/>
              <a:gdLst>
                <a:gd name="T0" fmla="*/ 3 w 31"/>
                <a:gd name="T1" fmla="*/ 6 h 6"/>
                <a:gd name="T2" fmla="*/ 28 w 31"/>
                <a:gd name="T3" fmla="*/ 5 h 6"/>
                <a:gd name="T4" fmla="*/ 28 w 31"/>
                <a:gd name="T5" fmla="*/ 0 h 6"/>
                <a:gd name="T6" fmla="*/ 3 w 31"/>
                <a:gd name="T7" fmla="*/ 1 h 6"/>
                <a:gd name="T8" fmla="*/ 3 w 3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">
                  <a:moveTo>
                    <a:pt x="3" y="6"/>
                  </a:moveTo>
                  <a:cubicBezTo>
                    <a:pt x="11" y="6"/>
                    <a:pt x="20" y="6"/>
                    <a:pt x="28" y="5"/>
                  </a:cubicBezTo>
                  <a:cubicBezTo>
                    <a:pt x="31" y="4"/>
                    <a:pt x="31" y="0"/>
                    <a:pt x="28" y="0"/>
                  </a:cubicBezTo>
                  <a:cubicBezTo>
                    <a:pt x="20" y="1"/>
                    <a:pt x="11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4150" y="201"/>
              <a:ext cx="99" cy="24"/>
            </a:xfrm>
            <a:custGeom>
              <a:avLst/>
              <a:gdLst>
                <a:gd name="T0" fmla="*/ 4 w 28"/>
                <a:gd name="T1" fmla="*/ 8 h 8"/>
                <a:gd name="T2" fmla="*/ 24 w 28"/>
                <a:gd name="T3" fmla="*/ 7 h 8"/>
                <a:gd name="T4" fmla="*/ 25 w 28"/>
                <a:gd name="T5" fmla="*/ 2 h 8"/>
                <a:gd name="T6" fmla="*/ 3 w 28"/>
                <a:gd name="T7" fmla="*/ 3 h 8"/>
                <a:gd name="T8" fmla="*/ 4 w 2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4" y="8"/>
                  </a:moveTo>
                  <a:cubicBezTo>
                    <a:pt x="10" y="7"/>
                    <a:pt x="17" y="5"/>
                    <a:pt x="24" y="7"/>
                  </a:cubicBezTo>
                  <a:cubicBezTo>
                    <a:pt x="27" y="7"/>
                    <a:pt x="28" y="3"/>
                    <a:pt x="25" y="2"/>
                  </a:cubicBezTo>
                  <a:cubicBezTo>
                    <a:pt x="18" y="0"/>
                    <a:pt x="10" y="2"/>
                    <a:pt x="3" y="3"/>
                  </a:cubicBezTo>
                  <a:cubicBezTo>
                    <a:pt x="0" y="4"/>
                    <a:pt x="1" y="8"/>
                    <a:pt x="4" y="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1"/>
            <p:cNvSpPr/>
            <p:nvPr/>
          </p:nvSpPr>
          <p:spPr bwMode="auto">
            <a:xfrm>
              <a:off x="4016" y="207"/>
              <a:ext cx="102" cy="24"/>
            </a:xfrm>
            <a:custGeom>
              <a:avLst/>
              <a:gdLst>
                <a:gd name="T0" fmla="*/ 3 w 29"/>
                <a:gd name="T1" fmla="*/ 5 h 8"/>
                <a:gd name="T2" fmla="*/ 25 w 29"/>
                <a:gd name="T3" fmla="*/ 7 h 8"/>
                <a:gd name="T4" fmla="*/ 26 w 29"/>
                <a:gd name="T5" fmla="*/ 2 h 8"/>
                <a:gd name="T6" fmla="*/ 3 w 29"/>
                <a:gd name="T7" fmla="*/ 0 h 8"/>
                <a:gd name="T8" fmla="*/ 3 w 29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8">
                  <a:moveTo>
                    <a:pt x="3" y="5"/>
                  </a:moveTo>
                  <a:cubicBezTo>
                    <a:pt x="10" y="5"/>
                    <a:pt x="18" y="5"/>
                    <a:pt x="25" y="7"/>
                  </a:cubicBezTo>
                  <a:cubicBezTo>
                    <a:pt x="28" y="8"/>
                    <a:pt x="29" y="3"/>
                    <a:pt x="26" y="2"/>
                  </a:cubicBezTo>
                  <a:cubicBezTo>
                    <a:pt x="19" y="0"/>
                    <a:pt x="11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2"/>
            <p:cNvSpPr/>
            <p:nvPr/>
          </p:nvSpPr>
          <p:spPr bwMode="auto">
            <a:xfrm>
              <a:off x="3878" y="213"/>
              <a:ext cx="106" cy="18"/>
            </a:xfrm>
            <a:custGeom>
              <a:avLst/>
              <a:gdLst>
                <a:gd name="T0" fmla="*/ 3 w 30"/>
                <a:gd name="T1" fmla="*/ 6 h 6"/>
                <a:gd name="T2" fmla="*/ 28 w 30"/>
                <a:gd name="T3" fmla="*/ 5 h 6"/>
                <a:gd name="T4" fmla="*/ 28 w 30"/>
                <a:gd name="T5" fmla="*/ 0 h 6"/>
                <a:gd name="T6" fmla="*/ 3 w 30"/>
                <a:gd name="T7" fmla="*/ 1 h 6"/>
                <a:gd name="T8" fmla="*/ 3 w 3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" y="6"/>
                  </a:moveTo>
                  <a:cubicBezTo>
                    <a:pt x="11" y="6"/>
                    <a:pt x="19" y="5"/>
                    <a:pt x="28" y="5"/>
                  </a:cubicBezTo>
                  <a:cubicBezTo>
                    <a:pt x="30" y="5"/>
                    <a:pt x="30" y="0"/>
                    <a:pt x="28" y="0"/>
                  </a:cubicBezTo>
                  <a:cubicBezTo>
                    <a:pt x="19" y="0"/>
                    <a:pt x="11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3"/>
            <p:cNvSpPr/>
            <p:nvPr/>
          </p:nvSpPr>
          <p:spPr bwMode="auto">
            <a:xfrm>
              <a:off x="3751" y="207"/>
              <a:ext cx="85" cy="18"/>
            </a:xfrm>
            <a:custGeom>
              <a:avLst/>
              <a:gdLst>
                <a:gd name="T0" fmla="*/ 3 w 24"/>
                <a:gd name="T1" fmla="*/ 5 h 6"/>
                <a:gd name="T2" fmla="*/ 21 w 24"/>
                <a:gd name="T3" fmla="*/ 6 h 6"/>
                <a:gd name="T4" fmla="*/ 21 w 24"/>
                <a:gd name="T5" fmla="*/ 1 h 6"/>
                <a:gd name="T6" fmla="*/ 4 w 24"/>
                <a:gd name="T7" fmla="*/ 0 h 6"/>
                <a:gd name="T8" fmla="*/ 3 w 24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3" y="5"/>
                  </a:moveTo>
                  <a:cubicBezTo>
                    <a:pt x="9" y="6"/>
                    <a:pt x="15" y="6"/>
                    <a:pt x="21" y="6"/>
                  </a:cubicBezTo>
                  <a:cubicBezTo>
                    <a:pt x="24" y="6"/>
                    <a:pt x="24" y="1"/>
                    <a:pt x="21" y="1"/>
                  </a:cubicBezTo>
                  <a:cubicBezTo>
                    <a:pt x="16" y="1"/>
                    <a:pt x="10" y="1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4"/>
            <p:cNvSpPr/>
            <p:nvPr/>
          </p:nvSpPr>
          <p:spPr bwMode="auto">
            <a:xfrm>
              <a:off x="3596" y="207"/>
              <a:ext cx="109" cy="24"/>
            </a:xfrm>
            <a:custGeom>
              <a:avLst/>
              <a:gdLst>
                <a:gd name="T0" fmla="*/ 3 w 31"/>
                <a:gd name="T1" fmla="*/ 7 h 8"/>
                <a:gd name="T2" fmla="*/ 28 w 31"/>
                <a:gd name="T3" fmla="*/ 6 h 8"/>
                <a:gd name="T4" fmla="*/ 27 w 31"/>
                <a:gd name="T5" fmla="*/ 1 h 8"/>
                <a:gd name="T6" fmla="*/ 3 w 31"/>
                <a:gd name="T7" fmla="*/ 2 h 8"/>
                <a:gd name="T8" fmla="*/ 3 w 31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8">
                  <a:moveTo>
                    <a:pt x="3" y="7"/>
                  </a:moveTo>
                  <a:cubicBezTo>
                    <a:pt x="11" y="7"/>
                    <a:pt x="20" y="8"/>
                    <a:pt x="28" y="6"/>
                  </a:cubicBezTo>
                  <a:cubicBezTo>
                    <a:pt x="31" y="5"/>
                    <a:pt x="30" y="0"/>
                    <a:pt x="27" y="1"/>
                  </a:cubicBezTo>
                  <a:cubicBezTo>
                    <a:pt x="19" y="4"/>
                    <a:pt x="11" y="2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5"/>
            <p:cNvSpPr/>
            <p:nvPr/>
          </p:nvSpPr>
          <p:spPr bwMode="auto">
            <a:xfrm>
              <a:off x="3455" y="216"/>
              <a:ext cx="99" cy="18"/>
            </a:xfrm>
            <a:custGeom>
              <a:avLst/>
              <a:gdLst>
                <a:gd name="T0" fmla="*/ 4 w 28"/>
                <a:gd name="T1" fmla="*/ 6 h 6"/>
                <a:gd name="T2" fmla="*/ 25 w 28"/>
                <a:gd name="T3" fmla="*/ 5 h 6"/>
                <a:gd name="T4" fmla="*/ 25 w 28"/>
                <a:gd name="T5" fmla="*/ 0 h 6"/>
                <a:gd name="T6" fmla="*/ 2 w 28"/>
                <a:gd name="T7" fmla="*/ 1 h 6"/>
                <a:gd name="T8" fmla="*/ 4 w 2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4" y="6"/>
                  </a:moveTo>
                  <a:cubicBezTo>
                    <a:pt x="11" y="5"/>
                    <a:pt x="18" y="5"/>
                    <a:pt x="25" y="5"/>
                  </a:cubicBezTo>
                  <a:cubicBezTo>
                    <a:pt x="28" y="5"/>
                    <a:pt x="28" y="0"/>
                    <a:pt x="25" y="0"/>
                  </a:cubicBezTo>
                  <a:cubicBezTo>
                    <a:pt x="18" y="0"/>
                    <a:pt x="10" y="0"/>
                    <a:pt x="2" y="1"/>
                  </a:cubicBezTo>
                  <a:cubicBezTo>
                    <a:pt x="0" y="2"/>
                    <a:pt x="1" y="6"/>
                    <a:pt x="4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56"/>
            <p:cNvSpPr/>
            <p:nvPr/>
          </p:nvSpPr>
          <p:spPr bwMode="auto">
            <a:xfrm>
              <a:off x="3300" y="204"/>
              <a:ext cx="109" cy="21"/>
            </a:xfrm>
            <a:custGeom>
              <a:avLst/>
              <a:gdLst>
                <a:gd name="T0" fmla="*/ 3 w 31"/>
                <a:gd name="T1" fmla="*/ 5 h 7"/>
                <a:gd name="T2" fmla="*/ 28 w 31"/>
                <a:gd name="T3" fmla="*/ 5 h 7"/>
                <a:gd name="T4" fmla="*/ 28 w 31"/>
                <a:gd name="T5" fmla="*/ 0 h 7"/>
                <a:gd name="T6" fmla="*/ 4 w 31"/>
                <a:gd name="T7" fmla="*/ 0 h 7"/>
                <a:gd name="T8" fmla="*/ 3 w 31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3" y="5"/>
                  </a:moveTo>
                  <a:cubicBezTo>
                    <a:pt x="11" y="7"/>
                    <a:pt x="20" y="5"/>
                    <a:pt x="28" y="5"/>
                  </a:cubicBezTo>
                  <a:cubicBezTo>
                    <a:pt x="31" y="5"/>
                    <a:pt x="31" y="0"/>
                    <a:pt x="28" y="0"/>
                  </a:cubicBezTo>
                  <a:cubicBezTo>
                    <a:pt x="20" y="0"/>
                    <a:pt x="12" y="2"/>
                    <a:pt x="4" y="0"/>
                  </a:cubicBezTo>
                  <a:cubicBezTo>
                    <a:pt x="2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3155" y="207"/>
              <a:ext cx="95" cy="21"/>
            </a:xfrm>
            <a:custGeom>
              <a:avLst/>
              <a:gdLst>
                <a:gd name="T0" fmla="*/ 4 w 27"/>
                <a:gd name="T1" fmla="*/ 7 h 7"/>
                <a:gd name="T2" fmla="*/ 23 w 27"/>
                <a:gd name="T3" fmla="*/ 6 h 7"/>
                <a:gd name="T4" fmla="*/ 24 w 27"/>
                <a:gd name="T5" fmla="*/ 1 h 7"/>
                <a:gd name="T6" fmla="*/ 3 w 27"/>
                <a:gd name="T7" fmla="*/ 2 h 7"/>
                <a:gd name="T8" fmla="*/ 4 w 2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7">
                  <a:moveTo>
                    <a:pt x="4" y="7"/>
                  </a:moveTo>
                  <a:cubicBezTo>
                    <a:pt x="10" y="6"/>
                    <a:pt x="17" y="4"/>
                    <a:pt x="23" y="6"/>
                  </a:cubicBezTo>
                  <a:cubicBezTo>
                    <a:pt x="26" y="6"/>
                    <a:pt x="27" y="2"/>
                    <a:pt x="24" y="1"/>
                  </a:cubicBezTo>
                  <a:cubicBezTo>
                    <a:pt x="17" y="0"/>
                    <a:pt x="10" y="1"/>
                    <a:pt x="3" y="2"/>
                  </a:cubicBezTo>
                  <a:cubicBezTo>
                    <a:pt x="0" y="3"/>
                    <a:pt x="1" y="7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982" y="204"/>
              <a:ext cx="120" cy="30"/>
            </a:xfrm>
            <a:custGeom>
              <a:avLst/>
              <a:gdLst>
                <a:gd name="T0" fmla="*/ 3 w 34"/>
                <a:gd name="T1" fmla="*/ 9 h 10"/>
                <a:gd name="T2" fmla="*/ 16 w 34"/>
                <a:gd name="T3" fmla="*/ 8 h 10"/>
                <a:gd name="T4" fmla="*/ 29 w 34"/>
                <a:gd name="T5" fmla="*/ 9 h 10"/>
                <a:gd name="T6" fmla="*/ 32 w 34"/>
                <a:gd name="T7" fmla="*/ 5 h 10"/>
                <a:gd name="T8" fmla="*/ 3 w 34"/>
                <a:gd name="T9" fmla="*/ 4 h 10"/>
                <a:gd name="T10" fmla="*/ 3 w 34"/>
                <a:gd name="T1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">
                  <a:moveTo>
                    <a:pt x="3" y="9"/>
                  </a:moveTo>
                  <a:cubicBezTo>
                    <a:pt x="8" y="9"/>
                    <a:pt x="12" y="8"/>
                    <a:pt x="16" y="8"/>
                  </a:cubicBezTo>
                  <a:cubicBezTo>
                    <a:pt x="21" y="7"/>
                    <a:pt x="26" y="7"/>
                    <a:pt x="29" y="9"/>
                  </a:cubicBezTo>
                  <a:cubicBezTo>
                    <a:pt x="32" y="10"/>
                    <a:pt x="34" y="6"/>
                    <a:pt x="32" y="5"/>
                  </a:cubicBezTo>
                  <a:cubicBezTo>
                    <a:pt x="23" y="0"/>
                    <a:pt x="12" y="4"/>
                    <a:pt x="3" y="4"/>
                  </a:cubicBezTo>
                  <a:cubicBezTo>
                    <a:pt x="0" y="4"/>
                    <a:pt x="0" y="9"/>
                    <a:pt x="3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841" y="213"/>
              <a:ext cx="106" cy="24"/>
            </a:xfrm>
            <a:custGeom>
              <a:avLst/>
              <a:gdLst>
                <a:gd name="T0" fmla="*/ 2 w 30"/>
                <a:gd name="T1" fmla="*/ 6 h 8"/>
                <a:gd name="T2" fmla="*/ 27 w 30"/>
                <a:gd name="T3" fmla="*/ 5 h 8"/>
                <a:gd name="T4" fmla="*/ 26 w 30"/>
                <a:gd name="T5" fmla="*/ 0 h 8"/>
                <a:gd name="T6" fmla="*/ 4 w 30"/>
                <a:gd name="T7" fmla="*/ 1 h 8"/>
                <a:gd name="T8" fmla="*/ 2 w 30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2" y="6"/>
                  </a:moveTo>
                  <a:cubicBezTo>
                    <a:pt x="11" y="8"/>
                    <a:pt x="19" y="6"/>
                    <a:pt x="27" y="5"/>
                  </a:cubicBezTo>
                  <a:cubicBezTo>
                    <a:pt x="30" y="4"/>
                    <a:pt x="29" y="0"/>
                    <a:pt x="26" y="0"/>
                  </a:cubicBezTo>
                  <a:cubicBezTo>
                    <a:pt x="18" y="1"/>
                    <a:pt x="11" y="3"/>
                    <a:pt x="4" y="1"/>
                  </a:cubicBezTo>
                  <a:cubicBezTo>
                    <a:pt x="1" y="1"/>
                    <a:pt x="0" y="5"/>
                    <a:pt x="2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686" y="210"/>
              <a:ext cx="85" cy="18"/>
            </a:xfrm>
            <a:custGeom>
              <a:avLst/>
              <a:gdLst>
                <a:gd name="T0" fmla="*/ 3 w 24"/>
                <a:gd name="T1" fmla="*/ 6 h 6"/>
                <a:gd name="T2" fmla="*/ 20 w 24"/>
                <a:gd name="T3" fmla="*/ 6 h 6"/>
                <a:gd name="T4" fmla="*/ 21 w 24"/>
                <a:gd name="T5" fmla="*/ 1 h 6"/>
                <a:gd name="T6" fmla="*/ 3 w 24"/>
                <a:gd name="T7" fmla="*/ 1 h 6"/>
                <a:gd name="T8" fmla="*/ 3 w 2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3" y="6"/>
                  </a:moveTo>
                  <a:cubicBezTo>
                    <a:pt x="9" y="6"/>
                    <a:pt x="14" y="5"/>
                    <a:pt x="20" y="6"/>
                  </a:cubicBezTo>
                  <a:cubicBezTo>
                    <a:pt x="23" y="6"/>
                    <a:pt x="24" y="2"/>
                    <a:pt x="21" y="1"/>
                  </a:cubicBezTo>
                  <a:cubicBezTo>
                    <a:pt x="15" y="0"/>
                    <a:pt x="9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1"/>
            <p:cNvSpPr/>
            <p:nvPr/>
          </p:nvSpPr>
          <p:spPr bwMode="auto">
            <a:xfrm>
              <a:off x="2531" y="210"/>
              <a:ext cx="95" cy="18"/>
            </a:xfrm>
            <a:custGeom>
              <a:avLst/>
              <a:gdLst>
                <a:gd name="T0" fmla="*/ 3 w 27"/>
                <a:gd name="T1" fmla="*/ 5 h 6"/>
                <a:gd name="T2" fmla="*/ 24 w 27"/>
                <a:gd name="T3" fmla="*/ 6 h 6"/>
                <a:gd name="T4" fmla="*/ 24 w 27"/>
                <a:gd name="T5" fmla="*/ 1 h 6"/>
                <a:gd name="T6" fmla="*/ 4 w 27"/>
                <a:gd name="T7" fmla="*/ 0 h 6"/>
                <a:gd name="T8" fmla="*/ 3 w 27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3" y="5"/>
                  </a:moveTo>
                  <a:cubicBezTo>
                    <a:pt x="10" y="6"/>
                    <a:pt x="17" y="6"/>
                    <a:pt x="24" y="6"/>
                  </a:cubicBezTo>
                  <a:cubicBezTo>
                    <a:pt x="27" y="6"/>
                    <a:pt x="27" y="1"/>
                    <a:pt x="24" y="1"/>
                  </a:cubicBezTo>
                  <a:cubicBezTo>
                    <a:pt x="17" y="1"/>
                    <a:pt x="11" y="1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62"/>
            <p:cNvSpPr/>
            <p:nvPr/>
          </p:nvSpPr>
          <p:spPr bwMode="auto">
            <a:xfrm>
              <a:off x="2393" y="213"/>
              <a:ext cx="102" cy="18"/>
            </a:xfrm>
            <a:custGeom>
              <a:avLst/>
              <a:gdLst>
                <a:gd name="T0" fmla="*/ 2 w 29"/>
                <a:gd name="T1" fmla="*/ 6 h 6"/>
                <a:gd name="T2" fmla="*/ 26 w 29"/>
                <a:gd name="T3" fmla="*/ 5 h 6"/>
                <a:gd name="T4" fmla="*/ 26 w 29"/>
                <a:gd name="T5" fmla="*/ 0 h 6"/>
                <a:gd name="T6" fmla="*/ 2 w 29"/>
                <a:gd name="T7" fmla="*/ 1 h 6"/>
                <a:gd name="T8" fmla="*/ 2 w 2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" y="6"/>
                  </a:moveTo>
                  <a:cubicBezTo>
                    <a:pt x="10" y="5"/>
                    <a:pt x="18" y="5"/>
                    <a:pt x="26" y="5"/>
                  </a:cubicBezTo>
                  <a:cubicBezTo>
                    <a:pt x="29" y="5"/>
                    <a:pt x="29" y="0"/>
                    <a:pt x="26" y="0"/>
                  </a:cubicBezTo>
                  <a:cubicBezTo>
                    <a:pt x="18" y="0"/>
                    <a:pt x="10" y="0"/>
                    <a:pt x="2" y="1"/>
                  </a:cubicBezTo>
                  <a:cubicBezTo>
                    <a:pt x="0" y="2"/>
                    <a:pt x="0" y="6"/>
                    <a:pt x="2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3"/>
            <p:cNvSpPr/>
            <p:nvPr/>
          </p:nvSpPr>
          <p:spPr bwMode="auto">
            <a:xfrm>
              <a:off x="2231" y="216"/>
              <a:ext cx="116" cy="18"/>
            </a:xfrm>
            <a:custGeom>
              <a:avLst/>
              <a:gdLst>
                <a:gd name="T0" fmla="*/ 3 w 33"/>
                <a:gd name="T1" fmla="*/ 5 h 6"/>
                <a:gd name="T2" fmla="*/ 29 w 33"/>
                <a:gd name="T3" fmla="*/ 6 h 6"/>
                <a:gd name="T4" fmla="*/ 30 w 33"/>
                <a:gd name="T5" fmla="*/ 6 h 6"/>
                <a:gd name="T6" fmla="*/ 30 w 33"/>
                <a:gd name="T7" fmla="*/ 6 h 6"/>
                <a:gd name="T8" fmla="*/ 30 w 33"/>
                <a:gd name="T9" fmla="*/ 1 h 6"/>
                <a:gd name="T10" fmla="*/ 4 w 33"/>
                <a:gd name="T11" fmla="*/ 0 h 6"/>
                <a:gd name="T12" fmla="*/ 3 w 3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" y="5"/>
                  </a:moveTo>
                  <a:cubicBezTo>
                    <a:pt x="11" y="6"/>
                    <a:pt x="21" y="5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3" y="6"/>
                    <a:pt x="33" y="2"/>
                    <a:pt x="30" y="1"/>
                  </a:cubicBezTo>
                  <a:cubicBezTo>
                    <a:pt x="21" y="1"/>
                    <a:pt x="12" y="2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4"/>
            <p:cNvSpPr/>
            <p:nvPr/>
          </p:nvSpPr>
          <p:spPr bwMode="auto">
            <a:xfrm>
              <a:off x="2100" y="222"/>
              <a:ext cx="103" cy="15"/>
            </a:xfrm>
            <a:custGeom>
              <a:avLst/>
              <a:gdLst>
                <a:gd name="T0" fmla="*/ 3 w 29"/>
                <a:gd name="T1" fmla="*/ 5 h 5"/>
                <a:gd name="T2" fmla="*/ 26 w 29"/>
                <a:gd name="T3" fmla="*/ 5 h 5"/>
                <a:gd name="T4" fmla="*/ 26 w 29"/>
                <a:gd name="T5" fmla="*/ 0 h 5"/>
                <a:gd name="T6" fmla="*/ 3 w 29"/>
                <a:gd name="T7" fmla="*/ 0 h 5"/>
                <a:gd name="T8" fmla="*/ 3 w 2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">
                  <a:moveTo>
                    <a:pt x="3" y="5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9" y="5"/>
                    <a:pt x="29" y="0"/>
                    <a:pt x="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5"/>
            <p:cNvSpPr/>
            <p:nvPr/>
          </p:nvSpPr>
          <p:spPr bwMode="auto">
            <a:xfrm>
              <a:off x="1984" y="216"/>
              <a:ext cx="99" cy="24"/>
            </a:xfrm>
            <a:custGeom>
              <a:avLst/>
              <a:gdLst>
                <a:gd name="T0" fmla="*/ 4 w 28"/>
                <a:gd name="T1" fmla="*/ 6 h 8"/>
                <a:gd name="T2" fmla="*/ 24 w 28"/>
                <a:gd name="T3" fmla="*/ 7 h 8"/>
                <a:gd name="T4" fmla="*/ 25 w 28"/>
                <a:gd name="T5" fmla="*/ 3 h 8"/>
                <a:gd name="T6" fmla="*/ 3 w 28"/>
                <a:gd name="T7" fmla="*/ 1 h 8"/>
                <a:gd name="T8" fmla="*/ 4 w 2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4" y="6"/>
                  </a:moveTo>
                  <a:cubicBezTo>
                    <a:pt x="11" y="4"/>
                    <a:pt x="17" y="5"/>
                    <a:pt x="24" y="7"/>
                  </a:cubicBezTo>
                  <a:cubicBezTo>
                    <a:pt x="27" y="8"/>
                    <a:pt x="28" y="3"/>
                    <a:pt x="25" y="3"/>
                  </a:cubicBezTo>
                  <a:cubicBezTo>
                    <a:pt x="18" y="0"/>
                    <a:pt x="10" y="0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6"/>
            <p:cNvSpPr/>
            <p:nvPr/>
          </p:nvSpPr>
          <p:spPr bwMode="auto">
            <a:xfrm>
              <a:off x="1857" y="207"/>
              <a:ext cx="99" cy="18"/>
            </a:xfrm>
            <a:custGeom>
              <a:avLst/>
              <a:gdLst>
                <a:gd name="T0" fmla="*/ 3 w 28"/>
                <a:gd name="T1" fmla="*/ 5 h 6"/>
                <a:gd name="T2" fmla="*/ 25 w 28"/>
                <a:gd name="T3" fmla="*/ 6 h 6"/>
                <a:gd name="T4" fmla="*/ 25 w 28"/>
                <a:gd name="T5" fmla="*/ 1 h 6"/>
                <a:gd name="T6" fmla="*/ 3 w 28"/>
                <a:gd name="T7" fmla="*/ 0 h 6"/>
                <a:gd name="T8" fmla="*/ 3 w 28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3" y="5"/>
                  </a:moveTo>
                  <a:cubicBezTo>
                    <a:pt x="10" y="6"/>
                    <a:pt x="17" y="6"/>
                    <a:pt x="25" y="6"/>
                  </a:cubicBezTo>
                  <a:cubicBezTo>
                    <a:pt x="28" y="6"/>
                    <a:pt x="28" y="1"/>
                    <a:pt x="25" y="1"/>
                  </a:cubicBezTo>
                  <a:cubicBezTo>
                    <a:pt x="17" y="1"/>
                    <a:pt x="10" y="1"/>
                    <a:pt x="3" y="0"/>
                  </a:cubicBezTo>
                  <a:cubicBezTo>
                    <a:pt x="0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1723" y="213"/>
              <a:ext cx="109" cy="21"/>
            </a:xfrm>
            <a:custGeom>
              <a:avLst/>
              <a:gdLst>
                <a:gd name="T0" fmla="*/ 4 w 31"/>
                <a:gd name="T1" fmla="*/ 7 h 7"/>
                <a:gd name="T2" fmla="*/ 28 w 31"/>
                <a:gd name="T3" fmla="*/ 5 h 7"/>
                <a:gd name="T4" fmla="*/ 28 w 31"/>
                <a:gd name="T5" fmla="*/ 0 h 7"/>
                <a:gd name="T6" fmla="*/ 3 w 31"/>
                <a:gd name="T7" fmla="*/ 2 h 7"/>
                <a:gd name="T8" fmla="*/ 4 w 3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4" y="7"/>
                  </a:moveTo>
                  <a:cubicBezTo>
                    <a:pt x="12" y="5"/>
                    <a:pt x="20" y="5"/>
                    <a:pt x="28" y="5"/>
                  </a:cubicBezTo>
                  <a:cubicBezTo>
                    <a:pt x="31" y="5"/>
                    <a:pt x="31" y="0"/>
                    <a:pt x="28" y="0"/>
                  </a:cubicBezTo>
                  <a:cubicBezTo>
                    <a:pt x="20" y="0"/>
                    <a:pt x="11" y="1"/>
                    <a:pt x="3" y="2"/>
                  </a:cubicBezTo>
                  <a:cubicBezTo>
                    <a:pt x="0" y="3"/>
                    <a:pt x="1" y="7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8"/>
            <p:cNvSpPr/>
            <p:nvPr/>
          </p:nvSpPr>
          <p:spPr bwMode="auto">
            <a:xfrm>
              <a:off x="1592" y="210"/>
              <a:ext cx="103" cy="21"/>
            </a:xfrm>
            <a:custGeom>
              <a:avLst/>
              <a:gdLst>
                <a:gd name="T0" fmla="*/ 3 w 29"/>
                <a:gd name="T1" fmla="*/ 5 h 7"/>
                <a:gd name="T2" fmla="*/ 26 w 29"/>
                <a:gd name="T3" fmla="*/ 6 h 7"/>
                <a:gd name="T4" fmla="*/ 26 w 29"/>
                <a:gd name="T5" fmla="*/ 1 h 7"/>
                <a:gd name="T6" fmla="*/ 3 w 29"/>
                <a:gd name="T7" fmla="*/ 0 h 7"/>
                <a:gd name="T8" fmla="*/ 3 w 29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7">
                  <a:moveTo>
                    <a:pt x="3" y="5"/>
                  </a:moveTo>
                  <a:cubicBezTo>
                    <a:pt x="11" y="5"/>
                    <a:pt x="18" y="7"/>
                    <a:pt x="26" y="6"/>
                  </a:cubicBezTo>
                  <a:cubicBezTo>
                    <a:pt x="29" y="6"/>
                    <a:pt x="29" y="1"/>
                    <a:pt x="26" y="1"/>
                  </a:cubicBezTo>
                  <a:cubicBezTo>
                    <a:pt x="18" y="2"/>
                    <a:pt x="11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69"/>
            <p:cNvSpPr/>
            <p:nvPr/>
          </p:nvSpPr>
          <p:spPr bwMode="auto">
            <a:xfrm>
              <a:off x="1444" y="210"/>
              <a:ext cx="103" cy="18"/>
            </a:xfrm>
            <a:custGeom>
              <a:avLst/>
              <a:gdLst>
                <a:gd name="T0" fmla="*/ 3 w 29"/>
                <a:gd name="T1" fmla="*/ 6 h 6"/>
                <a:gd name="T2" fmla="*/ 26 w 29"/>
                <a:gd name="T3" fmla="*/ 5 h 6"/>
                <a:gd name="T4" fmla="*/ 26 w 29"/>
                <a:gd name="T5" fmla="*/ 0 h 6"/>
                <a:gd name="T6" fmla="*/ 3 w 29"/>
                <a:gd name="T7" fmla="*/ 1 h 6"/>
                <a:gd name="T8" fmla="*/ 3 w 2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3" y="6"/>
                  </a:moveTo>
                  <a:cubicBezTo>
                    <a:pt x="10" y="6"/>
                    <a:pt x="18" y="6"/>
                    <a:pt x="26" y="5"/>
                  </a:cubicBezTo>
                  <a:cubicBezTo>
                    <a:pt x="29" y="4"/>
                    <a:pt x="29" y="0"/>
                    <a:pt x="26" y="0"/>
                  </a:cubicBezTo>
                  <a:cubicBezTo>
                    <a:pt x="18" y="1"/>
                    <a:pt x="10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70"/>
            <p:cNvSpPr/>
            <p:nvPr/>
          </p:nvSpPr>
          <p:spPr bwMode="auto">
            <a:xfrm>
              <a:off x="1296" y="207"/>
              <a:ext cx="88" cy="18"/>
            </a:xfrm>
            <a:custGeom>
              <a:avLst/>
              <a:gdLst>
                <a:gd name="T0" fmla="*/ 2 w 25"/>
                <a:gd name="T1" fmla="*/ 5 h 6"/>
                <a:gd name="T2" fmla="*/ 21 w 25"/>
                <a:gd name="T3" fmla="*/ 6 h 6"/>
                <a:gd name="T4" fmla="*/ 22 w 25"/>
                <a:gd name="T5" fmla="*/ 1 h 6"/>
                <a:gd name="T6" fmla="*/ 2 w 25"/>
                <a:gd name="T7" fmla="*/ 0 h 6"/>
                <a:gd name="T8" fmla="*/ 2 w 2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">
                  <a:moveTo>
                    <a:pt x="2" y="5"/>
                  </a:moveTo>
                  <a:cubicBezTo>
                    <a:pt x="9" y="5"/>
                    <a:pt x="15" y="5"/>
                    <a:pt x="21" y="6"/>
                  </a:cubicBezTo>
                  <a:cubicBezTo>
                    <a:pt x="24" y="6"/>
                    <a:pt x="25" y="2"/>
                    <a:pt x="22" y="1"/>
                  </a:cubicBezTo>
                  <a:cubicBezTo>
                    <a:pt x="16" y="0"/>
                    <a:pt x="9" y="0"/>
                    <a:pt x="2" y="0"/>
                  </a:cubicBezTo>
                  <a:cubicBezTo>
                    <a:pt x="0" y="0"/>
                    <a:pt x="0" y="5"/>
                    <a:pt x="2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71"/>
            <p:cNvSpPr/>
            <p:nvPr/>
          </p:nvSpPr>
          <p:spPr bwMode="auto">
            <a:xfrm>
              <a:off x="1155" y="204"/>
              <a:ext cx="102" cy="18"/>
            </a:xfrm>
            <a:custGeom>
              <a:avLst/>
              <a:gdLst>
                <a:gd name="T0" fmla="*/ 3 w 29"/>
                <a:gd name="T1" fmla="*/ 6 h 6"/>
                <a:gd name="T2" fmla="*/ 26 w 29"/>
                <a:gd name="T3" fmla="*/ 6 h 6"/>
                <a:gd name="T4" fmla="*/ 26 w 29"/>
                <a:gd name="T5" fmla="*/ 1 h 6"/>
                <a:gd name="T6" fmla="*/ 3 w 29"/>
                <a:gd name="T7" fmla="*/ 1 h 6"/>
                <a:gd name="T8" fmla="*/ 3 w 2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3" y="6"/>
                  </a:moveTo>
                  <a:cubicBezTo>
                    <a:pt x="11" y="6"/>
                    <a:pt x="18" y="5"/>
                    <a:pt x="26" y="6"/>
                  </a:cubicBezTo>
                  <a:cubicBezTo>
                    <a:pt x="29" y="6"/>
                    <a:pt x="28" y="2"/>
                    <a:pt x="26" y="1"/>
                  </a:cubicBezTo>
                  <a:cubicBezTo>
                    <a:pt x="18" y="0"/>
                    <a:pt x="11" y="1"/>
                    <a:pt x="3" y="1"/>
                  </a:cubicBezTo>
                  <a:cubicBezTo>
                    <a:pt x="1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72"/>
            <p:cNvSpPr/>
            <p:nvPr/>
          </p:nvSpPr>
          <p:spPr bwMode="auto">
            <a:xfrm>
              <a:off x="1046" y="201"/>
              <a:ext cx="91" cy="24"/>
            </a:xfrm>
            <a:custGeom>
              <a:avLst/>
              <a:gdLst>
                <a:gd name="T0" fmla="*/ 4 w 26"/>
                <a:gd name="T1" fmla="*/ 7 h 8"/>
                <a:gd name="T2" fmla="*/ 22 w 26"/>
                <a:gd name="T3" fmla="*/ 7 h 8"/>
                <a:gd name="T4" fmla="*/ 23 w 26"/>
                <a:gd name="T5" fmla="*/ 2 h 8"/>
                <a:gd name="T6" fmla="*/ 3 w 26"/>
                <a:gd name="T7" fmla="*/ 2 h 8"/>
                <a:gd name="T8" fmla="*/ 4 w 26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8">
                  <a:moveTo>
                    <a:pt x="4" y="7"/>
                  </a:moveTo>
                  <a:cubicBezTo>
                    <a:pt x="10" y="6"/>
                    <a:pt x="17" y="5"/>
                    <a:pt x="22" y="7"/>
                  </a:cubicBezTo>
                  <a:cubicBezTo>
                    <a:pt x="25" y="8"/>
                    <a:pt x="26" y="3"/>
                    <a:pt x="23" y="2"/>
                  </a:cubicBezTo>
                  <a:cubicBezTo>
                    <a:pt x="17" y="0"/>
                    <a:pt x="10" y="1"/>
                    <a:pt x="3" y="2"/>
                  </a:cubicBezTo>
                  <a:cubicBezTo>
                    <a:pt x="0" y="3"/>
                    <a:pt x="2" y="7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73"/>
            <p:cNvSpPr/>
            <p:nvPr/>
          </p:nvSpPr>
          <p:spPr bwMode="auto">
            <a:xfrm>
              <a:off x="894" y="204"/>
              <a:ext cx="106" cy="18"/>
            </a:xfrm>
            <a:custGeom>
              <a:avLst/>
              <a:gdLst>
                <a:gd name="T0" fmla="*/ 3 w 30"/>
                <a:gd name="T1" fmla="*/ 5 h 6"/>
                <a:gd name="T2" fmla="*/ 27 w 30"/>
                <a:gd name="T3" fmla="*/ 6 h 6"/>
                <a:gd name="T4" fmla="*/ 27 w 30"/>
                <a:gd name="T5" fmla="*/ 1 h 6"/>
                <a:gd name="T6" fmla="*/ 3 w 30"/>
                <a:gd name="T7" fmla="*/ 0 h 6"/>
                <a:gd name="T8" fmla="*/ 3 w 30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" y="5"/>
                  </a:moveTo>
                  <a:cubicBezTo>
                    <a:pt x="11" y="5"/>
                    <a:pt x="19" y="5"/>
                    <a:pt x="27" y="6"/>
                  </a:cubicBezTo>
                  <a:cubicBezTo>
                    <a:pt x="30" y="6"/>
                    <a:pt x="30" y="2"/>
                    <a:pt x="27" y="1"/>
                  </a:cubicBezTo>
                  <a:cubicBezTo>
                    <a:pt x="19" y="0"/>
                    <a:pt x="11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74"/>
            <p:cNvSpPr/>
            <p:nvPr/>
          </p:nvSpPr>
          <p:spPr bwMode="auto">
            <a:xfrm>
              <a:off x="756" y="201"/>
              <a:ext cx="106" cy="24"/>
            </a:xfrm>
            <a:custGeom>
              <a:avLst/>
              <a:gdLst>
                <a:gd name="T0" fmla="*/ 3 w 30"/>
                <a:gd name="T1" fmla="*/ 6 h 8"/>
                <a:gd name="T2" fmla="*/ 27 w 30"/>
                <a:gd name="T3" fmla="*/ 7 h 8"/>
                <a:gd name="T4" fmla="*/ 27 w 30"/>
                <a:gd name="T5" fmla="*/ 2 h 8"/>
                <a:gd name="T6" fmla="*/ 4 w 30"/>
                <a:gd name="T7" fmla="*/ 1 h 8"/>
                <a:gd name="T8" fmla="*/ 3 w 30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3" y="6"/>
                  </a:moveTo>
                  <a:cubicBezTo>
                    <a:pt x="11" y="8"/>
                    <a:pt x="19" y="7"/>
                    <a:pt x="27" y="7"/>
                  </a:cubicBezTo>
                  <a:cubicBezTo>
                    <a:pt x="30" y="7"/>
                    <a:pt x="30" y="2"/>
                    <a:pt x="27" y="2"/>
                  </a:cubicBezTo>
                  <a:cubicBezTo>
                    <a:pt x="19" y="2"/>
                    <a:pt x="12" y="3"/>
                    <a:pt x="4" y="1"/>
                  </a:cubicBezTo>
                  <a:cubicBezTo>
                    <a:pt x="1" y="0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75"/>
            <p:cNvSpPr/>
            <p:nvPr/>
          </p:nvSpPr>
          <p:spPr bwMode="auto">
            <a:xfrm>
              <a:off x="629" y="201"/>
              <a:ext cx="92" cy="18"/>
            </a:xfrm>
            <a:custGeom>
              <a:avLst/>
              <a:gdLst>
                <a:gd name="T0" fmla="*/ 3 w 26"/>
                <a:gd name="T1" fmla="*/ 5 h 6"/>
                <a:gd name="T2" fmla="*/ 22 w 26"/>
                <a:gd name="T3" fmla="*/ 6 h 6"/>
                <a:gd name="T4" fmla="*/ 23 w 26"/>
                <a:gd name="T5" fmla="*/ 1 h 6"/>
                <a:gd name="T6" fmla="*/ 3 w 26"/>
                <a:gd name="T7" fmla="*/ 0 h 6"/>
                <a:gd name="T8" fmla="*/ 3 w 2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3" y="5"/>
                  </a:moveTo>
                  <a:cubicBezTo>
                    <a:pt x="9" y="5"/>
                    <a:pt x="16" y="5"/>
                    <a:pt x="22" y="6"/>
                  </a:cubicBezTo>
                  <a:cubicBezTo>
                    <a:pt x="25" y="6"/>
                    <a:pt x="26" y="2"/>
                    <a:pt x="23" y="1"/>
                  </a:cubicBezTo>
                  <a:cubicBezTo>
                    <a:pt x="17" y="0"/>
                    <a:pt x="10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76"/>
            <p:cNvSpPr/>
            <p:nvPr/>
          </p:nvSpPr>
          <p:spPr bwMode="auto">
            <a:xfrm>
              <a:off x="488" y="195"/>
              <a:ext cx="113" cy="27"/>
            </a:xfrm>
            <a:custGeom>
              <a:avLst/>
              <a:gdLst>
                <a:gd name="T0" fmla="*/ 4 w 32"/>
                <a:gd name="T1" fmla="*/ 8 h 9"/>
                <a:gd name="T2" fmla="*/ 29 w 32"/>
                <a:gd name="T3" fmla="*/ 7 h 9"/>
                <a:gd name="T4" fmla="*/ 29 w 32"/>
                <a:gd name="T5" fmla="*/ 2 h 9"/>
                <a:gd name="T6" fmla="*/ 3 w 32"/>
                <a:gd name="T7" fmla="*/ 3 h 9"/>
                <a:gd name="T8" fmla="*/ 4 w 32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9">
                  <a:moveTo>
                    <a:pt x="4" y="8"/>
                  </a:moveTo>
                  <a:cubicBezTo>
                    <a:pt x="12" y="5"/>
                    <a:pt x="21" y="7"/>
                    <a:pt x="29" y="7"/>
                  </a:cubicBezTo>
                  <a:cubicBezTo>
                    <a:pt x="32" y="7"/>
                    <a:pt x="32" y="2"/>
                    <a:pt x="29" y="2"/>
                  </a:cubicBezTo>
                  <a:cubicBezTo>
                    <a:pt x="21" y="2"/>
                    <a:pt x="11" y="0"/>
                    <a:pt x="3" y="3"/>
                  </a:cubicBezTo>
                  <a:cubicBezTo>
                    <a:pt x="0" y="4"/>
                    <a:pt x="2" y="9"/>
                    <a:pt x="4" y="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77"/>
            <p:cNvSpPr/>
            <p:nvPr/>
          </p:nvSpPr>
          <p:spPr bwMode="auto">
            <a:xfrm>
              <a:off x="368" y="204"/>
              <a:ext cx="96" cy="18"/>
            </a:xfrm>
            <a:custGeom>
              <a:avLst/>
              <a:gdLst>
                <a:gd name="T0" fmla="*/ 5 w 27"/>
                <a:gd name="T1" fmla="*/ 6 h 6"/>
                <a:gd name="T2" fmla="*/ 24 w 27"/>
                <a:gd name="T3" fmla="*/ 5 h 6"/>
                <a:gd name="T4" fmla="*/ 24 w 27"/>
                <a:gd name="T5" fmla="*/ 0 h 6"/>
                <a:gd name="T6" fmla="*/ 3 w 27"/>
                <a:gd name="T7" fmla="*/ 1 h 6"/>
                <a:gd name="T8" fmla="*/ 5 w 2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5" y="6"/>
                  </a:moveTo>
                  <a:cubicBezTo>
                    <a:pt x="11" y="5"/>
                    <a:pt x="18" y="5"/>
                    <a:pt x="24" y="5"/>
                  </a:cubicBezTo>
                  <a:cubicBezTo>
                    <a:pt x="27" y="5"/>
                    <a:pt x="27" y="0"/>
                    <a:pt x="24" y="0"/>
                  </a:cubicBezTo>
                  <a:cubicBezTo>
                    <a:pt x="17" y="0"/>
                    <a:pt x="10" y="0"/>
                    <a:pt x="3" y="1"/>
                  </a:cubicBezTo>
                  <a:cubicBezTo>
                    <a:pt x="0" y="2"/>
                    <a:pt x="2" y="6"/>
                    <a:pt x="5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78"/>
            <p:cNvSpPr/>
            <p:nvPr/>
          </p:nvSpPr>
          <p:spPr bwMode="auto">
            <a:xfrm>
              <a:off x="256" y="201"/>
              <a:ext cx="105" cy="18"/>
            </a:xfrm>
            <a:custGeom>
              <a:avLst/>
              <a:gdLst>
                <a:gd name="T0" fmla="*/ 3 w 30"/>
                <a:gd name="T1" fmla="*/ 6 h 6"/>
                <a:gd name="T2" fmla="*/ 28 w 30"/>
                <a:gd name="T3" fmla="*/ 5 h 6"/>
                <a:gd name="T4" fmla="*/ 28 w 30"/>
                <a:gd name="T5" fmla="*/ 0 h 6"/>
                <a:gd name="T6" fmla="*/ 3 w 30"/>
                <a:gd name="T7" fmla="*/ 1 h 6"/>
                <a:gd name="T8" fmla="*/ 3 w 3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" y="6"/>
                  </a:moveTo>
                  <a:cubicBezTo>
                    <a:pt x="11" y="6"/>
                    <a:pt x="19" y="5"/>
                    <a:pt x="28" y="5"/>
                  </a:cubicBezTo>
                  <a:cubicBezTo>
                    <a:pt x="30" y="5"/>
                    <a:pt x="30" y="0"/>
                    <a:pt x="28" y="0"/>
                  </a:cubicBezTo>
                  <a:cubicBezTo>
                    <a:pt x="19" y="0"/>
                    <a:pt x="11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59199" y="-1"/>
            <a:ext cx="3432801" cy="397566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248961"/>
            <a:ext cx="4345577" cy="3609039"/>
          </a:xfrm>
          <a:prstGeom prst="rect">
            <a:avLst/>
          </a:prstGeom>
        </p:spPr>
      </p:pic>
      <p:sp>
        <p:nvSpPr>
          <p:cNvPr id="180" name="文本框 179"/>
          <p:cNvSpPr txBox="1"/>
          <p:nvPr/>
        </p:nvSpPr>
        <p:spPr>
          <a:xfrm>
            <a:off x="581788" y="389255"/>
            <a:ext cx="281406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BE9CB3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PART. 2</a:t>
            </a:r>
            <a:endParaRPr lang="zh-CN" altLang="en-US" sz="6600" dirty="0">
              <a:solidFill>
                <a:srgbClr val="BE9CB3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1" name="文本框 180"/>
          <p:cNvSpPr txBox="1"/>
          <p:nvPr/>
        </p:nvSpPr>
        <p:spPr>
          <a:xfrm>
            <a:off x="3279775" y="1556385"/>
            <a:ext cx="56318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>
                <a:solidFill>
                  <a:srgbClr val="7030A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NON-DIGITAL ESCAPE CLASSROOMS</a:t>
            </a:r>
            <a:endParaRPr lang="en-US" altLang="zh-CN" sz="4800" b="1" dirty="0">
              <a:solidFill>
                <a:srgbClr val="7030A0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150" y="60325"/>
            <a:ext cx="9820910" cy="488315"/>
          </a:xfrm>
        </p:spPr>
        <p:txBody>
          <a:bodyPr>
            <a:normAutofit fontScale="90000"/>
          </a:bodyPr>
          <a:p>
            <a:pPr algn="ctr"/>
            <a:r>
              <a:rPr lang="en-US" sz="2665" b="1">
                <a:solidFill>
                  <a:srgbClr val="7030A0"/>
                </a:solidFill>
              </a:rPr>
              <a:t>Olga’s Escape room -  English</a:t>
            </a:r>
            <a:endParaRPr lang="en-US" sz="2665" b="1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8005"/>
            <a:ext cx="10515600" cy="5629275"/>
          </a:xfrm>
        </p:spPr>
        <p:txBody>
          <a:bodyPr/>
          <a:p>
            <a:pPr>
              <a:buFont typeface="Wingdings" panose="05000000000000000000" charset="0"/>
              <a:buChar char="v"/>
            </a:pPr>
            <a:r>
              <a:rPr lang="en-US">
                <a:solidFill>
                  <a:srgbClr val="7030A0"/>
                </a:solidFill>
              </a:rPr>
              <a:t>When: </a:t>
            </a:r>
            <a:r>
              <a:rPr lang="en-US">
                <a:solidFill>
                  <a:srgbClr val="7030A0"/>
                </a:solidFill>
                <a:sym typeface="+mn-ea"/>
              </a:rPr>
              <a:t>European languages day 26th September, 2021</a:t>
            </a:r>
            <a:endParaRPr lang="en-US">
              <a:solidFill>
                <a:srgbClr val="7030A0"/>
              </a:solidFill>
              <a:sym typeface="+mn-ea"/>
            </a:endParaRPr>
          </a:p>
          <a:p>
            <a:pPr>
              <a:buFont typeface="Wingdings" panose="05000000000000000000" charset="0"/>
              <a:buChar char="v"/>
            </a:pPr>
            <a:r>
              <a:rPr lang="en-US">
                <a:solidFill>
                  <a:srgbClr val="7030A0"/>
                </a:solidFill>
                <a:sym typeface="+mn-ea"/>
              </a:rPr>
              <a:t>Where: school library, gym, Enlgish classroom, outdoor/summer classroom, football pitch, school hall.</a:t>
            </a:r>
            <a:endParaRPr lang="en-US">
              <a:solidFill>
                <a:srgbClr val="7030A0"/>
              </a:solidFill>
              <a:sym typeface="+mn-ea"/>
            </a:endParaRPr>
          </a:p>
          <a:p>
            <a:pPr>
              <a:buFont typeface="Wingdings" panose="05000000000000000000" charset="0"/>
              <a:buChar char="v"/>
            </a:pPr>
            <a:r>
              <a:rPr lang="en-US">
                <a:solidFill>
                  <a:srgbClr val="7030A0"/>
                </a:solidFill>
                <a:sym typeface="+mn-ea"/>
              </a:rPr>
              <a:t>Studetns aged 9, year 3</a:t>
            </a:r>
            <a:br>
              <a:rPr lang="en-US">
                <a:solidFill>
                  <a:srgbClr val="7030A0"/>
                </a:solidFill>
                <a:sym typeface="+mn-ea"/>
              </a:rPr>
            </a:br>
            <a:endParaRPr lang="en-US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66668" y="191589"/>
            <a:ext cx="11844464" cy="6500428"/>
            <a:chOff x="206" y="189"/>
            <a:chExt cx="7270" cy="3947"/>
          </a:xfrm>
        </p:grpSpPr>
        <p:sp>
          <p:nvSpPr>
            <p:cNvPr id="6" name="Freeform 5"/>
            <p:cNvSpPr/>
            <p:nvPr/>
          </p:nvSpPr>
          <p:spPr bwMode="auto">
            <a:xfrm>
              <a:off x="210" y="189"/>
              <a:ext cx="24" cy="62"/>
            </a:xfrm>
            <a:custGeom>
              <a:avLst/>
              <a:gdLst>
                <a:gd name="T0" fmla="*/ 6 w 7"/>
                <a:gd name="T1" fmla="*/ 14 h 21"/>
                <a:gd name="T2" fmla="*/ 6 w 7"/>
                <a:gd name="T3" fmla="*/ 14 h 21"/>
                <a:gd name="T4" fmla="*/ 5 w 7"/>
                <a:gd name="T5" fmla="*/ 3 h 21"/>
                <a:gd name="T6" fmla="*/ 0 w 7"/>
                <a:gd name="T7" fmla="*/ 3 h 21"/>
                <a:gd name="T8" fmla="*/ 1 w 7"/>
                <a:gd name="T9" fmla="*/ 18 h 21"/>
                <a:gd name="T10" fmla="*/ 5 w 7"/>
                <a:gd name="T11" fmla="*/ 20 h 21"/>
                <a:gd name="T12" fmla="*/ 7 w 7"/>
                <a:gd name="T13" fmla="*/ 17 h 21"/>
                <a:gd name="T14" fmla="*/ 6 w 7"/>
                <a:gd name="T1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1"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6" y="10"/>
                    <a:pt x="5" y="7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8"/>
                    <a:pt x="1" y="13"/>
                    <a:pt x="1" y="18"/>
                  </a:cubicBezTo>
                  <a:cubicBezTo>
                    <a:pt x="1" y="19"/>
                    <a:pt x="3" y="21"/>
                    <a:pt x="5" y="20"/>
                  </a:cubicBezTo>
                  <a:cubicBezTo>
                    <a:pt x="6" y="19"/>
                    <a:pt x="6" y="18"/>
                    <a:pt x="7" y="17"/>
                  </a:cubicBezTo>
                  <a:cubicBezTo>
                    <a:pt x="7" y="16"/>
                    <a:pt x="6" y="15"/>
                    <a:pt x="6" y="1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217" y="266"/>
              <a:ext cx="21" cy="66"/>
            </a:xfrm>
            <a:custGeom>
              <a:avLst/>
              <a:gdLst>
                <a:gd name="T0" fmla="*/ 5 w 6"/>
                <a:gd name="T1" fmla="*/ 3 h 22"/>
                <a:gd name="T2" fmla="*/ 1 w 6"/>
                <a:gd name="T3" fmla="*/ 3 h 22"/>
                <a:gd name="T4" fmla="*/ 2 w 6"/>
                <a:gd name="T5" fmla="*/ 19 h 22"/>
                <a:gd name="T6" fmla="*/ 6 w 6"/>
                <a:gd name="T7" fmla="*/ 19 h 22"/>
                <a:gd name="T8" fmla="*/ 5 w 6"/>
                <a:gd name="T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2">
                  <a:moveTo>
                    <a:pt x="5" y="3"/>
                  </a:moveTo>
                  <a:cubicBezTo>
                    <a:pt x="5" y="0"/>
                    <a:pt x="0" y="0"/>
                    <a:pt x="1" y="3"/>
                  </a:cubicBezTo>
                  <a:cubicBezTo>
                    <a:pt x="1" y="9"/>
                    <a:pt x="1" y="14"/>
                    <a:pt x="2" y="19"/>
                  </a:cubicBezTo>
                  <a:cubicBezTo>
                    <a:pt x="2" y="22"/>
                    <a:pt x="6" y="22"/>
                    <a:pt x="6" y="19"/>
                  </a:cubicBezTo>
                  <a:cubicBezTo>
                    <a:pt x="6" y="14"/>
                    <a:pt x="5" y="9"/>
                    <a:pt x="5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20" y="355"/>
              <a:ext cx="18" cy="60"/>
            </a:xfrm>
            <a:custGeom>
              <a:avLst/>
              <a:gdLst>
                <a:gd name="T0" fmla="*/ 5 w 5"/>
                <a:gd name="T1" fmla="*/ 15 h 20"/>
                <a:gd name="T2" fmla="*/ 5 w 5"/>
                <a:gd name="T3" fmla="*/ 14 h 20"/>
                <a:gd name="T4" fmla="*/ 5 w 5"/>
                <a:gd name="T5" fmla="*/ 10 h 20"/>
                <a:gd name="T6" fmla="*/ 5 w 5"/>
                <a:gd name="T7" fmla="*/ 5 h 20"/>
                <a:gd name="T8" fmla="*/ 5 w 5"/>
                <a:gd name="T9" fmla="*/ 4 h 20"/>
                <a:gd name="T10" fmla="*/ 5 w 5"/>
                <a:gd name="T11" fmla="*/ 3 h 20"/>
                <a:gd name="T12" fmla="*/ 5 w 5"/>
                <a:gd name="T13" fmla="*/ 3 h 20"/>
                <a:gd name="T14" fmla="*/ 5 w 5"/>
                <a:gd name="T15" fmla="*/ 2 h 20"/>
                <a:gd name="T16" fmla="*/ 1 w 5"/>
                <a:gd name="T17" fmla="*/ 2 h 20"/>
                <a:gd name="T18" fmla="*/ 0 w 5"/>
                <a:gd name="T19" fmla="*/ 13 h 20"/>
                <a:gd name="T20" fmla="*/ 1 w 5"/>
                <a:gd name="T21" fmla="*/ 18 h 20"/>
                <a:gd name="T22" fmla="*/ 5 w 5"/>
                <a:gd name="T23" fmla="*/ 17 h 20"/>
                <a:gd name="T24" fmla="*/ 5 w 5"/>
                <a:gd name="T2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20">
                  <a:moveTo>
                    <a:pt x="5" y="15"/>
                  </a:moveTo>
                  <a:cubicBezTo>
                    <a:pt x="5" y="15"/>
                    <a:pt x="5" y="15"/>
                    <a:pt x="5" y="14"/>
                  </a:cubicBezTo>
                  <a:cubicBezTo>
                    <a:pt x="5" y="13"/>
                    <a:pt x="5" y="11"/>
                    <a:pt x="5" y="10"/>
                  </a:cubicBezTo>
                  <a:cubicBezTo>
                    <a:pt x="5" y="8"/>
                    <a:pt x="5" y="7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1" y="0"/>
                    <a:pt x="1" y="2"/>
                  </a:cubicBezTo>
                  <a:cubicBezTo>
                    <a:pt x="0" y="6"/>
                    <a:pt x="0" y="10"/>
                    <a:pt x="0" y="13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2" y="20"/>
                    <a:pt x="4" y="19"/>
                    <a:pt x="5" y="17"/>
                  </a:cubicBezTo>
                  <a:cubicBezTo>
                    <a:pt x="5" y="16"/>
                    <a:pt x="5" y="16"/>
                    <a:pt x="5" y="1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24" y="429"/>
              <a:ext cx="14" cy="69"/>
            </a:xfrm>
            <a:custGeom>
              <a:avLst/>
              <a:gdLst>
                <a:gd name="T0" fmla="*/ 0 w 4"/>
                <a:gd name="T1" fmla="*/ 3 h 23"/>
                <a:gd name="T2" fmla="*/ 0 w 4"/>
                <a:gd name="T3" fmla="*/ 20 h 23"/>
                <a:gd name="T4" fmla="*/ 4 w 4"/>
                <a:gd name="T5" fmla="*/ 20 h 23"/>
                <a:gd name="T6" fmla="*/ 4 w 4"/>
                <a:gd name="T7" fmla="*/ 3 h 23"/>
                <a:gd name="T8" fmla="*/ 0 w 4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3">
                  <a:moveTo>
                    <a:pt x="0" y="3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4" y="23"/>
                    <a:pt x="4" y="2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20" y="524"/>
              <a:ext cx="14" cy="57"/>
            </a:xfrm>
            <a:custGeom>
              <a:avLst/>
              <a:gdLst>
                <a:gd name="T0" fmla="*/ 0 w 4"/>
                <a:gd name="T1" fmla="*/ 3 h 19"/>
                <a:gd name="T2" fmla="*/ 0 w 4"/>
                <a:gd name="T3" fmla="*/ 16 h 19"/>
                <a:gd name="T4" fmla="*/ 4 w 4"/>
                <a:gd name="T5" fmla="*/ 16 h 19"/>
                <a:gd name="T6" fmla="*/ 4 w 4"/>
                <a:gd name="T7" fmla="*/ 3 h 19"/>
                <a:gd name="T8" fmla="*/ 0 w 4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3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4" y="19"/>
                    <a:pt x="4" y="16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220" y="605"/>
              <a:ext cx="14" cy="65"/>
            </a:xfrm>
            <a:custGeom>
              <a:avLst/>
              <a:gdLst>
                <a:gd name="T0" fmla="*/ 0 w 4"/>
                <a:gd name="T1" fmla="*/ 3 h 22"/>
                <a:gd name="T2" fmla="*/ 0 w 4"/>
                <a:gd name="T3" fmla="*/ 19 h 22"/>
                <a:gd name="T4" fmla="*/ 4 w 4"/>
                <a:gd name="T5" fmla="*/ 19 h 22"/>
                <a:gd name="T6" fmla="*/ 4 w 4"/>
                <a:gd name="T7" fmla="*/ 3 h 22"/>
                <a:gd name="T8" fmla="*/ 0 w 4"/>
                <a:gd name="T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2">
                  <a:moveTo>
                    <a:pt x="0" y="3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4" y="22"/>
                    <a:pt x="4" y="1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13" y="688"/>
              <a:ext cx="28" cy="80"/>
            </a:xfrm>
            <a:custGeom>
              <a:avLst/>
              <a:gdLst>
                <a:gd name="T0" fmla="*/ 5 w 8"/>
                <a:gd name="T1" fmla="*/ 3 h 27"/>
                <a:gd name="T2" fmla="*/ 1 w 8"/>
                <a:gd name="T3" fmla="*/ 4 h 27"/>
                <a:gd name="T4" fmla="*/ 3 w 8"/>
                <a:gd name="T5" fmla="*/ 24 h 27"/>
                <a:gd name="T6" fmla="*/ 7 w 8"/>
                <a:gd name="T7" fmla="*/ 23 h 27"/>
                <a:gd name="T8" fmla="*/ 5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5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2" y="11"/>
                    <a:pt x="1" y="18"/>
                    <a:pt x="3" y="24"/>
                  </a:cubicBezTo>
                  <a:cubicBezTo>
                    <a:pt x="3" y="27"/>
                    <a:pt x="8" y="26"/>
                    <a:pt x="7" y="23"/>
                  </a:cubicBezTo>
                  <a:cubicBezTo>
                    <a:pt x="6" y="16"/>
                    <a:pt x="6" y="10"/>
                    <a:pt x="5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213" y="792"/>
              <a:ext cx="28" cy="74"/>
            </a:xfrm>
            <a:custGeom>
              <a:avLst/>
              <a:gdLst>
                <a:gd name="T0" fmla="*/ 3 w 8"/>
                <a:gd name="T1" fmla="*/ 3 h 25"/>
                <a:gd name="T2" fmla="*/ 1 w 8"/>
                <a:gd name="T3" fmla="*/ 21 h 25"/>
                <a:gd name="T4" fmla="*/ 5 w 8"/>
                <a:gd name="T5" fmla="*/ 22 h 25"/>
                <a:gd name="T6" fmla="*/ 7 w 8"/>
                <a:gd name="T7" fmla="*/ 4 h 25"/>
                <a:gd name="T8" fmla="*/ 3 w 8"/>
                <a:gd name="T9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5">
                  <a:moveTo>
                    <a:pt x="3" y="3"/>
                  </a:moveTo>
                  <a:cubicBezTo>
                    <a:pt x="2" y="9"/>
                    <a:pt x="2" y="15"/>
                    <a:pt x="1" y="21"/>
                  </a:cubicBezTo>
                  <a:cubicBezTo>
                    <a:pt x="0" y="24"/>
                    <a:pt x="4" y="25"/>
                    <a:pt x="5" y="22"/>
                  </a:cubicBezTo>
                  <a:cubicBezTo>
                    <a:pt x="6" y="16"/>
                    <a:pt x="6" y="10"/>
                    <a:pt x="7" y="4"/>
                  </a:cubicBezTo>
                  <a:cubicBezTo>
                    <a:pt x="8" y="1"/>
                    <a:pt x="3" y="0"/>
                    <a:pt x="3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13" y="887"/>
              <a:ext cx="21" cy="74"/>
            </a:xfrm>
            <a:custGeom>
              <a:avLst/>
              <a:gdLst>
                <a:gd name="T0" fmla="*/ 2 w 6"/>
                <a:gd name="T1" fmla="*/ 3 h 25"/>
                <a:gd name="T2" fmla="*/ 0 w 6"/>
                <a:gd name="T3" fmla="*/ 22 h 25"/>
                <a:gd name="T4" fmla="*/ 5 w 6"/>
                <a:gd name="T5" fmla="*/ 22 h 25"/>
                <a:gd name="T6" fmla="*/ 6 w 6"/>
                <a:gd name="T7" fmla="*/ 3 h 25"/>
                <a:gd name="T8" fmla="*/ 2 w 6"/>
                <a:gd name="T9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5">
                  <a:moveTo>
                    <a:pt x="2" y="3"/>
                  </a:moveTo>
                  <a:cubicBezTo>
                    <a:pt x="1" y="9"/>
                    <a:pt x="1" y="16"/>
                    <a:pt x="0" y="22"/>
                  </a:cubicBezTo>
                  <a:cubicBezTo>
                    <a:pt x="0" y="25"/>
                    <a:pt x="5" y="25"/>
                    <a:pt x="5" y="22"/>
                  </a:cubicBezTo>
                  <a:cubicBezTo>
                    <a:pt x="5" y="16"/>
                    <a:pt x="6" y="9"/>
                    <a:pt x="6" y="3"/>
                  </a:cubicBezTo>
                  <a:cubicBezTo>
                    <a:pt x="6" y="0"/>
                    <a:pt x="2" y="0"/>
                    <a:pt x="2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213" y="981"/>
              <a:ext cx="25" cy="75"/>
            </a:xfrm>
            <a:custGeom>
              <a:avLst/>
              <a:gdLst>
                <a:gd name="T0" fmla="*/ 3 w 7"/>
                <a:gd name="T1" fmla="*/ 3 h 25"/>
                <a:gd name="T2" fmla="*/ 2 w 7"/>
                <a:gd name="T3" fmla="*/ 13 h 25"/>
                <a:gd name="T4" fmla="*/ 2 w 7"/>
                <a:gd name="T5" fmla="*/ 18 h 25"/>
                <a:gd name="T6" fmla="*/ 2 w 7"/>
                <a:gd name="T7" fmla="*/ 20 h 25"/>
                <a:gd name="T8" fmla="*/ 2 w 7"/>
                <a:gd name="T9" fmla="*/ 20 h 25"/>
                <a:gd name="T10" fmla="*/ 5 w 7"/>
                <a:gd name="T11" fmla="*/ 24 h 25"/>
                <a:gd name="T12" fmla="*/ 7 w 7"/>
                <a:gd name="T13" fmla="*/ 16 h 25"/>
                <a:gd name="T14" fmla="*/ 7 w 7"/>
                <a:gd name="T15" fmla="*/ 3 h 25"/>
                <a:gd name="T16" fmla="*/ 3 w 7"/>
                <a:gd name="T17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5">
                  <a:moveTo>
                    <a:pt x="3" y="3"/>
                  </a:moveTo>
                  <a:cubicBezTo>
                    <a:pt x="3" y="6"/>
                    <a:pt x="3" y="9"/>
                    <a:pt x="2" y="13"/>
                  </a:cubicBezTo>
                  <a:cubicBezTo>
                    <a:pt x="2" y="14"/>
                    <a:pt x="2" y="16"/>
                    <a:pt x="2" y="18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22"/>
                    <a:pt x="3" y="25"/>
                    <a:pt x="5" y="24"/>
                  </a:cubicBezTo>
                  <a:cubicBezTo>
                    <a:pt x="7" y="23"/>
                    <a:pt x="7" y="18"/>
                    <a:pt x="7" y="16"/>
                  </a:cubicBezTo>
                  <a:cubicBezTo>
                    <a:pt x="7" y="12"/>
                    <a:pt x="7" y="7"/>
                    <a:pt x="7" y="3"/>
                  </a:cubicBezTo>
                  <a:cubicBezTo>
                    <a:pt x="7" y="0"/>
                    <a:pt x="3" y="0"/>
                    <a:pt x="3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206" y="1079"/>
              <a:ext cx="28" cy="75"/>
            </a:xfrm>
            <a:custGeom>
              <a:avLst/>
              <a:gdLst>
                <a:gd name="T0" fmla="*/ 7 w 8"/>
                <a:gd name="T1" fmla="*/ 18 h 25"/>
                <a:gd name="T2" fmla="*/ 6 w 8"/>
                <a:gd name="T3" fmla="*/ 10 h 25"/>
                <a:gd name="T4" fmla="*/ 6 w 8"/>
                <a:gd name="T5" fmla="*/ 6 h 25"/>
                <a:gd name="T6" fmla="*/ 6 w 8"/>
                <a:gd name="T7" fmla="*/ 5 h 25"/>
                <a:gd name="T8" fmla="*/ 2 w 8"/>
                <a:gd name="T9" fmla="*/ 2 h 25"/>
                <a:gd name="T10" fmla="*/ 2 w 8"/>
                <a:gd name="T11" fmla="*/ 12 h 25"/>
                <a:gd name="T12" fmla="*/ 2 w 8"/>
                <a:gd name="T13" fmla="*/ 18 h 25"/>
                <a:gd name="T14" fmla="*/ 3 w 8"/>
                <a:gd name="T15" fmla="*/ 19 h 25"/>
                <a:gd name="T16" fmla="*/ 2 w 8"/>
                <a:gd name="T17" fmla="*/ 23 h 25"/>
                <a:gd name="T18" fmla="*/ 6 w 8"/>
                <a:gd name="T19" fmla="*/ 24 h 25"/>
                <a:gd name="T20" fmla="*/ 7 w 8"/>
                <a:gd name="T21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25">
                  <a:moveTo>
                    <a:pt x="7" y="18"/>
                  </a:moveTo>
                  <a:cubicBezTo>
                    <a:pt x="7" y="15"/>
                    <a:pt x="7" y="13"/>
                    <a:pt x="6" y="10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6" y="5"/>
                    <a:pt x="6" y="4"/>
                    <a:pt x="6" y="5"/>
                  </a:cubicBezTo>
                  <a:cubicBezTo>
                    <a:pt x="7" y="2"/>
                    <a:pt x="3" y="0"/>
                    <a:pt x="2" y="2"/>
                  </a:cubicBezTo>
                  <a:cubicBezTo>
                    <a:pt x="0" y="5"/>
                    <a:pt x="2" y="9"/>
                    <a:pt x="2" y="12"/>
                  </a:cubicBezTo>
                  <a:cubicBezTo>
                    <a:pt x="2" y="14"/>
                    <a:pt x="2" y="16"/>
                    <a:pt x="2" y="18"/>
                  </a:cubicBezTo>
                  <a:cubicBezTo>
                    <a:pt x="3" y="18"/>
                    <a:pt x="3" y="19"/>
                    <a:pt x="3" y="19"/>
                  </a:cubicBezTo>
                  <a:cubicBezTo>
                    <a:pt x="2" y="20"/>
                    <a:pt x="1" y="21"/>
                    <a:pt x="2" y="23"/>
                  </a:cubicBezTo>
                  <a:cubicBezTo>
                    <a:pt x="3" y="24"/>
                    <a:pt x="5" y="25"/>
                    <a:pt x="6" y="24"/>
                  </a:cubicBezTo>
                  <a:cubicBezTo>
                    <a:pt x="8" y="22"/>
                    <a:pt x="7" y="20"/>
                    <a:pt x="7" y="1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13" y="1189"/>
              <a:ext cx="28" cy="101"/>
            </a:xfrm>
            <a:custGeom>
              <a:avLst/>
              <a:gdLst>
                <a:gd name="T0" fmla="*/ 7 w 8"/>
                <a:gd name="T1" fmla="*/ 30 h 34"/>
                <a:gd name="T2" fmla="*/ 6 w 8"/>
                <a:gd name="T3" fmla="*/ 3 h 34"/>
                <a:gd name="T4" fmla="*/ 2 w 8"/>
                <a:gd name="T5" fmla="*/ 3 h 34"/>
                <a:gd name="T6" fmla="*/ 2 w 8"/>
                <a:gd name="T7" fmla="*/ 25 h 34"/>
                <a:gd name="T8" fmla="*/ 1 w 8"/>
                <a:gd name="T9" fmla="*/ 28 h 34"/>
                <a:gd name="T10" fmla="*/ 3 w 8"/>
                <a:gd name="T11" fmla="*/ 32 h 34"/>
                <a:gd name="T12" fmla="*/ 7 w 8"/>
                <a:gd name="T13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4">
                  <a:moveTo>
                    <a:pt x="7" y="30"/>
                  </a:moveTo>
                  <a:cubicBezTo>
                    <a:pt x="5" y="21"/>
                    <a:pt x="6" y="12"/>
                    <a:pt x="6" y="3"/>
                  </a:cubicBezTo>
                  <a:cubicBezTo>
                    <a:pt x="6" y="0"/>
                    <a:pt x="2" y="0"/>
                    <a:pt x="2" y="3"/>
                  </a:cubicBezTo>
                  <a:cubicBezTo>
                    <a:pt x="1" y="10"/>
                    <a:pt x="1" y="18"/>
                    <a:pt x="2" y="25"/>
                  </a:cubicBezTo>
                  <a:cubicBezTo>
                    <a:pt x="1" y="25"/>
                    <a:pt x="0" y="26"/>
                    <a:pt x="1" y="28"/>
                  </a:cubicBezTo>
                  <a:cubicBezTo>
                    <a:pt x="2" y="29"/>
                    <a:pt x="2" y="31"/>
                    <a:pt x="3" y="32"/>
                  </a:cubicBezTo>
                  <a:cubicBezTo>
                    <a:pt x="5" y="34"/>
                    <a:pt x="8" y="32"/>
                    <a:pt x="7" y="3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3" y="1323"/>
              <a:ext cx="21" cy="59"/>
            </a:xfrm>
            <a:custGeom>
              <a:avLst/>
              <a:gdLst>
                <a:gd name="T0" fmla="*/ 2 w 6"/>
                <a:gd name="T1" fmla="*/ 3 h 20"/>
                <a:gd name="T2" fmla="*/ 0 w 6"/>
                <a:gd name="T3" fmla="*/ 17 h 20"/>
                <a:gd name="T4" fmla="*/ 5 w 6"/>
                <a:gd name="T5" fmla="*/ 17 h 20"/>
                <a:gd name="T6" fmla="*/ 6 w 6"/>
                <a:gd name="T7" fmla="*/ 3 h 20"/>
                <a:gd name="T8" fmla="*/ 2 w 6"/>
                <a:gd name="T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0">
                  <a:moveTo>
                    <a:pt x="2" y="3"/>
                  </a:moveTo>
                  <a:cubicBezTo>
                    <a:pt x="1" y="8"/>
                    <a:pt x="1" y="12"/>
                    <a:pt x="0" y="17"/>
                  </a:cubicBezTo>
                  <a:cubicBezTo>
                    <a:pt x="0" y="20"/>
                    <a:pt x="5" y="20"/>
                    <a:pt x="5" y="17"/>
                  </a:cubicBezTo>
                  <a:cubicBezTo>
                    <a:pt x="5" y="12"/>
                    <a:pt x="6" y="8"/>
                    <a:pt x="6" y="3"/>
                  </a:cubicBezTo>
                  <a:cubicBezTo>
                    <a:pt x="6" y="0"/>
                    <a:pt x="2" y="0"/>
                    <a:pt x="2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10" y="1415"/>
              <a:ext cx="24" cy="83"/>
            </a:xfrm>
            <a:custGeom>
              <a:avLst/>
              <a:gdLst>
                <a:gd name="T0" fmla="*/ 5 w 7"/>
                <a:gd name="T1" fmla="*/ 3 h 28"/>
                <a:gd name="T2" fmla="*/ 0 w 7"/>
                <a:gd name="T3" fmla="*/ 3 h 28"/>
                <a:gd name="T4" fmla="*/ 3 w 7"/>
                <a:gd name="T5" fmla="*/ 25 h 28"/>
                <a:gd name="T6" fmla="*/ 7 w 7"/>
                <a:gd name="T7" fmla="*/ 25 h 28"/>
                <a:gd name="T8" fmla="*/ 5 w 7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8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1" y="11"/>
                    <a:pt x="2" y="18"/>
                    <a:pt x="3" y="25"/>
                  </a:cubicBezTo>
                  <a:cubicBezTo>
                    <a:pt x="3" y="28"/>
                    <a:pt x="7" y="28"/>
                    <a:pt x="7" y="25"/>
                  </a:cubicBezTo>
                  <a:cubicBezTo>
                    <a:pt x="6" y="18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24" y="1530"/>
              <a:ext cx="21" cy="92"/>
            </a:xfrm>
            <a:custGeom>
              <a:avLst/>
              <a:gdLst>
                <a:gd name="T0" fmla="*/ 4 w 6"/>
                <a:gd name="T1" fmla="*/ 3 h 31"/>
                <a:gd name="T2" fmla="*/ 0 w 6"/>
                <a:gd name="T3" fmla="*/ 3 h 31"/>
                <a:gd name="T4" fmla="*/ 1 w 6"/>
                <a:gd name="T5" fmla="*/ 29 h 31"/>
                <a:gd name="T6" fmla="*/ 5 w 6"/>
                <a:gd name="T7" fmla="*/ 29 h 31"/>
                <a:gd name="T8" fmla="*/ 4 w 6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1">
                  <a:moveTo>
                    <a:pt x="4" y="3"/>
                  </a:moveTo>
                  <a:cubicBezTo>
                    <a:pt x="4" y="0"/>
                    <a:pt x="0" y="0"/>
                    <a:pt x="0" y="3"/>
                  </a:cubicBezTo>
                  <a:cubicBezTo>
                    <a:pt x="0" y="12"/>
                    <a:pt x="0" y="20"/>
                    <a:pt x="1" y="29"/>
                  </a:cubicBezTo>
                  <a:cubicBezTo>
                    <a:pt x="1" y="31"/>
                    <a:pt x="6" y="31"/>
                    <a:pt x="5" y="29"/>
                  </a:cubicBezTo>
                  <a:cubicBezTo>
                    <a:pt x="4" y="20"/>
                    <a:pt x="4" y="12"/>
                    <a:pt x="4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0" y="1664"/>
              <a:ext cx="18" cy="80"/>
            </a:xfrm>
            <a:custGeom>
              <a:avLst/>
              <a:gdLst>
                <a:gd name="T0" fmla="*/ 4 w 5"/>
                <a:gd name="T1" fmla="*/ 24 h 27"/>
                <a:gd name="T2" fmla="*/ 4 w 5"/>
                <a:gd name="T3" fmla="*/ 24 h 27"/>
                <a:gd name="T4" fmla="*/ 5 w 5"/>
                <a:gd name="T5" fmla="*/ 3 h 27"/>
                <a:gd name="T6" fmla="*/ 1 w 5"/>
                <a:gd name="T7" fmla="*/ 3 h 27"/>
                <a:gd name="T8" fmla="*/ 0 w 5"/>
                <a:gd name="T9" fmla="*/ 14 h 27"/>
                <a:gd name="T10" fmla="*/ 0 w 5"/>
                <a:gd name="T11" fmla="*/ 20 h 27"/>
                <a:gd name="T12" fmla="*/ 0 w 5"/>
                <a:gd name="T13" fmla="*/ 23 h 27"/>
                <a:gd name="T14" fmla="*/ 0 w 5"/>
                <a:gd name="T15" fmla="*/ 24 h 27"/>
                <a:gd name="T16" fmla="*/ 0 w 5"/>
                <a:gd name="T17" fmla="*/ 24 h 27"/>
                <a:gd name="T18" fmla="*/ 4 w 5"/>
                <a:gd name="T19" fmla="*/ 24 h 27"/>
                <a:gd name="T20" fmla="*/ 4 w 5"/>
                <a:gd name="T21" fmla="*/ 24 h 27"/>
                <a:gd name="T22" fmla="*/ 4 w 5"/>
                <a:gd name="T23" fmla="*/ 24 h 27"/>
                <a:gd name="T24" fmla="*/ 4 w 5"/>
                <a:gd name="T25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27"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5" y="17"/>
                    <a:pt x="5" y="9"/>
                    <a:pt x="5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1" y="6"/>
                    <a:pt x="0" y="10"/>
                    <a:pt x="0" y="14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1"/>
                    <a:pt x="0" y="23"/>
                    <a:pt x="0" y="23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4" y="27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206" y="1762"/>
              <a:ext cx="21" cy="101"/>
            </a:xfrm>
            <a:custGeom>
              <a:avLst/>
              <a:gdLst>
                <a:gd name="T0" fmla="*/ 1 w 6"/>
                <a:gd name="T1" fmla="*/ 3 h 34"/>
                <a:gd name="T2" fmla="*/ 1 w 6"/>
                <a:gd name="T3" fmla="*/ 23 h 34"/>
                <a:gd name="T4" fmla="*/ 0 w 6"/>
                <a:gd name="T5" fmla="*/ 25 h 34"/>
                <a:gd name="T6" fmla="*/ 1 w 6"/>
                <a:gd name="T7" fmla="*/ 31 h 34"/>
                <a:gd name="T8" fmla="*/ 6 w 6"/>
                <a:gd name="T9" fmla="*/ 31 h 34"/>
                <a:gd name="T10" fmla="*/ 6 w 6"/>
                <a:gd name="T11" fmla="*/ 3 h 34"/>
                <a:gd name="T12" fmla="*/ 1 w 6"/>
                <a:gd name="T13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4">
                  <a:moveTo>
                    <a:pt x="1" y="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0" y="24"/>
                    <a:pt x="0" y="25"/>
                  </a:cubicBezTo>
                  <a:cubicBezTo>
                    <a:pt x="1" y="27"/>
                    <a:pt x="1" y="29"/>
                    <a:pt x="1" y="31"/>
                  </a:cubicBezTo>
                  <a:cubicBezTo>
                    <a:pt x="2" y="34"/>
                    <a:pt x="6" y="34"/>
                    <a:pt x="6" y="3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213" y="1893"/>
              <a:ext cx="25" cy="86"/>
            </a:xfrm>
            <a:custGeom>
              <a:avLst/>
              <a:gdLst>
                <a:gd name="T0" fmla="*/ 6 w 7"/>
                <a:gd name="T1" fmla="*/ 25 h 29"/>
                <a:gd name="T2" fmla="*/ 5 w 7"/>
                <a:gd name="T3" fmla="*/ 3 h 29"/>
                <a:gd name="T4" fmla="*/ 0 w 7"/>
                <a:gd name="T5" fmla="*/ 3 h 29"/>
                <a:gd name="T6" fmla="*/ 2 w 7"/>
                <a:gd name="T7" fmla="*/ 26 h 29"/>
                <a:gd name="T8" fmla="*/ 6 w 7"/>
                <a:gd name="T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25"/>
                  </a:moveTo>
                  <a:cubicBezTo>
                    <a:pt x="4" y="18"/>
                    <a:pt x="5" y="10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0"/>
                    <a:pt x="0" y="19"/>
                    <a:pt x="2" y="26"/>
                  </a:cubicBezTo>
                  <a:cubicBezTo>
                    <a:pt x="2" y="29"/>
                    <a:pt x="7" y="28"/>
                    <a:pt x="6" y="2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213" y="2008"/>
              <a:ext cx="18" cy="89"/>
            </a:xfrm>
            <a:custGeom>
              <a:avLst/>
              <a:gdLst>
                <a:gd name="T0" fmla="*/ 0 w 5"/>
                <a:gd name="T1" fmla="*/ 3 h 30"/>
                <a:gd name="T2" fmla="*/ 0 w 5"/>
                <a:gd name="T3" fmla="*/ 27 h 30"/>
                <a:gd name="T4" fmla="*/ 5 w 5"/>
                <a:gd name="T5" fmla="*/ 27 h 30"/>
                <a:gd name="T6" fmla="*/ 5 w 5"/>
                <a:gd name="T7" fmla="*/ 3 h 30"/>
                <a:gd name="T8" fmla="*/ 0 w 5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0" y="3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5" y="30"/>
                    <a:pt x="5" y="27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17" y="2127"/>
              <a:ext cx="24" cy="89"/>
            </a:xfrm>
            <a:custGeom>
              <a:avLst/>
              <a:gdLst>
                <a:gd name="T0" fmla="*/ 6 w 7"/>
                <a:gd name="T1" fmla="*/ 26 h 30"/>
                <a:gd name="T2" fmla="*/ 5 w 7"/>
                <a:gd name="T3" fmla="*/ 3 h 30"/>
                <a:gd name="T4" fmla="*/ 1 w 7"/>
                <a:gd name="T5" fmla="*/ 3 h 30"/>
                <a:gd name="T6" fmla="*/ 2 w 7"/>
                <a:gd name="T7" fmla="*/ 27 h 30"/>
                <a:gd name="T8" fmla="*/ 6 w 7"/>
                <a:gd name="T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0">
                  <a:moveTo>
                    <a:pt x="6" y="26"/>
                  </a:moveTo>
                  <a:cubicBezTo>
                    <a:pt x="4" y="19"/>
                    <a:pt x="5" y="10"/>
                    <a:pt x="5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1" y="11"/>
                    <a:pt x="0" y="20"/>
                    <a:pt x="2" y="27"/>
                  </a:cubicBezTo>
                  <a:cubicBezTo>
                    <a:pt x="2" y="30"/>
                    <a:pt x="7" y="29"/>
                    <a:pt x="6" y="2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224" y="2246"/>
              <a:ext cx="14" cy="109"/>
            </a:xfrm>
            <a:custGeom>
              <a:avLst/>
              <a:gdLst>
                <a:gd name="T0" fmla="*/ 0 w 4"/>
                <a:gd name="T1" fmla="*/ 3 h 37"/>
                <a:gd name="T2" fmla="*/ 0 w 4"/>
                <a:gd name="T3" fmla="*/ 34 h 37"/>
                <a:gd name="T4" fmla="*/ 4 w 4"/>
                <a:gd name="T5" fmla="*/ 34 h 37"/>
                <a:gd name="T6" fmla="*/ 4 w 4"/>
                <a:gd name="T7" fmla="*/ 3 h 37"/>
                <a:gd name="T8" fmla="*/ 0 w 4"/>
                <a:gd name="T9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7">
                  <a:moveTo>
                    <a:pt x="0" y="3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4" y="37"/>
                    <a:pt x="4" y="3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210" y="2370"/>
              <a:ext cx="28" cy="107"/>
            </a:xfrm>
            <a:custGeom>
              <a:avLst/>
              <a:gdLst>
                <a:gd name="T0" fmla="*/ 7 w 8"/>
                <a:gd name="T1" fmla="*/ 3 h 36"/>
                <a:gd name="T2" fmla="*/ 3 w 8"/>
                <a:gd name="T3" fmla="*/ 3 h 36"/>
                <a:gd name="T4" fmla="*/ 0 w 8"/>
                <a:gd name="T5" fmla="*/ 32 h 36"/>
                <a:gd name="T6" fmla="*/ 5 w 8"/>
                <a:gd name="T7" fmla="*/ 33 h 36"/>
                <a:gd name="T8" fmla="*/ 7 w 8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7" y="3"/>
                  </a:moveTo>
                  <a:cubicBezTo>
                    <a:pt x="7" y="0"/>
                    <a:pt x="3" y="0"/>
                    <a:pt x="3" y="3"/>
                  </a:cubicBezTo>
                  <a:cubicBezTo>
                    <a:pt x="3" y="12"/>
                    <a:pt x="4" y="23"/>
                    <a:pt x="0" y="32"/>
                  </a:cubicBezTo>
                  <a:cubicBezTo>
                    <a:pt x="0" y="35"/>
                    <a:pt x="4" y="36"/>
                    <a:pt x="5" y="33"/>
                  </a:cubicBezTo>
                  <a:cubicBezTo>
                    <a:pt x="8" y="24"/>
                    <a:pt x="7" y="12"/>
                    <a:pt x="7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213" y="2492"/>
              <a:ext cx="28" cy="83"/>
            </a:xfrm>
            <a:custGeom>
              <a:avLst/>
              <a:gdLst>
                <a:gd name="T0" fmla="*/ 5 w 8"/>
                <a:gd name="T1" fmla="*/ 23 h 28"/>
                <a:gd name="T2" fmla="*/ 5 w 8"/>
                <a:gd name="T3" fmla="*/ 3 h 28"/>
                <a:gd name="T4" fmla="*/ 0 w 8"/>
                <a:gd name="T5" fmla="*/ 3 h 28"/>
                <a:gd name="T6" fmla="*/ 0 w 8"/>
                <a:gd name="T7" fmla="*/ 19 h 28"/>
                <a:gd name="T8" fmla="*/ 4 w 8"/>
                <a:gd name="T9" fmla="*/ 27 h 28"/>
                <a:gd name="T10" fmla="*/ 5 w 8"/>
                <a:gd name="T11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8">
                  <a:moveTo>
                    <a:pt x="5" y="23"/>
                  </a:moveTo>
                  <a:cubicBezTo>
                    <a:pt x="4" y="23"/>
                    <a:pt x="5" y="5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8"/>
                    <a:pt x="0" y="14"/>
                    <a:pt x="0" y="19"/>
                  </a:cubicBezTo>
                  <a:cubicBezTo>
                    <a:pt x="1" y="22"/>
                    <a:pt x="1" y="27"/>
                    <a:pt x="4" y="27"/>
                  </a:cubicBezTo>
                  <a:cubicBezTo>
                    <a:pt x="7" y="28"/>
                    <a:pt x="8" y="23"/>
                    <a:pt x="5" y="2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213" y="2614"/>
              <a:ext cx="28" cy="89"/>
            </a:xfrm>
            <a:custGeom>
              <a:avLst/>
              <a:gdLst>
                <a:gd name="T0" fmla="*/ 3 w 8"/>
                <a:gd name="T1" fmla="*/ 2 h 30"/>
                <a:gd name="T2" fmla="*/ 2 w 8"/>
                <a:gd name="T3" fmla="*/ 27 h 30"/>
                <a:gd name="T4" fmla="*/ 6 w 8"/>
                <a:gd name="T5" fmla="*/ 27 h 30"/>
                <a:gd name="T6" fmla="*/ 7 w 8"/>
                <a:gd name="T7" fmla="*/ 4 h 30"/>
                <a:gd name="T8" fmla="*/ 3 w 8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0">
                  <a:moveTo>
                    <a:pt x="3" y="2"/>
                  </a:moveTo>
                  <a:cubicBezTo>
                    <a:pt x="0" y="10"/>
                    <a:pt x="1" y="19"/>
                    <a:pt x="2" y="27"/>
                  </a:cubicBezTo>
                  <a:cubicBezTo>
                    <a:pt x="2" y="30"/>
                    <a:pt x="6" y="30"/>
                    <a:pt x="6" y="27"/>
                  </a:cubicBezTo>
                  <a:cubicBezTo>
                    <a:pt x="6" y="20"/>
                    <a:pt x="4" y="11"/>
                    <a:pt x="7" y="4"/>
                  </a:cubicBezTo>
                  <a:cubicBezTo>
                    <a:pt x="8" y="1"/>
                    <a:pt x="4" y="0"/>
                    <a:pt x="3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217" y="2735"/>
              <a:ext cx="21" cy="107"/>
            </a:xfrm>
            <a:custGeom>
              <a:avLst/>
              <a:gdLst>
                <a:gd name="T0" fmla="*/ 6 w 6"/>
                <a:gd name="T1" fmla="*/ 3 h 36"/>
                <a:gd name="T2" fmla="*/ 2 w 6"/>
                <a:gd name="T3" fmla="*/ 3 h 36"/>
                <a:gd name="T4" fmla="*/ 1 w 6"/>
                <a:gd name="T5" fmla="*/ 33 h 36"/>
                <a:gd name="T6" fmla="*/ 5 w 6"/>
                <a:gd name="T7" fmla="*/ 33 h 36"/>
                <a:gd name="T8" fmla="*/ 6 w 6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6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1" y="13"/>
                    <a:pt x="0" y="23"/>
                    <a:pt x="1" y="33"/>
                  </a:cubicBezTo>
                  <a:cubicBezTo>
                    <a:pt x="1" y="36"/>
                    <a:pt x="5" y="36"/>
                    <a:pt x="5" y="33"/>
                  </a:cubicBezTo>
                  <a:cubicBezTo>
                    <a:pt x="4" y="23"/>
                    <a:pt x="6" y="13"/>
                    <a:pt x="6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210" y="2860"/>
              <a:ext cx="28" cy="104"/>
            </a:xfrm>
            <a:custGeom>
              <a:avLst/>
              <a:gdLst>
                <a:gd name="T0" fmla="*/ 8 w 8"/>
                <a:gd name="T1" fmla="*/ 3 h 35"/>
                <a:gd name="T2" fmla="*/ 4 w 8"/>
                <a:gd name="T3" fmla="*/ 3 h 35"/>
                <a:gd name="T4" fmla="*/ 3 w 8"/>
                <a:gd name="T5" fmla="*/ 32 h 35"/>
                <a:gd name="T6" fmla="*/ 7 w 8"/>
                <a:gd name="T7" fmla="*/ 31 h 35"/>
                <a:gd name="T8" fmla="*/ 8 w 8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5">
                  <a:moveTo>
                    <a:pt x="8" y="3"/>
                  </a:moveTo>
                  <a:cubicBezTo>
                    <a:pt x="8" y="0"/>
                    <a:pt x="4" y="0"/>
                    <a:pt x="4" y="3"/>
                  </a:cubicBezTo>
                  <a:cubicBezTo>
                    <a:pt x="3" y="13"/>
                    <a:pt x="0" y="23"/>
                    <a:pt x="3" y="32"/>
                  </a:cubicBezTo>
                  <a:cubicBezTo>
                    <a:pt x="3" y="35"/>
                    <a:pt x="8" y="34"/>
                    <a:pt x="7" y="31"/>
                  </a:cubicBezTo>
                  <a:cubicBezTo>
                    <a:pt x="5" y="22"/>
                    <a:pt x="8" y="12"/>
                    <a:pt x="8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206" y="3014"/>
              <a:ext cx="25" cy="98"/>
            </a:xfrm>
            <a:custGeom>
              <a:avLst/>
              <a:gdLst>
                <a:gd name="T0" fmla="*/ 6 w 7"/>
                <a:gd name="T1" fmla="*/ 24 h 33"/>
                <a:gd name="T2" fmla="*/ 5 w 7"/>
                <a:gd name="T3" fmla="*/ 3 h 33"/>
                <a:gd name="T4" fmla="*/ 0 w 7"/>
                <a:gd name="T5" fmla="*/ 3 h 33"/>
                <a:gd name="T6" fmla="*/ 1 w 7"/>
                <a:gd name="T7" fmla="*/ 30 h 33"/>
                <a:gd name="T8" fmla="*/ 6 w 7"/>
                <a:gd name="T9" fmla="*/ 32 h 33"/>
                <a:gd name="T10" fmla="*/ 7 w 7"/>
                <a:gd name="T11" fmla="*/ 26 h 33"/>
                <a:gd name="T12" fmla="*/ 6 w 7"/>
                <a:gd name="T13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3">
                  <a:moveTo>
                    <a:pt x="6" y="24"/>
                  </a:moveTo>
                  <a:cubicBezTo>
                    <a:pt x="6" y="17"/>
                    <a:pt x="6" y="10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1" y="12"/>
                    <a:pt x="1" y="21"/>
                    <a:pt x="1" y="30"/>
                  </a:cubicBezTo>
                  <a:cubicBezTo>
                    <a:pt x="1" y="33"/>
                    <a:pt x="4" y="33"/>
                    <a:pt x="6" y="32"/>
                  </a:cubicBezTo>
                  <a:cubicBezTo>
                    <a:pt x="7" y="30"/>
                    <a:pt x="7" y="28"/>
                    <a:pt x="7" y="26"/>
                  </a:cubicBezTo>
                  <a:cubicBezTo>
                    <a:pt x="7" y="25"/>
                    <a:pt x="7" y="25"/>
                    <a:pt x="6" y="2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210" y="3166"/>
              <a:ext cx="24" cy="92"/>
            </a:xfrm>
            <a:custGeom>
              <a:avLst/>
              <a:gdLst>
                <a:gd name="T0" fmla="*/ 3 w 7"/>
                <a:gd name="T1" fmla="*/ 3 h 31"/>
                <a:gd name="T2" fmla="*/ 2 w 7"/>
                <a:gd name="T3" fmla="*/ 17 h 31"/>
                <a:gd name="T4" fmla="*/ 1 w 7"/>
                <a:gd name="T5" fmla="*/ 24 h 31"/>
                <a:gd name="T6" fmla="*/ 1 w 7"/>
                <a:gd name="T7" fmla="*/ 27 h 31"/>
                <a:gd name="T8" fmla="*/ 0 w 7"/>
                <a:gd name="T9" fmla="*/ 28 h 31"/>
                <a:gd name="T10" fmla="*/ 1 w 7"/>
                <a:gd name="T11" fmla="*/ 29 h 31"/>
                <a:gd name="T12" fmla="*/ 4 w 7"/>
                <a:gd name="T13" fmla="*/ 30 h 31"/>
                <a:gd name="T14" fmla="*/ 6 w 7"/>
                <a:gd name="T15" fmla="*/ 20 h 31"/>
                <a:gd name="T16" fmla="*/ 7 w 7"/>
                <a:gd name="T17" fmla="*/ 3 h 31"/>
                <a:gd name="T18" fmla="*/ 3 w 7"/>
                <a:gd name="T1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1">
                  <a:moveTo>
                    <a:pt x="3" y="3"/>
                  </a:moveTo>
                  <a:cubicBezTo>
                    <a:pt x="2" y="7"/>
                    <a:pt x="2" y="12"/>
                    <a:pt x="2" y="17"/>
                  </a:cubicBezTo>
                  <a:cubicBezTo>
                    <a:pt x="1" y="19"/>
                    <a:pt x="1" y="22"/>
                    <a:pt x="1" y="24"/>
                  </a:cubicBezTo>
                  <a:cubicBezTo>
                    <a:pt x="1" y="25"/>
                    <a:pt x="0" y="27"/>
                    <a:pt x="1" y="27"/>
                  </a:cubicBezTo>
                  <a:cubicBezTo>
                    <a:pt x="0" y="27"/>
                    <a:pt x="0" y="28"/>
                    <a:pt x="0" y="28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1" y="30"/>
                    <a:pt x="3" y="31"/>
                    <a:pt x="4" y="30"/>
                  </a:cubicBezTo>
                  <a:cubicBezTo>
                    <a:pt x="6" y="28"/>
                    <a:pt x="6" y="23"/>
                    <a:pt x="6" y="20"/>
                  </a:cubicBezTo>
                  <a:cubicBezTo>
                    <a:pt x="6" y="14"/>
                    <a:pt x="7" y="9"/>
                    <a:pt x="7" y="3"/>
                  </a:cubicBezTo>
                  <a:cubicBezTo>
                    <a:pt x="7" y="0"/>
                    <a:pt x="3" y="0"/>
                    <a:pt x="3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213" y="3290"/>
              <a:ext cx="28" cy="101"/>
            </a:xfrm>
            <a:custGeom>
              <a:avLst/>
              <a:gdLst>
                <a:gd name="T0" fmla="*/ 7 w 8"/>
                <a:gd name="T1" fmla="*/ 25 h 34"/>
                <a:gd name="T2" fmla="*/ 5 w 8"/>
                <a:gd name="T3" fmla="*/ 3 h 34"/>
                <a:gd name="T4" fmla="*/ 0 w 8"/>
                <a:gd name="T5" fmla="*/ 3 h 34"/>
                <a:gd name="T6" fmla="*/ 2 w 8"/>
                <a:gd name="T7" fmla="*/ 17 h 34"/>
                <a:gd name="T8" fmla="*/ 3 w 8"/>
                <a:gd name="T9" fmla="*/ 25 h 34"/>
                <a:gd name="T10" fmla="*/ 3 w 8"/>
                <a:gd name="T11" fmla="*/ 29 h 34"/>
                <a:gd name="T12" fmla="*/ 3 w 8"/>
                <a:gd name="T13" fmla="*/ 29 h 34"/>
                <a:gd name="T14" fmla="*/ 3 w 8"/>
                <a:gd name="T15" fmla="*/ 31 h 34"/>
                <a:gd name="T16" fmla="*/ 7 w 8"/>
                <a:gd name="T17" fmla="*/ 32 h 34"/>
                <a:gd name="T18" fmla="*/ 7 w 8"/>
                <a:gd name="T1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4">
                  <a:moveTo>
                    <a:pt x="7" y="25"/>
                  </a:moveTo>
                  <a:cubicBezTo>
                    <a:pt x="7" y="18"/>
                    <a:pt x="5" y="10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1" y="8"/>
                    <a:pt x="1" y="12"/>
                    <a:pt x="2" y="17"/>
                  </a:cubicBezTo>
                  <a:cubicBezTo>
                    <a:pt x="2" y="20"/>
                    <a:pt x="3" y="23"/>
                    <a:pt x="3" y="25"/>
                  </a:cubicBezTo>
                  <a:cubicBezTo>
                    <a:pt x="3" y="27"/>
                    <a:pt x="3" y="28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2" y="31"/>
                    <a:pt x="3" y="31"/>
                  </a:cubicBezTo>
                  <a:cubicBezTo>
                    <a:pt x="4" y="33"/>
                    <a:pt x="6" y="34"/>
                    <a:pt x="7" y="32"/>
                  </a:cubicBezTo>
                  <a:cubicBezTo>
                    <a:pt x="8" y="30"/>
                    <a:pt x="8" y="28"/>
                    <a:pt x="7" y="2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217" y="3427"/>
              <a:ext cx="28" cy="110"/>
            </a:xfrm>
            <a:custGeom>
              <a:avLst/>
              <a:gdLst>
                <a:gd name="T0" fmla="*/ 6 w 8"/>
                <a:gd name="T1" fmla="*/ 30 h 37"/>
                <a:gd name="T2" fmla="*/ 6 w 8"/>
                <a:gd name="T3" fmla="*/ 29 h 37"/>
                <a:gd name="T4" fmla="*/ 6 w 8"/>
                <a:gd name="T5" fmla="*/ 20 h 37"/>
                <a:gd name="T6" fmla="*/ 7 w 8"/>
                <a:gd name="T7" fmla="*/ 4 h 37"/>
                <a:gd name="T8" fmla="*/ 3 w 8"/>
                <a:gd name="T9" fmla="*/ 3 h 37"/>
                <a:gd name="T10" fmla="*/ 1 w 8"/>
                <a:gd name="T11" fmla="*/ 20 h 37"/>
                <a:gd name="T12" fmla="*/ 3 w 8"/>
                <a:gd name="T13" fmla="*/ 35 h 37"/>
                <a:gd name="T14" fmla="*/ 7 w 8"/>
                <a:gd name="T15" fmla="*/ 33 h 37"/>
                <a:gd name="T16" fmla="*/ 6 w 8"/>
                <a:gd name="T17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7">
                  <a:moveTo>
                    <a:pt x="6" y="30"/>
                  </a:moveTo>
                  <a:cubicBezTo>
                    <a:pt x="6" y="30"/>
                    <a:pt x="6" y="29"/>
                    <a:pt x="6" y="29"/>
                  </a:cubicBezTo>
                  <a:cubicBezTo>
                    <a:pt x="5" y="26"/>
                    <a:pt x="6" y="22"/>
                    <a:pt x="6" y="20"/>
                  </a:cubicBezTo>
                  <a:cubicBezTo>
                    <a:pt x="6" y="15"/>
                    <a:pt x="6" y="9"/>
                    <a:pt x="7" y="4"/>
                  </a:cubicBezTo>
                  <a:cubicBezTo>
                    <a:pt x="8" y="1"/>
                    <a:pt x="3" y="0"/>
                    <a:pt x="3" y="3"/>
                  </a:cubicBezTo>
                  <a:cubicBezTo>
                    <a:pt x="2" y="8"/>
                    <a:pt x="1" y="14"/>
                    <a:pt x="1" y="20"/>
                  </a:cubicBezTo>
                  <a:cubicBezTo>
                    <a:pt x="1" y="24"/>
                    <a:pt x="0" y="32"/>
                    <a:pt x="3" y="35"/>
                  </a:cubicBezTo>
                  <a:cubicBezTo>
                    <a:pt x="5" y="37"/>
                    <a:pt x="8" y="35"/>
                    <a:pt x="7" y="33"/>
                  </a:cubicBezTo>
                  <a:cubicBezTo>
                    <a:pt x="7" y="32"/>
                    <a:pt x="6" y="31"/>
                    <a:pt x="6" y="3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217" y="3590"/>
              <a:ext cx="24" cy="92"/>
            </a:xfrm>
            <a:custGeom>
              <a:avLst/>
              <a:gdLst>
                <a:gd name="T0" fmla="*/ 6 w 7"/>
                <a:gd name="T1" fmla="*/ 27 h 31"/>
                <a:gd name="T2" fmla="*/ 5 w 7"/>
                <a:gd name="T3" fmla="*/ 3 h 31"/>
                <a:gd name="T4" fmla="*/ 1 w 7"/>
                <a:gd name="T5" fmla="*/ 3 h 31"/>
                <a:gd name="T6" fmla="*/ 2 w 7"/>
                <a:gd name="T7" fmla="*/ 28 h 31"/>
                <a:gd name="T8" fmla="*/ 6 w 7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1">
                  <a:moveTo>
                    <a:pt x="6" y="27"/>
                  </a:moveTo>
                  <a:cubicBezTo>
                    <a:pt x="4" y="19"/>
                    <a:pt x="5" y="11"/>
                    <a:pt x="5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1" y="11"/>
                    <a:pt x="0" y="20"/>
                    <a:pt x="2" y="28"/>
                  </a:cubicBezTo>
                  <a:cubicBezTo>
                    <a:pt x="2" y="31"/>
                    <a:pt x="7" y="30"/>
                    <a:pt x="6" y="2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217" y="3721"/>
              <a:ext cx="24" cy="95"/>
            </a:xfrm>
            <a:custGeom>
              <a:avLst/>
              <a:gdLst>
                <a:gd name="T0" fmla="*/ 2 w 7"/>
                <a:gd name="T1" fmla="*/ 3 h 32"/>
                <a:gd name="T2" fmla="*/ 1 w 7"/>
                <a:gd name="T3" fmla="*/ 29 h 32"/>
                <a:gd name="T4" fmla="*/ 5 w 7"/>
                <a:gd name="T5" fmla="*/ 29 h 32"/>
                <a:gd name="T6" fmla="*/ 6 w 7"/>
                <a:gd name="T7" fmla="*/ 3 h 32"/>
                <a:gd name="T8" fmla="*/ 2 w 7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2">
                  <a:moveTo>
                    <a:pt x="2" y="3"/>
                  </a:moveTo>
                  <a:cubicBezTo>
                    <a:pt x="0" y="12"/>
                    <a:pt x="1" y="20"/>
                    <a:pt x="1" y="29"/>
                  </a:cubicBezTo>
                  <a:cubicBezTo>
                    <a:pt x="1" y="32"/>
                    <a:pt x="5" y="32"/>
                    <a:pt x="5" y="29"/>
                  </a:cubicBezTo>
                  <a:cubicBezTo>
                    <a:pt x="5" y="20"/>
                    <a:pt x="5" y="12"/>
                    <a:pt x="6" y="3"/>
                  </a:cubicBezTo>
                  <a:cubicBezTo>
                    <a:pt x="7" y="0"/>
                    <a:pt x="2" y="0"/>
                    <a:pt x="2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210" y="3842"/>
              <a:ext cx="28" cy="95"/>
            </a:xfrm>
            <a:custGeom>
              <a:avLst/>
              <a:gdLst>
                <a:gd name="T0" fmla="*/ 7 w 8"/>
                <a:gd name="T1" fmla="*/ 28 h 32"/>
                <a:gd name="T2" fmla="*/ 6 w 8"/>
                <a:gd name="T3" fmla="*/ 3 h 32"/>
                <a:gd name="T4" fmla="*/ 1 w 8"/>
                <a:gd name="T5" fmla="*/ 3 h 32"/>
                <a:gd name="T6" fmla="*/ 3 w 8"/>
                <a:gd name="T7" fmla="*/ 29 h 32"/>
                <a:gd name="T8" fmla="*/ 7 w 8"/>
                <a:gd name="T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7" y="28"/>
                  </a:moveTo>
                  <a:cubicBezTo>
                    <a:pt x="5" y="21"/>
                    <a:pt x="6" y="11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3" y="29"/>
                  </a:cubicBezTo>
                  <a:cubicBezTo>
                    <a:pt x="3" y="32"/>
                    <a:pt x="8" y="31"/>
                    <a:pt x="7" y="2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217" y="3967"/>
              <a:ext cx="24" cy="56"/>
            </a:xfrm>
            <a:custGeom>
              <a:avLst/>
              <a:gdLst>
                <a:gd name="T0" fmla="*/ 6 w 7"/>
                <a:gd name="T1" fmla="*/ 15 h 19"/>
                <a:gd name="T2" fmla="*/ 5 w 7"/>
                <a:gd name="T3" fmla="*/ 3 h 19"/>
                <a:gd name="T4" fmla="*/ 1 w 7"/>
                <a:gd name="T5" fmla="*/ 3 h 19"/>
                <a:gd name="T6" fmla="*/ 2 w 7"/>
                <a:gd name="T7" fmla="*/ 16 h 19"/>
                <a:gd name="T8" fmla="*/ 6 w 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9">
                  <a:moveTo>
                    <a:pt x="6" y="15"/>
                  </a:moveTo>
                  <a:cubicBezTo>
                    <a:pt x="5" y="11"/>
                    <a:pt x="5" y="7"/>
                    <a:pt x="5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1" y="7"/>
                    <a:pt x="0" y="12"/>
                    <a:pt x="2" y="16"/>
                  </a:cubicBezTo>
                  <a:cubicBezTo>
                    <a:pt x="2" y="19"/>
                    <a:pt x="7" y="17"/>
                    <a:pt x="6" y="1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213" y="4050"/>
              <a:ext cx="28" cy="62"/>
            </a:xfrm>
            <a:custGeom>
              <a:avLst/>
              <a:gdLst>
                <a:gd name="T0" fmla="*/ 7 w 8"/>
                <a:gd name="T1" fmla="*/ 17 h 21"/>
                <a:gd name="T2" fmla="*/ 6 w 8"/>
                <a:gd name="T3" fmla="*/ 4 h 21"/>
                <a:gd name="T4" fmla="*/ 2 w 8"/>
                <a:gd name="T5" fmla="*/ 2 h 21"/>
                <a:gd name="T6" fmla="*/ 3 w 8"/>
                <a:gd name="T7" fmla="*/ 18 h 21"/>
                <a:gd name="T8" fmla="*/ 7 w 8"/>
                <a:gd name="T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7" y="17"/>
                  </a:moveTo>
                  <a:cubicBezTo>
                    <a:pt x="6" y="13"/>
                    <a:pt x="5" y="8"/>
                    <a:pt x="6" y="4"/>
                  </a:cubicBezTo>
                  <a:cubicBezTo>
                    <a:pt x="7" y="1"/>
                    <a:pt x="2" y="0"/>
                    <a:pt x="2" y="2"/>
                  </a:cubicBezTo>
                  <a:cubicBezTo>
                    <a:pt x="0" y="7"/>
                    <a:pt x="1" y="13"/>
                    <a:pt x="3" y="18"/>
                  </a:cubicBezTo>
                  <a:cubicBezTo>
                    <a:pt x="3" y="21"/>
                    <a:pt x="8" y="20"/>
                    <a:pt x="7" y="1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259" y="4100"/>
              <a:ext cx="92" cy="30"/>
            </a:xfrm>
            <a:custGeom>
              <a:avLst/>
              <a:gdLst>
                <a:gd name="T0" fmla="*/ 23 w 26"/>
                <a:gd name="T1" fmla="*/ 5 h 10"/>
                <a:gd name="T2" fmla="*/ 14 w 26"/>
                <a:gd name="T3" fmla="*/ 4 h 10"/>
                <a:gd name="T4" fmla="*/ 5 w 26"/>
                <a:gd name="T5" fmla="*/ 3 h 10"/>
                <a:gd name="T6" fmla="*/ 1 w 26"/>
                <a:gd name="T7" fmla="*/ 5 h 10"/>
                <a:gd name="T8" fmla="*/ 8 w 26"/>
                <a:gd name="T9" fmla="*/ 8 h 10"/>
                <a:gd name="T10" fmla="*/ 22 w 26"/>
                <a:gd name="T11" fmla="*/ 9 h 10"/>
                <a:gd name="T12" fmla="*/ 23 w 26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0">
                  <a:moveTo>
                    <a:pt x="23" y="5"/>
                  </a:moveTo>
                  <a:cubicBezTo>
                    <a:pt x="20" y="4"/>
                    <a:pt x="17" y="4"/>
                    <a:pt x="14" y="4"/>
                  </a:cubicBezTo>
                  <a:cubicBezTo>
                    <a:pt x="12" y="4"/>
                    <a:pt x="6" y="5"/>
                    <a:pt x="5" y="3"/>
                  </a:cubicBezTo>
                  <a:cubicBezTo>
                    <a:pt x="4" y="0"/>
                    <a:pt x="0" y="2"/>
                    <a:pt x="1" y="5"/>
                  </a:cubicBezTo>
                  <a:cubicBezTo>
                    <a:pt x="3" y="8"/>
                    <a:pt x="6" y="8"/>
                    <a:pt x="8" y="8"/>
                  </a:cubicBezTo>
                  <a:cubicBezTo>
                    <a:pt x="13" y="9"/>
                    <a:pt x="17" y="9"/>
                    <a:pt x="22" y="9"/>
                  </a:cubicBezTo>
                  <a:cubicBezTo>
                    <a:pt x="25" y="10"/>
                    <a:pt x="26" y="5"/>
                    <a:pt x="2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397" y="4112"/>
              <a:ext cx="84" cy="21"/>
            </a:xfrm>
            <a:custGeom>
              <a:avLst/>
              <a:gdLst>
                <a:gd name="T0" fmla="*/ 21 w 24"/>
                <a:gd name="T1" fmla="*/ 0 h 7"/>
                <a:gd name="T2" fmla="*/ 3 w 24"/>
                <a:gd name="T3" fmla="*/ 2 h 7"/>
                <a:gd name="T4" fmla="*/ 4 w 24"/>
                <a:gd name="T5" fmla="*/ 6 h 7"/>
                <a:gd name="T6" fmla="*/ 21 w 24"/>
                <a:gd name="T7" fmla="*/ 4 h 7"/>
                <a:gd name="T8" fmla="*/ 21 w 2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">
                  <a:moveTo>
                    <a:pt x="21" y="0"/>
                  </a:moveTo>
                  <a:cubicBezTo>
                    <a:pt x="15" y="0"/>
                    <a:pt x="9" y="0"/>
                    <a:pt x="3" y="2"/>
                  </a:cubicBezTo>
                  <a:cubicBezTo>
                    <a:pt x="0" y="3"/>
                    <a:pt x="1" y="7"/>
                    <a:pt x="4" y="6"/>
                  </a:cubicBezTo>
                  <a:cubicBezTo>
                    <a:pt x="10" y="4"/>
                    <a:pt x="16" y="4"/>
                    <a:pt x="21" y="4"/>
                  </a:cubicBezTo>
                  <a:cubicBezTo>
                    <a:pt x="24" y="4"/>
                    <a:pt x="24" y="0"/>
                    <a:pt x="21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520" y="4100"/>
              <a:ext cx="99" cy="24"/>
            </a:xfrm>
            <a:custGeom>
              <a:avLst/>
              <a:gdLst>
                <a:gd name="T0" fmla="*/ 24 w 28"/>
                <a:gd name="T1" fmla="*/ 1 h 8"/>
                <a:gd name="T2" fmla="*/ 4 w 28"/>
                <a:gd name="T3" fmla="*/ 2 h 8"/>
                <a:gd name="T4" fmla="*/ 3 w 28"/>
                <a:gd name="T5" fmla="*/ 6 h 8"/>
                <a:gd name="T6" fmla="*/ 25 w 28"/>
                <a:gd name="T7" fmla="*/ 5 h 8"/>
                <a:gd name="T8" fmla="*/ 24 w 2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24" y="1"/>
                  </a:moveTo>
                  <a:cubicBezTo>
                    <a:pt x="18" y="3"/>
                    <a:pt x="10" y="3"/>
                    <a:pt x="4" y="2"/>
                  </a:cubicBezTo>
                  <a:cubicBezTo>
                    <a:pt x="1" y="1"/>
                    <a:pt x="0" y="6"/>
                    <a:pt x="3" y="6"/>
                  </a:cubicBezTo>
                  <a:cubicBezTo>
                    <a:pt x="10" y="7"/>
                    <a:pt x="18" y="8"/>
                    <a:pt x="25" y="5"/>
                  </a:cubicBezTo>
                  <a:cubicBezTo>
                    <a:pt x="28" y="4"/>
                    <a:pt x="27" y="0"/>
                    <a:pt x="24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654" y="4106"/>
              <a:ext cx="81" cy="24"/>
            </a:xfrm>
            <a:custGeom>
              <a:avLst/>
              <a:gdLst>
                <a:gd name="T0" fmla="*/ 20 w 23"/>
                <a:gd name="T1" fmla="*/ 0 h 8"/>
                <a:gd name="T2" fmla="*/ 3 w 23"/>
                <a:gd name="T3" fmla="*/ 3 h 8"/>
                <a:gd name="T4" fmla="*/ 5 w 23"/>
                <a:gd name="T5" fmla="*/ 7 h 8"/>
                <a:gd name="T6" fmla="*/ 20 w 23"/>
                <a:gd name="T7" fmla="*/ 4 h 8"/>
                <a:gd name="T8" fmla="*/ 20 w 2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20" y="0"/>
                  </a:moveTo>
                  <a:cubicBezTo>
                    <a:pt x="14" y="0"/>
                    <a:pt x="8" y="1"/>
                    <a:pt x="3" y="3"/>
                  </a:cubicBezTo>
                  <a:cubicBezTo>
                    <a:pt x="0" y="4"/>
                    <a:pt x="3" y="8"/>
                    <a:pt x="5" y="7"/>
                  </a:cubicBezTo>
                  <a:cubicBezTo>
                    <a:pt x="10" y="5"/>
                    <a:pt x="15" y="4"/>
                    <a:pt x="20" y="4"/>
                  </a:cubicBezTo>
                  <a:cubicBezTo>
                    <a:pt x="23" y="4"/>
                    <a:pt x="23" y="0"/>
                    <a:pt x="20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774" y="4106"/>
              <a:ext cx="88" cy="27"/>
            </a:xfrm>
            <a:custGeom>
              <a:avLst/>
              <a:gdLst>
                <a:gd name="T0" fmla="*/ 21 w 25"/>
                <a:gd name="T1" fmla="*/ 2 h 9"/>
                <a:gd name="T2" fmla="*/ 4 w 25"/>
                <a:gd name="T3" fmla="*/ 1 h 9"/>
                <a:gd name="T4" fmla="*/ 2 w 25"/>
                <a:gd name="T5" fmla="*/ 5 h 9"/>
                <a:gd name="T6" fmla="*/ 23 w 25"/>
                <a:gd name="T7" fmla="*/ 6 h 9"/>
                <a:gd name="T8" fmla="*/ 21 w 2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21" y="2"/>
                  </a:moveTo>
                  <a:cubicBezTo>
                    <a:pt x="15" y="4"/>
                    <a:pt x="9" y="3"/>
                    <a:pt x="4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9" y="7"/>
                    <a:pt x="16" y="9"/>
                    <a:pt x="23" y="6"/>
                  </a:cubicBezTo>
                  <a:cubicBezTo>
                    <a:pt x="25" y="5"/>
                    <a:pt x="24" y="1"/>
                    <a:pt x="21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898" y="4109"/>
              <a:ext cx="95" cy="27"/>
            </a:xfrm>
            <a:custGeom>
              <a:avLst/>
              <a:gdLst>
                <a:gd name="T0" fmla="*/ 24 w 27"/>
                <a:gd name="T1" fmla="*/ 2 h 9"/>
                <a:gd name="T2" fmla="*/ 3 w 27"/>
                <a:gd name="T3" fmla="*/ 3 h 9"/>
                <a:gd name="T4" fmla="*/ 5 w 27"/>
                <a:gd name="T5" fmla="*/ 7 h 9"/>
                <a:gd name="T6" fmla="*/ 23 w 27"/>
                <a:gd name="T7" fmla="*/ 6 h 9"/>
                <a:gd name="T8" fmla="*/ 24 w 2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24" y="2"/>
                  </a:moveTo>
                  <a:cubicBezTo>
                    <a:pt x="17" y="1"/>
                    <a:pt x="9" y="0"/>
                    <a:pt x="3" y="3"/>
                  </a:cubicBezTo>
                  <a:cubicBezTo>
                    <a:pt x="0" y="5"/>
                    <a:pt x="2" y="9"/>
                    <a:pt x="5" y="7"/>
                  </a:cubicBezTo>
                  <a:cubicBezTo>
                    <a:pt x="10" y="4"/>
                    <a:pt x="17" y="5"/>
                    <a:pt x="23" y="6"/>
                  </a:cubicBezTo>
                  <a:cubicBezTo>
                    <a:pt x="26" y="7"/>
                    <a:pt x="27" y="2"/>
                    <a:pt x="24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1035" y="4100"/>
              <a:ext cx="95" cy="33"/>
            </a:xfrm>
            <a:custGeom>
              <a:avLst/>
              <a:gdLst>
                <a:gd name="T0" fmla="*/ 21 w 27"/>
                <a:gd name="T1" fmla="*/ 2 h 11"/>
                <a:gd name="T2" fmla="*/ 4 w 27"/>
                <a:gd name="T3" fmla="*/ 3 h 11"/>
                <a:gd name="T4" fmla="*/ 3 w 27"/>
                <a:gd name="T5" fmla="*/ 7 h 11"/>
                <a:gd name="T6" fmla="*/ 24 w 27"/>
                <a:gd name="T7" fmla="*/ 6 h 11"/>
                <a:gd name="T8" fmla="*/ 21 w 2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21" y="2"/>
                  </a:moveTo>
                  <a:cubicBezTo>
                    <a:pt x="17" y="6"/>
                    <a:pt x="9" y="4"/>
                    <a:pt x="4" y="3"/>
                  </a:cubicBezTo>
                  <a:cubicBezTo>
                    <a:pt x="2" y="2"/>
                    <a:pt x="0" y="7"/>
                    <a:pt x="3" y="7"/>
                  </a:cubicBezTo>
                  <a:cubicBezTo>
                    <a:pt x="10" y="8"/>
                    <a:pt x="18" y="11"/>
                    <a:pt x="24" y="6"/>
                  </a:cubicBezTo>
                  <a:cubicBezTo>
                    <a:pt x="27" y="4"/>
                    <a:pt x="23" y="0"/>
                    <a:pt x="21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1155" y="4097"/>
              <a:ext cx="81" cy="24"/>
            </a:xfrm>
            <a:custGeom>
              <a:avLst/>
              <a:gdLst>
                <a:gd name="T0" fmla="*/ 20 w 23"/>
                <a:gd name="T1" fmla="*/ 1 h 8"/>
                <a:gd name="T2" fmla="*/ 3 w 23"/>
                <a:gd name="T3" fmla="*/ 3 h 8"/>
                <a:gd name="T4" fmla="*/ 4 w 23"/>
                <a:gd name="T5" fmla="*/ 7 h 8"/>
                <a:gd name="T6" fmla="*/ 20 w 23"/>
                <a:gd name="T7" fmla="*/ 5 h 8"/>
                <a:gd name="T8" fmla="*/ 20 w 2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20" y="1"/>
                  </a:moveTo>
                  <a:cubicBezTo>
                    <a:pt x="15" y="1"/>
                    <a:pt x="9" y="1"/>
                    <a:pt x="3" y="3"/>
                  </a:cubicBezTo>
                  <a:cubicBezTo>
                    <a:pt x="0" y="3"/>
                    <a:pt x="1" y="8"/>
                    <a:pt x="4" y="7"/>
                  </a:cubicBezTo>
                  <a:cubicBezTo>
                    <a:pt x="9" y="6"/>
                    <a:pt x="15" y="5"/>
                    <a:pt x="20" y="5"/>
                  </a:cubicBezTo>
                  <a:cubicBezTo>
                    <a:pt x="23" y="5"/>
                    <a:pt x="23" y="0"/>
                    <a:pt x="20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1275" y="4100"/>
              <a:ext cx="99" cy="18"/>
            </a:xfrm>
            <a:custGeom>
              <a:avLst/>
              <a:gdLst>
                <a:gd name="T0" fmla="*/ 24 w 28"/>
                <a:gd name="T1" fmla="*/ 1 h 6"/>
                <a:gd name="T2" fmla="*/ 3 w 28"/>
                <a:gd name="T3" fmla="*/ 2 h 6"/>
                <a:gd name="T4" fmla="*/ 3 w 28"/>
                <a:gd name="T5" fmla="*/ 6 h 6"/>
                <a:gd name="T6" fmla="*/ 25 w 28"/>
                <a:gd name="T7" fmla="*/ 5 h 6"/>
                <a:gd name="T8" fmla="*/ 24 w 2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24" y="1"/>
                  </a:moveTo>
                  <a:cubicBezTo>
                    <a:pt x="17" y="2"/>
                    <a:pt x="10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8" y="6"/>
                    <a:pt x="25" y="5"/>
                  </a:cubicBezTo>
                  <a:cubicBezTo>
                    <a:pt x="28" y="5"/>
                    <a:pt x="27" y="0"/>
                    <a:pt x="24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1420" y="4106"/>
              <a:ext cx="95" cy="18"/>
            </a:xfrm>
            <a:custGeom>
              <a:avLst/>
              <a:gdLst>
                <a:gd name="T0" fmla="*/ 24 w 27"/>
                <a:gd name="T1" fmla="*/ 0 h 6"/>
                <a:gd name="T2" fmla="*/ 3 w 27"/>
                <a:gd name="T3" fmla="*/ 1 h 6"/>
                <a:gd name="T4" fmla="*/ 3 w 27"/>
                <a:gd name="T5" fmla="*/ 5 h 6"/>
                <a:gd name="T6" fmla="*/ 24 w 27"/>
                <a:gd name="T7" fmla="*/ 4 h 6"/>
                <a:gd name="T8" fmla="*/ 24 w 2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24" y="0"/>
                  </a:moveTo>
                  <a:cubicBezTo>
                    <a:pt x="17" y="0"/>
                    <a:pt x="10" y="0"/>
                    <a:pt x="3" y="1"/>
                  </a:cubicBezTo>
                  <a:cubicBezTo>
                    <a:pt x="1" y="1"/>
                    <a:pt x="0" y="6"/>
                    <a:pt x="3" y="5"/>
                  </a:cubicBezTo>
                  <a:cubicBezTo>
                    <a:pt x="10" y="4"/>
                    <a:pt x="17" y="4"/>
                    <a:pt x="24" y="4"/>
                  </a:cubicBezTo>
                  <a:cubicBezTo>
                    <a:pt x="27" y="4"/>
                    <a:pt x="27" y="0"/>
                    <a:pt x="24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1554" y="4103"/>
              <a:ext cx="88" cy="18"/>
            </a:xfrm>
            <a:custGeom>
              <a:avLst/>
              <a:gdLst>
                <a:gd name="T0" fmla="*/ 22 w 25"/>
                <a:gd name="T1" fmla="*/ 0 h 6"/>
                <a:gd name="T2" fmla="*/ 3 w 25"/>
                <a:gd name="T3" fmla="*/ 1 h 6"/>
                <a:gd name="T4" fmla="*/ 4 w 25"/>
                <a:gd name="T5" fmla="*/ 5 h 6"/>
                <a:gd name="T6" fmla="*/ 22 w 25"/>
                <a:gd name="T7" fmla="*/ 4 h 6"/>
                <a:gd name="T8" fmla="*/ 22 w 2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">
                  <a:moveTo>
                    <a:pt x="22" y="0"/>
                  </a:moveTo>
                  <a:cubicBezTo>
                    <a:pt x="16" y="0"/>
                    <a:pt x="9" y="0"/>
                    <a:pt x="3" y="1"/>
                  </a:cubicBezTo>
                  <a:cubicBezTo>
                    <a:pt x="0" y="1"/>
                    <a:pt x="1" y="6"/>
                    <a:pt x="4" y="5"/>
                  </a:cubicBezTo>
                  <a:cubicBezTo>
                    <a:pt x="10" y="4"/>
                    <a:pt x="16" y="4"/>
                    <a:pt x="22" y="4"/>
                  </a:cubicBezTo>
                  <a:cubicBezTo>
                    <a:pt x="25" y="4"/>
                    <a:pt x="25" y="0"/>
                    <a:pt x="22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1681" y="4106"/>
              <a:ext cx="91" cy="21"/>
            </a:xfrm>
            <a:custGeom>
              <a:avLst/>
              <a:gdLst>
                <a:gd name="T0" fmla="*/ 23 w 26"/>
                <a:gd name="T1" fmla="*/ 0 h 7"/>
                <a:gd name="T2" fmla="*/ 3 w 26"/>
                <a:gd name="T3" fmla="*/ 2 h 7"/>
                <a:gd name="T4" fmla="*/ 4 w 26"/>
                <a:gd name="T5" fmla="*/ 6 h 7"/>
                <a:gd name="T6" fmla="*/ 23 w 26"/>
                <a:gd name="T7" fmla="*/ 4 h 7"/>
                <a:gd name="T8" fmla="*/ 23 w 2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23" y="0"/>
                  </a:moveTo>
                  <a:cubicBezTo>
                    <a:pt x="16" y="0"/>
                    <a:pt x="9" y="1"/>
                    <a:pt x="3" y="2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10" y="5"/>
                    <a:pt x="17" y="4"/>
                    <a:pt x="23" y="4"/>
                  </a:cubicBezTo>
                  <a:cubicBezTo>
                    <a:pt x="26" y="4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1829" y="4103"/>
              <a:ext cx="99" cy="18"/>
            </a:xfrm>
            <a:custGeom>
              <a:avLst/>
              <a:gdLst>
                <a:gd name="T0" fmla="*/ 26 w 28"/>
                <a:gd name="T1" fmla="*/ 1 h 6"/>
                <a:gd name="T2" fmla="*/ 3 w 28"/>
                <a:gd name="T3" fmla="*/ 2 h 6"/>
                <a:gd name="T4" fmla="*/ 3 w 28"/>
                <a:gd name="T5" fmla="*/ 6 h 6"/>
                <a:gd name="T6" fmla="*/ 26 w 28"/>
                <a:gd name="T7" fmla="*/ 5 h 6"/>
                <a:gd name="T8" fmla="*/ 26 w 2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26" y="1"/>
                  </a:moveTo>
                  <a:cubicBezTo>
                    <a:pt x="18" y="0"/>
                    <a:pt x="11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8" y="4"/>
                    <a:pt x="26" y="5"/>
                  </a:cubicBezTo>
                  <a:cubicBezTo>
                    <a:pt x="28" y="6"/>
                    <a:pt x="28" y="1"/>
                    <a:pt x="26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1952" y="4094"/>
              <a:ext cx="106" cy="24"/>
            </a:xfrm>
            <a:custGeom>
              <a:avLst/>
              <a:gdLst>
                <a:gd name="T0" fmla="*/ 26 w 30"/>
                <a:gd name="T1" fmla="*/ 2 h 8"/>
                <a:gd name="T2" fmla="*/ 15 w 30"/>
                <a:gd name="T3" fmla="*/ 2 h 8"/>
                <a:gd name="T4" fmla="*/ 5 w 30"/>
                <a:gd name="T5" fmla="*/ 1 h 8"/>
                <a:gd name="T6" fmla="*/ 3 w 30"/>
                <a:gd name="T7" fmla="*/ 5 h 8"/>
                <a:gd name="T8" fmla="*/ 13 w 30"/>
                <a:gd name="T9" fmla="*/ 7 h 8"/>
                <a:gd name="T10" fmla="*/ 27 w 30"/>
                <a:gd name="T11" fmla="*/ 6 h 8"/>
                <a:gd name="T12" fmla="*/ 26 w 30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26" y="2"/>
                  </a:moveTo>
                  <a:cubicBezTo>
                    <a:pt x="22" y="3"/>
                    <a:pt x="19" y="3"/>
                    <a:pt x="15" y="2"/>
                  </a:cubicBezTo>
                  <a:cubicBezTo>
                    <a:pt x="12" y="2"/>
                    <a:pt x="8" y="2"/>
                    <a:pt x="5" y="1"/>
                  </a:cubicBezTo>
                  <a:cubicBezTo>
                    <a:pt x="3" y="0"/>
                    <a:pt x="0" y="4"/>
                    <a:pt x="3" y="5"/>
                  </a:cubicBezTo>
                  <a:cubicBezTo>
                    <a:pt x="6" y="6"/>
                    <a:pt x="10" y="6"/>
                    <a:pt x="13" y="7"/>
                  </a:cubicBezTo>
                  <a:cubicBezTo>
                    <a:pt x="18" y="7"/>
                    <a:pt x="23" y="8"/>
                    <a:pt x="27" y="6"/>
                  </a:cubicBezTo>
                  <a:cubicBezTo>
                    <a:pt x="30" y="5"/>
                    <a:pt x="29" y="1"/>
                    <a:pt x="26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2104" y="4100"/>
              <a:ext cx="127" cy="24"/>
            </a:xfrm>
            <a:custGeom>
              <a:avLst/>
              <a:gdLst>
                <a:gd name="T0" fmla="*/ 34 w 36"/>
                <a:gd name="T1" fmla="*/ 3 h 8"/>
                <a:gd name="T2" fmla="*/ 3 w 36"/>
                <a:gd name="T3" fmla="*/ 2 h 8"/>
                <a:gd name="T4" fmla="*/ 3 w 36"/>
                <a:gd name="T5" fmla="*/ 6 h 8"/>
                <a:gd name="T6" fmla="*/ 32 w 36"/>
                <a:gd name="T7" fmla="*/ 7 h 8"/>
                <a:gd name="T8" fmla="*/ 34 w 3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">
                  <a:moveTo>
                    <a:pt x="34" y="3"/>
                  </a:moveTo>
                  <a:cubicBezTo>
                    <a:pt x="24" y="0"/>
                    <a:pt x="14" y="1"/>
                    <a:pt x="3" y="2"/>
                  </a:cubicBezTo>
                  <a:cubicBezTo>
                    <a:pt x="1" y="2"/>
                    <a:pt x="0" y="7"/>
                    <a:pt x="3" y="6"/>
                  </a:cubicBezTo>
                  <a:cubicBezTo>
                    <a:pt x="13" y="5"/>
                    <a:pt x="23" y="4"/>
                    <a:pt x="32" y="7"/>
                  </a:cubicBezTo>
                  <a:cubicBezTo>
                    <a:pt x="35" y="8"/>
                    <a:pt x="36" y="4"/>
                    <a:pt x="34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2280" y="4100"/>
              <a:ext cx="106" cy="15"/>
            </a:xfrm>
            <a:custGeom>
              <a:avLst/>
              <a:gdLst>
                <a:gd name="T0" fmla="*/ 27 w 30"/>
                <a:gd name="T1" fmla="*/ 1 h 5"/>
                <a:gd name="T2" fmla="*/ 3 w 30"/>
                <a:gd name="T3" fmla="*/ 0 h 5"/>
                <a:gd name="T4" fmla="*/ 3 w 30"/>
                <a:gd name="T5" fmla="*/ 4 h 5"/>
                <a:gd name="T6" fmla="*/ 27 w 30"/>
                <a:gd name="T7" fmla="*/ 5 h 5"/>
                <a:gd name="T8" fmla="*/ 27 w 30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">
                  <a:moveTo>
                    <a:pt x="27" y="1"/>
                  </a:moveTo>
                  <a:cubicBezTo>
                    <a:pt x="19" y="1"/>
                    <a:pt x="11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11" y="4"/>
                    <a:pt x="19" y="5"/>
                    <a:pt x="27" y="5"/>
                  </a:cubicBezTo>
                  <a:cubicBezTo>
                    <a:pt x="30" y="5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2414" y="4097"/>
              <a:ext cx="103" cy="30"/>
            </a:xfrm>
            <a:custGeom>
              <a:avLst/>
              <a:gdLst>
                <a:gd name="T0" fmla="*/ 24 w 29"/>
                <a:gd name="T1" fmla="*/ 1 h 10"/>
                <a:gd name="T2" fmla="*/ 4 w 29"/>
                <a:gd name="T3" fmla="*/ 3 h 10"/>
                <a:gd name="T4" fmla="*/ 2 w 29"/>
                <a:gd name="T5" fmla="*/ 7 h 10"/>
                <a:gd name="T6" fmla="*/ 26 w 29"/>
                <a:gd name="T7" fmla="*/ 5 h 10"/>
                <a:gd name="T8" fmla="*/ 24 w 2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">
                  <a:moveTo>
                    <a:pt x="24" y="1"/>
                  </a:moveTo>
                  <a:cubicBezTo>
                    <a:pt x="18" y="2"/>
                    <a:pt x="10" y="5"/>
                    <a:pt x="4" y="3"/>
                  </a:cubicBezTo>
                  <a:cubicBezTo>
                    <a:pt x="1" y="2"/>
                    <a:pt x="0" y="6"/>
                    <a:pt x="2" y="7"/>
                  </a:cubicBezTo>
                  <a:cubicBezTo>
                    <a:pt x="10" y="10"/>
                    <a:pt x="18" y="6"/>
                    <a:pt x="26" y="5"/>
                  </a:cubicBezTo>
                  <a:cubicBezTo>
                    <a:pt x="29" y="5"/>
                    <a:pt x="27" y="0"/>
                    <a:pt x="24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2534" y="4097"/>
              <a:ext cx="120" cy="21"/>
            </a:xfrm>
            <a:custGeom>
              <a:avLst/>
              <a:gdLst>
                <a:gd name="T0" fmla="*/ 31 w 34"/>
                <a:gd name="T1" fmla="*/ 2 h 7"/>
                <a:gd name="T2" fmla="*/ 3 w 34"/>
                <a:gd name="T3" fmla="*/ 2 h 7"/>
                <a:gd name="T4" fmla="*/ 3 w 34"/>
                <a:gd name="T5" fmla="*/ 6 h 7"/>
                <a:gd name="T6" fmla="*/ 29 w 34"/>
                <a:gd name="T7" fmla="*/ 6 h 7"/>
                <a:gd name="T8" fmla="*/ 31 w 34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7">
                  <a:moveTo>
                    <a:pt x="31" y="2"/>
                  </a:moveTo>
                  <a:cubicBezTo>
                    <a:pt x="21" y="0"/>
                    <a:pt x="12" y="0"/>
                    <a:pt x="3" y="2"/>
                  </a:cubicBezTo>
                  <a:cubicBezTo>
                    <a:pt x="0" y="2"/>
                    <a:pt x="0" y="7"/>
                    <a:pt x="3" y="6"/>
                  </a:cubicBezTo>
                  <a:cubicBezTo>
                    <a:pt x="12" y="5"/>
                    <a:pt x="21" y="4"/>
                    <a:pt x="29" y="6"/>
                  </a:cubicBezTo>
                  <a:cubicBezTo>
                    <a:pt x="32" y="7"/>
                    <a:pt x="34" y="2"/>
                    <a:pt x="31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2682" y="4103"/>
              <a:ext cx="110" cy="21"/>
            </a:xfrm>
            <a:custGeom>
              <a:avLst/>
              <a:gdLst>
                <a:gd name="T0" fmla="*/ 26 w 31"/>
                <a:gd name="T1" fmla="*/ 1 h 7"/>
                <a:gd name="T2" fmla="*/ 4 w 31"/>
                <a:gd name="T3" fmla="*/ 1 h 7"/>
                <a:gd name="T4" fmla="*/ 3 w 31"/>
                <a:gd name="T5" fmla="*/ 5 h 7"/>
                <a:gd name="T6" fmla="*/ 28 w 31"/>
                <a:gd name="T7" fmla="*/ 5 h 7"/>
                <a:gd name="T8" fmla="*/ 26 w 3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26" y="1"/>
                  </a:moveTo>
                  <a:cubicBezTo>
                    <a:pt x="19" y="2"/>
                    <a:pt x="12" y="3"/>
                    <a:pt x="4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11" y="7"/>
                    <a:pt x="20" y="6"/>
                    <a:pt x="28" y="5"/>
                  </a:cubicBezTo>
                  <a:cubicBezTo>
                    <a:pt x="31" y="5"/>
                    <a:pt x="29" y="0"/>
                    <a:pt x="26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2848" y="4094"/>
              <a:ext cx="102" cy="24"/>
            </a:xfrm>
            <a:custGeom>
              <a:avLst/>
              <a:gdLst>
                <a:gd name="T0" fmla="*/ 26 w 29"/>
                <a:gd name="T1" fmla="*/ 3 h 8"/>
                <a:gd name="T2" fmla="*/ 3 w 29"/>
                <a:gd name="T3" fmla="*/ 3 h 8"/>
                <a:gd name="T4" fmla="*/ 3 w 29"/>
                <a:gd name="T5" fmla="*/ 7 h 8"/>
                <a:gd name="T6" fmla="*/ 25 w 29"/>
                <a:gd name="T7" fmla="*/ 7 h 8"/>
                <a:gd name="T8" fmla="*/ 26 w 29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8">
                  <a:moveTo>
                    <a:pt x="26" y="3"/>
                  </a:moveTo>
                  <a:cubicBezTo>
                    <a:pt x="18" y="0"/>
                    <a:pt x="11" y="2"/>
                    <a:pt x="3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11" y="7"/>
                    <a:pt x="18" y="4"/>
                    <a:pt x="25" y="7"/>
                  </a:cubicBezTo>
                  <a:cubicBezTo>
                    <a:pt x="28" y="8"/>
                    <a:pt x="29" y="4"/>
                    <a:pt x="26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2993" y="4103"/>
              <a:ext cx="81" cy="12"/>
            </a:xfrm>
            <a:custGeom>
              <a:avLst/>
              <a:gdLst>
                <a:gd name="T0" fmla="*/ 20 w 23"/>
                <a:gd name="T1" fmla="*/ 0 h 4"/>
                <a:gd name="T2" fmla="*/ 3 w 23"/>
                <a:gd name="T3" fmla="*/ 0 h 4"/>
                <a:gd name="T4" fmla="*/ 3 w 23"/>
                <a:gd name="T5" fmla="*/ 4 h 4"/>
                <a:gd name="T6" fmla="*/ 20 w 23"/>
                <a:gd name="T7" fmla="*/ 4 h 4"/>
                <a:gd name="T8" fmla="*/ 20 w 2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">
                  <a:moveTo>
                    <a:pt x="2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3" y="4"/>
                    <a:pt x="23" y="0"/>
                    <a:pt x="20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3155" y="4100"/>
              <a:ext cx="88" cy="24"/>
            </a:xfrm>
            <a:custGeom>
              <a:avLst/>
              <a:gdLst>
                <a:gd name="T0" fmla="*/ 22 w 25"/>
                <a:gd name="T1" fmla="*/ 3 h 8"/>
                <a:gd name="T2" fmla="*/ 3 w 25"/>
                <a:gd name="T3" fmla="*/ 3 h 8"/>
                <a:gd name="T4" fmla="*/ 5 w 25"/>
                <a:gd name="T5" fmla="*/ 7 h 8"/>
                <a:gd name="T6" fmla="*/ 21 w 25"/>
                <a:gd name="T7" fmla="*/ 7 h 8"/>
                <a:gd name="T8" fmla="*/ 22 w 2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22" y="3"/>
                  </a:moveTo>
                  <a:cubicBezTo>
                    <a:pt x="16" y="2"/>
                    <a:pt x="9" y="0"/>
                    <a:pt x="3" y="3"/>
                  </a:cubicBezTo>
                  <a:cubicBezTo>
                    <a:pt x="0" y="4"/>
                    <a:pt x="2" y="8"/>
                    <a:pt x="5" y="7"/>
                  </a:cubicBezTo>
                  <a:cubicBezTo>
                    <a:pt x="10" y="5"/>
                    <a:pt x="16" y="6"/>
                    <a:pt x="21" y="7"/>
                  </a:cubicBezTo>
                  <a:cubicBezTo>
                    <a:pt x="24" y="8"/>
                    <a:pt x="25" y="3"/>
                    <a:pt x="22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3300" y="4106"/>
              <a:ext cx="109" cy="18"/>
            </a:xfrm>
            <a:custGeom>
              <a:avLst/>
              <a:gdLst>
                <a:gd name="T0" fmla="*/ 28 w 31"/>
                <a:gd name="T1" fmla="*/ 0 h 6"/>
                <a:gd name="T2" fmla="*/ 3 w 31"/>
                <a:gd name="T3" fmla="*/ 1 h 6"/>
                <a:gd name="T4" fmla="*/ 3 w 31"/>
                <a:gd name="T5" fmla="*/ 5 h 6"/>
                <a:gd name="T6" fmla="*/ 28 w 31"/>
                <a:gd name="T7" fmla="*/ 4 h 6"/>
                <a:gd name="T8" fmla="*/ 28 w 3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">
                  <a:moveTo>
                    <a:pt x="28" y="0"/>
                  </a:moveTo>
                  <a:cubicBezTo>
                    <a:pt x="20" y="0"/>
                    <a:pt x="11" y="0"/>
                    <a:pt x="3" y="1"/>
                  </a:cubicBezTo>
                  <a:cubicBezTo>
                    <a:pt x="0" y="1"/>
                    <a:pt x="0" y="6"/>
                    <a:pt x="3" y="5"/>
                  </a:cubicBezTo>
                  <a:cubicBezTo>
                    <a:pt x="11" y="4"/>
                    <a:pt x="20" y="4"/>
                    <a:pt x="28" y="4"/>
                  </a:cubicBezTo>
                  <a:cubicBezTo>
                    <a:pt x="31" y="4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3434" y="4100"/>
              <a:ext cx="99" cy="24"/>
            </a:xfrm>
            <a:custGeom>
              <a:avLst/>
              <a:gdLst>
                <a:gd name="T0" fmla="*/ 24 w 28"/>
                <a:gd name="T1" fmla="*/ 1 h 8"/>
                <a:gd name="T2" fmla="*/ 4 w 28"/>
                <a:gd name="T3" fmla="*/ 2 h 8"/>
                <a:gd name="T4" fmla="*/ 3 w 28"/>
                <a:gd name="T5" fmla="*/ 6 h 8"/>
                <a:gd name="T6" fmla="*/ 26 w 28"/>
                <a:gd name="T7" fmla="*/ 5 h 8"/>
                <a:gd name="T8" fmla="*/ 24 w 2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24" y="1"/>
                  </a:moveTo>
                  <a:cubicBezTo>
                    <a:pt x="18" y="2"/>
                    <a:pt x="11" y="4"/>
                    <a:pt x="4" y="2"/>
                  </a:cubicBezTo>
                  <a:cubicBezTo>
                    <a:pt x="2" y="1"/>
                    <a:pt x="0" y="5"/>
                    <a:pt x="3" y="6"/>
                  </a:cubicBezTo>
                  <a:cubicBezTo>
                    <a:pt x="11" y="8"/>
                    <a:pt x="18" y="6"/>
                    <a:pt x="26" y="5"/>
                  </a:cubicBezTo>
                  <a:cubicBezTo>
                    <a:pt x="28" y="5"/>
                    <a:pt x="27" y="0"/>
                    <a:pt x="24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3564" y="4097"/>
              <a:ext cx="103" cy="21"/>
            </a:xfrm>
            <a:custGeom>
              <a:avLst/>
              <a:gdLst>
                <a:gd name="T0" fmla="*/ 26 w 29"/>
                <a:gd name="T1" fmla="*/ 3 h 7"/>
                <a:gd name="T2" fmla="*/ 4 w 29"/>
                <a:gd name="T3" fmla="*/ 1 h 7"/>
                <a:gd name="T4" fmla="*/ 3 w 29"/>
                <a:gd name="T5" fmla="*/ 5 h 7"/>
                <a:gd name="T6" fmla="*/ 26 w 29"/>
                <a:gd name="T7" fmla="*/ 7 h 7"/>
                <a:gd name="T8" fmla="*/ 26 w 2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7">
                  <a:moveTo>
                    <a:pt x="26" y="3"/>
                  </a:moveTo>
                  <a:cubicBezTo>
                    <a:pt x="19" y="3"/>
                    <a:pt x="11" y="3"/>
                    <a:pt x="4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10" y="7"/>
                    <a:pt x="19" y="7"/>
                    <a:pt x="26" y="7"/>
                  </a:cubicBezTo>
                  <a:cubicBezTo>
                    <a:pt x="29" y="7"/>
                    <a:pt x="29" y="3"/>
                    <a:pt x="26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3698" y="4094"/>
              <a:ext cx="106" cy="18"/>
            </a:xfrm>
            <a:custGeom>
              <a:avLst/>
              <a:gdLst>
                <a:gd name="T0" fmla="*/ 27 w 30"/>
                <a:gd name="T1" fmla="*/ 1 h 6"/>
                <a:gd name="T2" fmla="*/ 3 w 30"/>
                <a:gd name="T3" fmla="*/ 2 h 6"/>
                <a:gd name="T4" fmla="*/ 3 w 30"/>
                <a:gd name="T5" fmla="*/ 6 h 6"/>
                <a:gd name="T6" fmla="*/ 27 w 30"/>
                <a:gd name="T7" fmla="*/ 5 h 6"/>
                <a:gd name="T8" fmla="*/ 27 w 3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27" y="1"/>
                  </a:moveTo>
                  <a:cubicBezTo>
                    <a:pt x="19" y="1"/>
                    <a:pt x="11" y="1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9" y="5"/>
                    <a:pt x="27" y="5"/>
                  </a:cubicBezTo>
                  <a:cubicBezTo>
                    <a:pt x="30" y="5"/>
                    <a:pt x="30" y="0"/>
                    <a:pt x="27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3846" y="4103"/>
              <a:ext cx="85" cy="18"/>
            </a:xfrm>
            <a:custGeom>
              <a:avLst/>
              <a:gdLst>
                <a:gd name="T0" fmla="*/ 21 w 24"/>
                <a:gd name="T1" fmla="*/ 1 h 6"/>
                <a:gd name="T2" fmla="*/ 3 w 24"/>
                <a:gd name="T3" fmla="*/ 0 h 6"/>
                <a:gd name="T4" fmla="*/ 3 w 24"/>
                <a:gd name="T5" fmla="*/ 4 h 6"/>
                <a:gd name="T6" fmla="*/ 20 w 24"/>
                <a:gd name="T7" fmla="*/ 5 h 6"/>
                <a:gd name="T8" fmla="*/ 21 w 2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21" y="1"/>
                  </a:moveTo>
                  <a:cubicBezTo>
                    <a:pt x="15" y="0"/>
                    <a:pt x="9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9" y="4"/>
                    <a:pt x="14" y="4"/>
                    <a:pt x="20" y="5"/>
                  </a:cubicBezTo>
                  <a:cubicBezTo>
                    <a:pt x="23" y="6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3977" y="4094"/>
              <a:ext cx="109" cy="24"/>
            </a:xfrm>
            <a:custGeom>
              <a:avLst/>
              <a:gdLst>
                <a:gd name="T0" fmla="*/ 28 w 31"/>
                <a:gd name="T1" fmla="*/ 2 h 8"/>
                <a:gd name="T2" fmla="*/ 3 w 31"/>
                <a:gd name="T3" fmla="*/ 3 h 8"/>
                <a:gd name="T4" fmla="*/ 4 w 31"/>
                <a:gd name="T5" fmla="*/ 7 h 8"/>
                <a:gd name="T6" fmla="*/ 28 w 31"/>
                <a:gd name="T7" fmla="*/ 6 h 8"/>
                <a:gd name="T8" fmla="*/ 28 w 31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8">
                  <a:moveTo>
                    <a:pt x="28" y="2"/>
                  </a:moveTo>
                  <a:cubicBezTo>
                    <a:pt x="20" y="2"/>
                    <a:pt x="11" y="0"/>
                    <a:pt x="3" y="3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12" y="5"/>
                    <a:pt x="20" y="6"/>
                    <a:pt x="28" y="6"/>
                  </a:cubicBezTo>
                  <a:cubicBezTo>
                    <a:pt x="31" y="6"/>
                    <a:pt x="31" y="2"/>
                    <a:pt x="28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4129" y="4092"/>
              <a:ext cx="102" cy="17"/>
            </a:xfrm>
            <a:custGeom>
              <a:avLst/>
              <a:gdLst>
                <a:gd name="T0" fmla="*/ 25 w 29"/>
                <a:gd name="T1" fmla="*/ 1 h 6"/>
                <a:gd name="T2" fmla="*/ 3 w 29"/>
                <a:gd name="T3" fmla="*/ 2 h 6"/>
                <a:gd name="T4" fmla="*/ 3 w 29"/>
                <a:gd name="T5" fmla="*/ 6 h 6"/>
                <a:gd name="T6" fmla="*/ 26 w 29"/>
                <a:gd name="T7" fmla="*/ 5 h 6"/>
                <a:gd name="T8" fmla="*/ 25 w 2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5" y="1"/>
                  </a:moveTo>
                  <a:cubicBezTo>
                    <a:pt x="17" y="2"/>
                    <a:pt x="10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8" y="6"/>
                    <a:pt x="26" y="5"/>
                  </a:cubicBezTo>
                  <a:cubicBezTo>
                    <a:pt x="29" y="4"/>
                    <a:pt x="27" y="0"/>
                    <a:pt x="25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4273" y="4103"/>
              <a:ext cx="110" cy="21"/>
            </a:xfrm>
            <a:custGeom>
              <a:avLst/>
              <a:gdLst>
                <a:gd name="T0" fmla="*/ 28 w 31"/>
                <a:gd name="T1" fmla="*/ 2 h 7"/>
                <a:gd name="T2" fmla="*/ 3 w 31"/>
                <a:gd name="T3" fmla="*/ 2 h 7"/>
                <a:gd name="T4" fmla="*/ 3 w 31"/>
                <a:gd name="T5" fmla="*/ 6 h 7"/>
                <a:gd name="T6" fmla="*/ 27 w 31"/>
                <a:gd name="T7" fmla="*/ 6 h 7"/>
                <a:gd name="T8" fmla="*/ 28 w 31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28" y="2"/>
                  </a:moveTo>
                  <a:cubicBezTo>
                    <a:pt x="20" y="0"/>
                    <a:pt x="11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9" y="4"/>
                    <a:pt x="27" y="6"/>
                  </a:cubicBezTo>
                  <a:cubicBezTo>
                    <a:pt x="30" y="7"/>
                    <a:pt x="31" y="3"/>
                    <a:pt x="28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4432" y="4097"/>
              <a:ext cx="95" cy="24"/>
            </a:xfrm>
            <a:custGeom>
              <a:avLst/>
              <a:gdLst>
                <a:gd name="T0" fmla="*/ 23 w 27"/>
                <a:gd name="T1" fmla="*/ 1 h 8"/>
                <a:gd name="T2" fmla="*/ 4 w 27"/>
                <a:gd name="T3" fmla="*/ 2 h 8"/>
                <a:gd name="T4" fmla="*/ 3 w 27"/>
                <a:gd name="T5" fmla="*/ 6 h 8"/>
                <a:gd name="T6" fmla="*/ 24 w 27"/>
                <a:gd name="T7" fmla="*/ 5 h 8"/>
                <a:gd name="T8" fmla="*/ 23 w 27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23" y="1"/>
                  </a:moveTo>
                  <a:cubicBezTo>
                    <a:pt x="17" y="2"/>
                    <a:pt x="10" y="3"/>
                    <a:pt x="4" y="2"/>
                  </a:cubicBezTo>
                  <a:cubicBezTo>
                    <a:pt x="1" y="1"/>
                    <a:pt x="0" y="6"/>
                    <a:pt x="3" y="6"/>
                  </a:cubicBezTo>
                  <a:cubicBezTo>
                    <a:pt x="10" y="8"/>
                    <a:pt x="17" y="6"/>
                    <a:pt x="24" y="5"/>
                  </a:cubicBezTo>
                  <a:cubicBezTo>
                    <a:pt x="27" y="5"/>
                    <a:pt x="26" y="0"/>
                    <a:pt x="23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4580" y="4094"/>
              <a:ext cx="120" cy="27"/>
            </a:xfrm>
            <a:custGeom>
              <a:avLst/>
              <a:gdLst>
                <a:gd name="T0" fmla="*/ 31 w 34"/>
                <a:gd name="T1" fmla="*/ 1 h 9"/>
                <a:gd name="T2" fmla="*/ 18 w 34"/>
                <a:gd name="T3" fmla="*/ 2 h 9"/>
                <a:gd name="T4" fmla="*/ 5 w 34"/>
                <a:gd name="T5" fmla="*/ 1 h 9"/>
                <a:gd name="T6" fmla="*/ 2 w 34"/>
                <a:gd name="T7" fmla="*/ 5 h 9"/>
                <a:gd name="T8" fmla="*/ 31 w 34"/>
                <a:gd name="T9" fmla="*/ 5 h 9"/>
                <a:gd name="T10" fmla="*/ 31 w 34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9">
                  <a:moveTo>
                    <a:pt x="31" y="1"/>
                  </a:moveTo>
                  <a:cubicBezTo>
                    <a:pt x="27" y="1"/>
                    <a:pt x="22" y="1"/>
                    <a:pt x="18" y="2"/>
                  </a:cubicBezTo>
                  <a:cubicBezTo>
                    <a:pt x="14" y="2"/>
                    <a:pt x="9" y="3"/>
                    <a:pt x="5" y="1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11" y="9"/>
                    <a:pt x="22" y="5"/>
                    <a:pt x="31" y="5"/>
                  </a:cubicBezTo>
                  <a:cubicBezTo>
                    <a:pt x="34" y="5"/>
                    <a:pt x="34" y="0"/>
                    <a:pt x="31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4735" y="4092"/>
              <a:ext cx="110" cy="20"/>
            </a:xfrm>
            <a:custGeom>
              <a:avLst/>
              <a:gdLst>
                <a:gd name="T0" fmla="*/ 28 w 31"/>
                <a:gd name="T1" fmla="*/ 2 h 7"/>
                <a:gd name="T2" fmla="*/ 3 w 31"/>
                <a:gd name="T3" fmla="*/ 3 h 7"/>
                <a:gd name="T4" fmla="*/ 5 w 31"/>
                <a:gd name="T5" fmla="*/ 7 h 7"/>
                <a:gd name="T6" fmla="*/ 27 w 31"/>
                <a:gd name="T7" fmla="*/ 6 h 7"/>
                <a:gd name="T8" fmla="*/ 28 w 31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28" y="2"/>
                  </a:moveTo>
                  <a:cubicBezTo>
                    <a:pt x="20" y="0"/>
                    <a:pt x="11" y="1"/>
                    <a:pt x="3" y="3"/>
                  </a:cubicBezTo>
                  <a:cubicBezTo>
                    <a:pt x="0" y="3"/>
                    <a:pt x="2" y="7"/>
                    <a:pt x="5" y="7"/>
                  </a:cubicBezTo>
                  <a:cubicBezTo>
                    <a:pt x="12" y="6"/>
                    <a:pt x="19" y="4"/>
                    <a:pt x="27" y="6"/>
                  </a:cubicBezTo>
                  <a:cubicBezTo>
                    <a:pt x="29" y="7"/>
                    <a:pt x="31" y="2"/>
                    <a:pt x="28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4912" y="4097"/>
              <a:ext cx="84" cy="18"/>
            </a:xfrm>
            <a:custGeom>
              <a:avLst/>
              <a:gdLst>
                <a:gd name="T0" fmla="*/ 21 w 24"/>
                <a:gd name="T1" fmla="*/ 1 h 6"/>
                <a:gd name="T2" fmla="*/ 4 w 24"/>
                <a:gd name="T3" fmla="*/ 1 h 6"/>
                <a:gd name="T4" fmla="*/ 3 w 24"/>
                <a:gd name="T5" fmla="*/ 5 h 6"/>
                <a:gd name="T6" fmla="*/ 21 w 24"/>
                <a:gd name="T7" fmla="*/ 5 h 6"/>
                <a:gd name="T8" fmla="*/ 21 w 2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21" y="1"/>
                  </a:moveTo>
                  <a:cubicBezTo>
                    <a:pt x="16" y="1"/>
                    <a:pt x="10" y="2"/>
                    <a:pt x="4" y="1"/>
                  </a:cubicBezTo>
                  <a:cubicBezTo>
                    <a:pt x="1" y="0"/>
                    <a:pt x="0" y="5"/>
                    <a:pt x="3" y="5"/>
                  </a:cubicBezTo>
                  <a:cubicBezTo>
                    <a:pt x="9" y="6"/>
                    <a:pt x="15" y="5"/>
                    <a:pt x="21" y="5"/>
                  </a:cubicBezTo>
                  <a:cubicBezTo>
                    <a:pt x="24" y="5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5060" y="4100"/>
              <a:ext cx="92" cy="18"/>
            </a:xfrm>
            <a:custGeom>
              <a:avLst/>
              <a:gdLst>
                <a:gd name="T0" fmla="*/ 23 w 26"/>
                <a:gd name="T1" fmla="*/ 1 h 6"/>
                <a:gd name="T2" fmla="*/ 3 w 26"/>
                <a:gd name="T3" fmla="*/ 0 h 6"/>
                <a:gd name="T4" fmla="*/ 3 w 26"/>
                <a:gd name="T5" fmla="*/ 4 h 6"/>
                <a:gd name="T6" fmla="*/ 22 w 26"/>
                <a:gd name="T7" fmla="*/ 5 h 6"/>
                <a:gd name="T8" fmla="*/ 23 w 2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23" y="1"/>
                  </a:moveTo>
                  <a:cubicBezTo>
                    <a:pt x="16" y="0"/>
                    <a:pt x="9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9" y="4"/>
                    <a:pt x="16" y="4"/>
                    <a:pt x="22" y="5"/>
                  </a:cubicBezTo>
                  <a:cubicBezTo>
                    <a:pt x="25" y="6"/>
                    <a:pt x="26" y="1"/>
                    <a:pt x="23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5190" y="4094"/>
              <a:ext cx="103" cy="18"/>
            </a:xfrm>
            <a:custGeom>
              <a:avLst/>
              <a:gdLst>
                <a:gd name="T0" fmla="*/ 26 w 29"/>
                <a:gd name="T1" fmla="*/ 1 h 6"/>
                <a:gd name="T2" fmla="*/ 2 w 29"/>
                <a:gd name="T3" fmla="*/ 2 h 6"/>
                <a:gd name="T4" fmla="*/ 2 w 29"/>
                <a:gd name="T5" fmla="*/ 6 h 6"/>
                <a:gd name="T6" fmla="*/ 26 w 29"/>
                <a:gd name="T7" fmla="*/ 5 h 6"/>
                <a:gd name="T8" fmla="*/ 26 w 2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6" y="1"/>
                  </a:moveTo>
                  <a:cubicBezTo>
                    <a:pt x="18" y="2"/>
                    <a:pt x="10" y="2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10" y="6"/>
                    <a:pt x="18" y="6"/>
                    <a:pt x="26" y="5"/>
                  </a:cubicBezTo>
                  <a:cubicBezTo>
                    <a:pt x="29" y="5"/>
                    <a:pt x="29" y="0"/>
                    <a:pt x="26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5339" y="4092"/>
              <a:ext cx="116" cy="20"/>
            </a:xfrm>
            <a:custGeom>
              <a:avLst/>
              <a:gdLst>
                <a:gd name="T0" fmla="*/ 30 w 33"/>
                <a:gd name="T1" fmla="*/ 2 h 7"/>
                <a:gd name="T2" fmla="*/ 3 w 33"/>
                <a:gd name="T3" fmla="*/ 0 h 7"/>
                <a:gd name="T4" fmla="*/ 3 w 33"/>
                <a:gd name="T5" fmla="*/ 0 h 7"/>
                <a:gd name="T6" fmla="*/ 3 w 33"/>
                <a:gd name="T7" fmla="*/ 0 h 7"/>
                <a:gd name="T8" fmla="*/ 3 w 33"/>
                <a:gd name="T9" fmla="*/ 5 h 7"/>
                <a:gd name="T10" fmla="*/ 28 w 33"/>
                <a:gd name="T11" fmla="*/ 6 h 7"/>
                <a:gd name="T12" fmla="*/ 30 w 33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7">
                  <a:moveTo>
                    <a:pt x="30" y="2"/>
                  </a:moveTo>
                  <a:cubicBezTo>
                    <a:pt x="21" y="0"/>
                    <a:pt x="1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11" y="6"/>
                    <a:pt x="20" y="4"/>
                    <a:pt x="28" y="6"/>
                  </a:cubicBezTo>
                  <a:cubicBezTo>
                    <a:pt x="31" y="7"/>
                    <a:pt x="33" y="2"/>
                    <a:pt x="30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5480" y="4089"/>
              <a:ext cx="102" cy="14"/>
            </a:xfrm>
            <a:custGeom>
              <a:avLst/>
              <a:gdLst>
                <a:gd name="T0" fmla="*/ 26 w 29"/>
                <a:gd name="T1" fmla="*/ 0 h 5"/>
                <a:gd name="T2" fmla="*/ 3 w 29"/>
                <a:gd name="T3" fmla="*/ 0 h 5"/>
                <a:gd name="T4" fmla="*/ 3 w 29"/>
                <a:gd name="T5" fmla="*/ 5 h 5"/>
                <a:gd name="T6" fmla="*/ 26 w 29"/>
                <a:gd name="T7" fmla="*/ 5 h 5"/>
                <a:gd name="T8" fmla="*/ 26 w 2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">
                  <a:moveTo>
                    <a:pt x="2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9" y="5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5600" y="4089"/>
              <a:ext cx="98" cy="23"/>
            </a:xfrm>
            <a:custGeom>
              <a:avLst/>
              <a:gdLst>
                <a:gd name="T0" fmla="*/ 24 w 28"/>
                <a:gd name="T1" fmla="*/ 2 h 8"/>
                <a:gd name="T2" fmla="*/ 4 w 28"/>
                <a:gd name="T3" fmla="*/ 0 h 8"/>
                <a:gd name="T4" fmla="*/ 3 w 28"/>
                <a:gd name="T5" fmla="*/ 5 h 8"/>
                <a:gd name="T6" fmla="*/ 25 w 28"/>
                <a:gd name="T7" fmla="*/ 6 h 8"/>
                <a:gd name="T8" fmla="*/ 24 w 2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24" y="2"/>
                  </a:moveTo>
                  <a:cubicBezTo>
                    <a:pt x="17" y="3"/>
                    <a:pt x="11" y="3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ubicBezTo>
                    <a:pt x="10" y="7"/>
                    <a:pt x="18" y="8"/>
                    <a:pt x="25" y="6"/>
                  </a:cubicBezTo>
                  <a:cubicBezTo>
                    <a:pt x="28" y="5"/>
                    <a:pt x="27" y="1"/>
                    <a:pt x="24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5727" y="4103"/>
              <a:ext cx="98" cy="18"/>
            </a:xfrm>
            <a:custGeom>
              <a:avLst/>
              <a:gdLst>
                <a:gd name="T0" fmla="*/ 26 w 28"/>
                <a:gd name="T1" fmla="*/ 1 h 6"/>
                <a:gd name="T2" fmla="*/ 3 w 28"/>
                <a:gd name="T3" fmla="*/ 0 h 6"/>
                <a:gd name="T4" fmla="*/ 3 w 28"/>
                <a:gd name="T5" fmla="*/ 4 h 6"/>
                <a:gd name="T6" fmla="*/ 26 w 28"/>
                <a:gd name="T7" fmla="*/ 5 h 6"/>
                <a:gd name="T8" fmla="*/ 26 w 2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26" y="1"/>
                  </a:moveTo>
                  <a:cubicBezTo>
                    <a:pt x="18" y="0"/>
                    <a:pt x="11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11" y="4"/>
                    <a:pt x="18" y="4"/>
                    <a:pt x="26" y="5"/>
                  </a:cubicBezTo>
                  <a:cubicBezTo>
                    <a:pt x="28" y="6"/>
                    <a:pt x="28" y="1"/>
                    <a:pt x="26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5850" y="4092"/>
              <a:ext cx="109" cy="20"/>
            </a:xfrm>
            <a:custGeom>
              <a:avLst/>
              <a:gdLst>
                <a:gd name="T0" fmla="*/ 27 w 31"/>
                <a:gd name="T1" fmla="*/ 1 h 7"/>
                <a:gd name="T2" fmla="*/ 3 w 31"/>
                <a:gd name="T3" fmla="*/ 3 h 7"/>
                <a:gd name="T4" fmla="*/ 3 w 31"/>
                <a:gd name="T5" fmla="*/ 7 h 7"/>
                <a:gd name="T6" fmla="*/ 28 w 31"/>
                <a:gd name="T7" fmla="*/ 5 h 7"/>
                <a:gd name="T8" fmla="*/ 27 w 3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27" y="1"/>
                  </a:moveTo>
                  <a:cubicBezTo>
                    <a:pt x="19" y="2"/>
                    <a:pt x="11" y="3"/>
                    <a:pt x="3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11" y="7"/>
                    <a:pt x="20" y="6"/>
                    <a:pt x="28" y="5"/>
                  </a:cubicBezTo>
                  <a:cubicBezTo>
                    <a:pt x="31" y="4"/>
                    <a:pt x="30" y="0"/>
                    <a:pt x="27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5988" y="4097"/>
              <a:ext cx="102" cy="18"/>
            </a:xfrm>
            <a:custGeom>
              <a:avLst/>
              <a:gdLst>
                <a:gd name="T0" fmla="*/ 26 w 29"/>
                <a:gd name="T1" fmla="*/ 2 h 6"/>
                <a:gd name="T2" fmla="*/ 3 w 29"/>
                <a:gd name="T3" fmla="*/ 1 h 6"/>
                <a:gd name="T4" fmla="*/ 3 w 29"/>
                <a:gd name="T5" fmla="*/ 5 h 6"/>
                <a:gd name="T6" fmla="*/ 26 w 29"/>
                <a:gd name="T7" fmla="*/ 6 h 6"/>
                <a:gd name="T8" fmla="*/ 26 w 29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6" y="2"/>
                  </a:moveTo>
                  <a:cubicBezTo>
                    <a:pt x="19" y="1"/>
                    <a:pt x="11" y="0"/>
                    <a:pt x="3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11" y="4"/>
                    <a:pt x="19" y="6"/>
                    <a:pt x="26" y="6"/>
                  </a:cubicBezTo>
                  <a:cubicBezTo>
                    <a:pt x="29" y="6"/>
                    <a:pt x="29" y="2"/>
                    <a:pt x="26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6136" y="4100"/>
              <a:ext cx="102" cy="18"/>
            </a:xfrm>
            <a:custGeom>
              <a:avLst/>
              <a:gdLst>
                <a:gd name="T0" fmla="*/ 27 w 29"/>
                <a:gd name="T1" fmla="*/ 0 h 6"/>
                <a:gd name="T2" fmla="*/ 3 w 29"/>
                <a:gd name="T3" fmla="*/ 1 h 6"/>
                <a:gd name="T4" fmla="*/ 3 w 29"/>
                <a:gd name="T5" fmla="*/ 5 h 6"/>
                <a:gd name="T6" fmla="*/ 27 w 29"/>
                <a:gd name="T7" fmla="*/ 4 h 6"/>
                <a:gd name="T8" fmla="*/ 27 w 2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7" y="0"/>
                  </a:moveTo>
                  <a:cubicBezTo>
                    <a:pt x="19" y="0"/>
                    <a:pt x="11" y="0"/>
                    <a:pt x="3" y="1"/>
                  </a:cubicBezTo>
                  <a:cubicBezTo>
                    <a:pt x="0" y="1"/>
                    <a:pt x="0" y="6"/>
                    <a:pt x="3" y="5"/>
                  </a:cubicBezTo>
                  <a:cubicBezTo>
                    <a:pt x="11" y="4"/>
                    <a:pt x="19" y="4"/>
                    <a:pt x="27" y="4"/>
                  </a:cubicBezTo>
                  <a:cubicBezTo>
                    <a:pt x="29" y="4"/>
                    <a:pt x="29" y="0"/>
                    <a:pt x="27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6298" y="4100"/>
              <a:ext cx="92" cy="18"/>
            </a:xfrm>
            <a:custGeom>
              <a:avLst/>
              <a:gdLst>
                <a:gd name="T0" fmla="*/ 23 w 26"/>
                <a:gd name="T1" fmla="*/ 2 h 6"/>
                <a:gd name="T2" fmla="*/ 4 w 26"/>
                <a:gd name="T3" fmla="*/ 1 h 6"/>
                <a:gd name="T4" fmla="*/ 3 w 26"/>
                <a:gd name="T5" fmla="*/ 5 h 6"/>
                <a:gd name="T6" fmla="*/ 23 w 26"/>
                <a:gd name="T7" fmla="*/ 6 h 6"/>
                <a:gd name="T8" fmla="*/ 23 w 2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23" y="2"/>
                  </a:moveTo>
                  <a:cubicBezTo>
                    <a:pt x="17" y="2"/>
                    <a:pt x="10" y="2"/>
                    <a:pt x="4" y="1"/>
                  </a:cubicBezTo>
                  <a:cubicBezTo>
                    <a:pt x="1" y="0"/>
                    <a:pt x="0" y="5"/>
                    <a:pt x="3" y="5"/>
                  </a:cubicBezTo>
                  <a:cubicBezTo>
                    <a:pt x="10" y="6"/>
                    <a:pt x="16" y="6"/>
                    <a:pt x="23" y="6"/>
                  </a:cubicBezTo>
                  <a:cubicBezTo>
                    <a:pt x="26" y="6"/>
                    <a:pt x="26" y="2"/>
                    <a:pt x="23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6428" y="4103"/>
              <a:ext cx="99" cy="18"/>
            </a:xfrm>
            <a:custGeom>
              <a:avLst/>
              <a:gdLst>
                <a:gd name="T0" fmla="*/ 25 w 28"/>
                <a:gd name="T1" fmla="*/ 1 h 6"/>
                <a:gd name="T2" fmla="*/ 3 w 28"/>
                <a:gd name="T3" fmla="*/ 1 h 6"/>
                <a:gd name="T4" fmla="*/ 3 w 28"/>
                <a:gd name="T5" fmla="*/ 5 h 6"/>
                <a:gd name="T6" fmla="*/ 25 w 28"/>
                <a:gd name="T7" fmla="*/ 5 h 6"/>
                <a:gd name="T8" fmla="*/ 25 w 2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25" y="1"/>
                  </a:moveTo>
                  <a:cubicBezTo>
                    <a:pt x="17" y="1"/>
                    <a:pt x="10" y="2"/>
                    <a:pt x="3" y="1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10" y="6"/>
                    <a:pt x="17" y="5"/>
                    <a:pt x="25" y="5"/>
                  </a:cubicBezTo>
                  <a:cubicBezTo>
                    <a:pt x="28" y="5"/>
                    <a:pt x="28" y="1"/>
                    <a:pt x="25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6545" y="4103"/>
              <a:ext cx="92" cy="21"/>
            </a:xfrm>
            <a:custGeom>
              <a:avLst/>
              <a:gdLst>
                <a:gd name="T0" fmla="*/ 22 w 26"/>
                <a:gd name="T1" fmla="*/ 1 h 7"/>
                <a:gd name="T2" fmla="*/ 4 w 26"/>
                <a:gd name="T3" fmla="*/ 1 h 7"/>
                <a:gd name="T4" fmla="*/ 3 w 26"/>
                <a:gd name="T5" fmla="*/ 5 h 7"/>
                <a:gd name="T6" fmla="*/ 23 w 26"/>
                <a:gd name="T7" fmla="*/ 5 h 7"/>
                <a:gd name="T8" fmla="*/ 22 w 2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22" y="1"/>
                  </a:moveTo>
                  <a:cubicBezTo>
                    <a:pt x="16" y="2"/>
                    <a:pt x="10" y="3"/>
                    <a:pt x="4" y="1"/>
                  </a:cubicBezTo>
                  <a:cubicBezTo>
                    <a:pt x="1" y="0"/>
                    <a:pt x="0" y="4"/>
                    <a:pt x="3" y="5"/>
                  </a:cubicBezTo>
                  <a:cubicBezTo>
                    <a:pt x="9" y="7"/>
                    <a:pt x="16" y="6"/>
                    <a:pt x="23" y="5"/>
                  </a:cubicBezTo>
                  <a:cubicBezTo>
                    <a:pt x="26" y="5"/>
                    <a:pt x="25" y="0"/>
                    <a:pt x="22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6682" y="4103"/>
              <a:ext cx="110" cy="18"/>
            </a:xfrm>
            <a:custGeom>
              <a:avLst/>
              <a:gdLst>
                <a:gd name="T0" fmla="*/ 28 w 31"/>
                <a:gd name="T1" fmla="*/ 2 h 6"/>
                <a:gd name="T2" fmla="*/ 3 w 31"/>
                <a:gd name="T3" fmla="*/ 1 h 6"/>
                <a:gd name="T4" fmla="*/ 3 w 31"/>
                <a:gd name="T5" fmla="*/ 5 h 6"/>
                <a:gd name="T6" fmla="*/ 28 w 31"/>
                <a:gd name="T7" fmla="*/ 6 h 6"/>
                <a:gd name="T8" fmla="*/ 28 w 31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">
                  <a:moveTo>
                    <a:pt x="28" y="2"/>
                  </a:moveTo>
                  <a:cubicBezTo>
                    <a:pt x="19" y="2"/>
                    <a:pt x="11" y="2"/>
                    <a:pt x="3" y="1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11" y="6"/>
                    <a:pt x="19" y="6"/>
                    <a:pt x="28" y="6"/>
                  </a:cubicBezTo>
                  <a:cubicBezTo>
                    <a:pt x="31" y="6"/>
                    <a:pt x="31" y="2"/>
                    <a:pt x="28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6820" y="4103"/>
              <a:ext cx="106" cy="21"/>
            </a:xfrm>
            <a:custGeom>
              <a:avLst/>
              <a:gdLst>
                <a:gd name="T0" fmla="*/ 27 w 30"/>
                <a:gd name="T1" fmla="*/ 2 h 7"/>
                <a:gd name="T2" fmla="*/ 3 w 30"/>
                <a:gd name="T3" fmla="*/ 1 h 7"/>
                <a:gd name="T4" fmla="*/ 3 w 30"/>
                <a:gd name="T5" fmla="*/ 5 h 7"/>
                <a:gd name="T6" fmla="*/ 26 w 30"/>
                <a:gd name="T7" fmla="*/ 6 h 7"/>
                <a:gd name="T8" fmla="*/ 27 w 30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27" y="2"/>
                  </a:moveTo>
                  <a:cubicBezTo>
                    <a:pt x="19" y="0"/>
                    <a:pt x="11" y="1"/>
                    <a:pt x="3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11" y="5"/>
                    <a:pt x="19" y="4"/>
                    <a:pt x="26" y="6"/>
                  </a:cubicBezTo>
                  <a:cubicBezTo>
                    <a:pt x="29" y="7"/>
                    <a:pt x="30" y="3"/>
                    <a:pt x="27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6961" y="4106"/>
              <a:ext cx="92" cy="18"/>
            </a:xfrm>
            <a:custGeom>
              <a:avLst/>
              <a:gdLst>
                <a:gd name="T0" fmla="*/ 23 w 26"/>
                <a:gd name="T1" fmla="*/ 2 h 6"/>
                <a:gd name="T2" fmla="*/ 4 w 26"/>
                <a:gd name="T3" fmla="*/ 1 h 6"/>
                <a:gd name="T4" fmla="*/ 3 w 26"/>
                <a:gd name="T5" fmla="*/ 5 h 6"/>
                <a:gd name="T6" fmla="*/ 23 w 26"/>
                <a:gd name="T7" fmla="*/ 6 h 6"/>
                <a:gd name="T8" fmla="*/ 23 w 2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23" y="2"/>
                  </a:moveTo>
                  <a:cubicBezTo>
                    <a:pt x="17" y="2"/>
                    <a:pt x="10" y="2"/>
                    <a:pt x="4" y="1"/>
                  </a:cubicBezTo>
                  <a:cubicBezTo>
                    <a:pt x="1" y="0"/>
                    <a:pt x="0" y="5"/>
                    <a:pt x="3" y="5"/>
                  </a:cubicBezTo>
                  <a:cubicBezTo>
                    <a:pt x="10" y="6"/>
                    <a:pt x="17" y="6"/>
                    <a:pt x="23" y="6"/>
                  </a:cubicBezTo>
                  <a:cubicBezTo>
                    <a:pt x="26" y="6"/>
                    <a:pt x="26" y="2"/>
                    <a:pt x="23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7081" y="4106"/>
              <a:ext cx="113" cy="24"/>
            </a:xfrm>
            <a:custGeom>
              <a:avLst/>
              <a:gdLst>
                <a:gd name="T0" fmla="*/ 28 w 32"/>
                <a:gd name="T1" fmla="*/ 1 h 8"/>
                <a:gd name="T2" fmla="*/ 3 w 32"/>
                <a:gd name="T3" fmla="*/ 2 h 8"/>
                <a:gd name="T4" fmla="*/ 3 w 32"/>
                <a:gd name="T5" fmla="*/ 6 h 8"/>
                <a:gd name="T6" fmla="*/ 29 w 32"/>
                <a:gd name="T7" fmla="*/ 5 h 8"/>
                <a:gd name="T8" fmla="*/ 28 w 3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1"/>
                  </a:moveTo>
                  <a:cubicBezTo>
                    <a:pt x="20" y="3"/>
                    <a:pt x="11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2" y="6"/>
                    <a:pt x="21" y="8"/>
                    <a:pt x="29" y="5"/>
                  </a:cubicBezTo>
                  <a:cubicBezTo>
                    <a:pt x="32" y="4"/>
                    <a:pt x="31" y="0"/>
                    <a:pt x="28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7219" y="4103"/>
              <a:ext cx="95" cy="18"/>
            </a:xfrm>
            <a:custGeom>
              <a:avLst/>
              <a:gdLst>
                <a:gd name="T0" fmla="*/ 23 w 27"/>
                <a:gd name="T1" fmla="*/ 1 h 6"/>
                <a:gd name="T2" fmla="*/ 3 w 27"/>
                <a:gd name="T3" fmla="*/ 2 h 6"/>
                <a:gd name="T4" fmla="*/ 3 w 27"/>
                <a:gd name="T5" fmla="*/ 6 h 6"/>
                <a:gd name="T6" fmla="*/ 24 w 27"/>
                <a:gd name="T7" fmla="*/ 5 h 6"/>
                <a:gd name="T8" fmla="*/ 23 w 2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23" y="1"/>
                  </a:moveTo>
                  <a:cubicBezTo>
                    <a:pt x="16" y="2"/>
                    <a:pt x="10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0" y="6"/>
                    <a:pt x="17" y="6"/>
                    <a:pt x="24" y="5"/>
                  </a:cubicBezTo>
                  <a:cubicBezTo>
                    <a:pt x="27" y="5"/>
                    <a:pt x="25" y="0"/>
                    <a:pt x="23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7321" y="4109"/>
              <a:ext cx="106" cy="15"/>
            </a:xfrm>
            <a:custGeom>
              <a:avLst/>
              <a:gdLst>
                <a:gd name="T0" fmla="*/ 27 w 30"/>
                <a:gd name="T1" fmla="*/ 0 h 5"/>
                <a:gd name="T2" fmla="*/ 3 w 30"/>
                <a:gd name="T3" fmla="*/ 1 h 5"/>
                <a:gd name="T4" fmla="*/ 3 w 30"/>
                <a:gd name="T5" fmla="*/ 5 h 5"/>
                <a:gd name="T6" fmla="*/ 27 w 30"/>
                <a:gd name="T7" fmla="*/ 4 h 5"/>
                <a:gd name="T8" fmla="*/ 27 w 3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">
                  <a:moveTo>
                    <a:pt x="27" y="0"/>
                  </a:moveTo>
                  <a:cubicBezTo>
                    <a:pt x="19" y="0"/>
                    <a:pt x="11" y="1"/>
                    <a:pt x="3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11" y="5"/>
                    <a:pt x="19" y="4"/>
                    <a:pt x="27" y="4"/>
                  </a:cubicBezTo>
                  <a:cubicBezTo>
                    <a:pt x="30" y="4"/>
                    <a:pt x="30" y="0"/>
                    <a:pt x="27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7448" y="4077"/>
              <a:ext cx="25" cy="59"/>
            </a:xfrm>
            <a:custGeom>
              <a:avLst/>
              <a:gdLst>
                <a:gd name="T0" fmla="*/ 1 w 7"/>
                <a:gd name="T1" fmla="*/ 7 h 20"/>
                <a:gd name="T2" fmla="*/ 1 w 7"/>
                <a:gd name="T3" fmla="*/ 7 h 20"/>
                <a:gd name="T4" fmla="*/ 2 w 7"/>
                <a:gd name="T5" fmla="*/ 17 h 20"/>
                <a:gd name="T6" fmla="*/ 7 w 7"/>
                <a:gd name="T7" fmla="*/ 17 h 20"/>
                <a:gd name="T8" fmla="*/ 6 w 7"/>
                <a:gd name="T9" fmla="*/ 3 h 20"/>
                <a:gd name="T10" fmla="*/ 2 w 7"/>
                <a:gd name="T11" fmla="*/ 1 h 20"/>
                <a:gd name="T12" fmla="*/ 0 w 7"/>
                <a:gd name="T13" fmla="*/ 3 h 20"/>
                <a:gd name="T14" fmla="*/ 1 w 7"/>
                <a:gd name="T15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2" y="10"/>
                    <a:pt x="2" y="14"/>
                    <a:pt x="2" y="17"/>
                  </a:cubicBezTo>
                  <a:cubicBezTo>
                    <a:pt x="2" y="20"/>
                    <a:pt x="7" y="20"/>
                    <a:pt x="7" y="17"/>
                  </a:cubicBezTo>
                  <a:cubicBezTo>
                    <a:pt x="7" y="13"/>
                    <a:pt x="6" y="8"/>
                    <a:pt x="6" y="3"/>
                  </a:cubicBezTo>
                  <a:cubicBezTo>
                    <a:pt x="6" y="1"/>
                    <a:pt x="4" y="0"/>
                    <a:pt x="2" y="1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4"/>
                    <a:pt x="1" y="5"/>
                    <a:pt x="1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7444" y="3994"/>
              <a:ext cx="22" cy="65"/>
            </a:xfrm>
            <a:custGeom>
              <a:avLst/>
              <a:gdLst>
                <a:gd name="T0" fmla="*/ 1 w 6"/>
                <a:gd name="T1" fmla="*/ 19 h 22"/>
                <a:gd name="T2" fmla="*/ 6 w 6"/>
                <a:gd name="T3" fmla="*/ 19 h 22"/>
                <a:gd name="T4" fmla="*/ 5 w 6"/>
                <a:gd name="T5" fmla="*/ 3 h 22"/>
                <a:gd name="T6" fmla="*/ 0 w 6"/>
                <a:gd name="T7" fmla="*/ 3 h 22"/>
                <a:gd name="T8" fmla="*/ 1 w 6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2">
                  <a:moveTo>
                    <a:pt x="1" y="19"/>
                  </a:moveTo>
                  <a:cubicBezTo>
                    <a:pt x="1" y="22"/>
                    <a:pt x="6" y="22"/>
                    <a:pt x="6" y="19"/>
                  </a:cubicBezTo>
                  <a:cubicBezTo>
                    <a:pt x="6" y="14"/>
                    <a:pt x="5" y="9"/>
                    <a:pt x="5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1" y="9"/>
                    <a:pt x="1" y="14"/>
                    <a:pt x="1" y="1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4"/>
            <p:cNvSpPr/>
            <p:nvPr/>
          </p:nvSpPr>
          <p:spPr bwMode="auto">
            <a:xfrm>
              <a:off x="7444" y="3910"/>
              <a:ext cx="18" cy="63"/>
            </a:xfrm>
            <a:custGeom>
              <a:avLst/>
              <a:gdLst>
                <a:gd name="T0" fmla="*/ 0 w 5"/>
                <a:gd name="T1" fmla="*/ 5 h 21"/>
                <a:gd name="T2" fmla="*/ 1 w 5"/>
                <a:gd name="T3" fmla="*/ 6 h 21"/>
                <a:gd name="T4" fmla="*/ 0 w 5"/>
                <a:gd name="T5" fmla="*/ 11 h 21"/>
                <a:gd name="T6" fmla="*/ 0 w 5"/>
                <a:gd name="T7" fmla="*/ 15 h 21"/>
                <a:gd name="T8" fmla="*/ 0 w 5"/>
                <a:gd name="T9" fmla="*/ 17 h 21"/>
                <a:gd name="T10" fmla="*/ 0 w 5"/>
                <a:gd name="T11" fmla="*/ 17 h 21"/>
                <a:gd name="T12" fmla="*/ 0 w 5"/>
                <a:gd name="T13" fmla="*/ 18 h 21"/>
                <a:gd name="T14" fmla="*/ 0 w 5"/>
                <a:gd name="T15" fmla="*/ 19 h 21"/>
                <a:gd name="T16" fmla="*/ 5 w 5"/>
                <a:gd name="T17" fmla="*/ 18 h 21"/>
                <a:gd name="T18" fmla="*/ 5 w 5"/>
                <a:gd name="T19" fmla="*/ 7 h 21"/>
                <a:gd name="T20" fmla="*/ 5 w 5"/>
                <a:gd name="T21" fmla="*/ 2 h 21"/>
                <a:gd name="T22" fmla="*/ 0 w 5"/>
                <a:gd name="T23" fmla="*/ 3 h 21"/>
                <a:gd name="T24" fmla="*/ 0 w 5"/>
                <a:gd name="T25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21">
                  <a:moveTo>
                    <a:pt x="0" y="5"/>
                  </a:moveTo>
                  <a:cubicBezTo>
                    <a:pt x="0" y="5"/>
                    <a:pt x="1" y="6"/>
                    <a:pt x="1" y="6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7"/>
                    <a:pt x="0" y="18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1" y="21"/>
                    <a:pt x="4" y="20"/>
                    <a:pt x="5" y="18"/>
                  </a:cubicBezTo>
                  <a:cubicBezTo>
                    <a:pt x="5" y="15"/>
                    <a:pt x="5" y="11"/>
                    <a:pt x="5" y="7"/>
                  </a:cubicBezTo>
                  <a:cubicBezTo>
                    <a:pt x="5" y="6"/>
                    <a:pt x="5" y="3"/>
                    <a:pt x="5" y="2"/>
                  </a:cubicBezTo>
                  <a:cubicBezTo>
                    <a:pt x="3" y="0"/>
                    <a:pt x="1" y="1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7444" y="3827"/>
              <a:ext cx="18" cy="69"/>
            </a:xfrm>
            <a:custGeom>
              <a:avLst/>
              <a:gdLst>
                <a:gd name="T0" fmla="*/ 5 w 5"/>
                <a:gd name="T1" fmla="*/ 20 h 23"/>
                <a:gd name="T2" fmla="*/ 5 w 5"/>
                <a:gd name="T3" fmla="*/ 3 h 23"/>
                <a:gd name="T4" fmla="*/ 0 w 5"/>
                <a:gd name="T5" fmla="*/ 3 h 23"/>
                <a:gd name="T6" fmla="*/ 0 w 5"/>
                <a:gd name="T7" fmla="*/ 20 h 23"/>
                <a:gd name="T8" fmla="*/ 5 w 5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3">
                  <a:moveTo>
                    <a:pt x="5" y="20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5" y="23"/>
                    <a:pt x="5" y="2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7448" y="3747"/>
              <a:ext cx="18" cy="57"/>
            </a:xfrm>
            <a:custGeom>
              <a:avLst/>
              <a:gdLst>
                <a:gd name="T0" fmla="*/ 5 w 5"/>
                <a:gd name="T1" fmla="*/ 16 h 19"/>
                <a:gd name="T2" fmla="*/ 5 w 5"/>
                <a:gd name="T3" fmla="*/ 3 h 19"/>
                <a:gd name="T4" fmla="*/ 0 w 5"/>
                <a:gd name="T5" fmla="*/ 3 h 19"/>
                <a:gd name="T6" fmla="*/ 0 w 5"/>
                <a:gd name="T7" fmla="*/ 16 h 19"/>
                <a:gd name="T8" fmla="*/ 5 w 5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9">
                  <a:moveTo>
                    <a:pt x="5" y="16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5" y="19"/>
                    <a:pt x="5" y="1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7448" y="3658"/>
              <a:ext cx="18" cy="63"/>
            </a:xfrm>
            <a:custGeom>
              <a:avLst/>
              <a:gdLst>
                <a:gd name="T0" fmla="*/ 5 w 5"/>
                <a:gd name="T1" fmla="*/ 18 h 21"/>
                <a:gd name="T2" fmla="*/ 5 w 5"/>
                <a:gd name="T3" fmla="*/ 2 h 21"/>
                <a:gd name="T4" fmla="*/ 0 w 5"/>
                <a:gd name="T5" fmla="*/ 2 h 21"/>
                <a:gd name="T6" fmla="*/ 0 w 5"/>
                <a:gd name="T7" fmla="*/ 18 h 21"/>
                <a:gd name="T8" fmla="*/ 5 w 5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1">
                  <a:moveTo>
                    <a:pt x="5" y="18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0"/>
                    <a:pt x="0" y="0"/>
                    <a:pt x="0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5" y="21"/>
                    <a:pt x="5" y="1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7444" y="3557"/>
              <a:ext cx="25" cy="80"/>
            </a:xfrm>
            <a:custGeom>
              <a:avLst/>
              <a:gdLst>
                <a:gd name="T0" fmla="*/ 2 w 7"/>
                <a:gd name="T1" fmla="*/ 24 h 27"/>
                <a:gd name="T2" fmla="*/ 7 w 7"/>
                <a:gd name="T3" fmla="*/ 23 h 27"/>
                <a:gd name="T4" fmla="*/ 5 w 7"/>
                <a:gd name="T5" fmla="*/ 3 h 27"/>
                <a:gd name="T6" fmla="*/ 0 w 7"/>
                <a:gd name="T7" fmla="*/ 4 h 27"/>
                <a:gd name="T8" fmla="*/ 2 w 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7">
                  <a:moveTo>
                    <a:pt x="2" y="24"/>
                  </a:moveTo>
                  <a:cubicBezTo>
                    <a:pt x="3" y="27"/>
                    <a:pt x="7" y="26"/>
                    <a:pt x="7" y="23"/>
                  </a:cubicBezTo>
                  <a:cubicBezTo>
                    <a:pt x="6" y="17"/>
                    <a:pt x="6" y="10"/>
                    <a:pt x="5" y="3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1" y="11"/>
                    <a:pt x="1" y="18"/>
                    <a:pt x="2" y="2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9"/>
            <p:cNvSpPr/>
            <p:nvPr/>
          </p:nvSpPr>
          <p:spPr bwMode="auto">
            <a:xfrm>
              <a:off x="7444" y="3462"/>
              <a:ext cx="25" cy="75"/>
            </a:xfrm>
            <a:custGeom>
              <a:avLst/>
              <a:gdLst>
                <a:gd name="T0" fmla="*/ 5 w 7"/>
                <a:gd name="T1" fmla="*/ 22 h 25"/>
                <a:gd name="T2" fmla="*/ 7 w 7"/>
                <a:gd name="T3" fmla="*/ 4 h 25"/>
                <a:gd name="T4" fmla="*/ 2 w 7"/>
                <a:gd name="T5" fmla="*/ 2 h 25"/>
                <a:gd name="T6" fmla="*/ 0 w 7"/>
                <a:gd name="T7" fmla="*/ 20 h 25"/>
                <a:gd name="T8" fmla="*/ 5 w 7"/>
                <a:gd name="T9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5">
                  <a:moveTo>
                    <a:pt x="5" y="22"/>
                  </a:moveTo>
                  <a:cubicBezTo>
                    <a:pt x="6" y="16"/>
                    <a:pt x="5" y="10"/>
                    <a:pt x="7" y="4"/>
                  </a:cubicBezTo>
                  <a:cubicBezTo>
                    <a:pt x="7" y="1"/>
                    <a:pt x="3" y="0"/>
                    <a:pt x="2" y="2"/>
                  </a:cubicBezTo>
                  <a:cubicBezTo>
                    <a:pt x="1" y="8"/>
                    <a:pt x="1" y="14"/>
                    <a:pt x="0" y="20"/>
                  </a:cubicBezTo>
                  <a:cubicBezTo>
                    <a:pt x="0" y="23"/>
                    <a:pt x="4" y="25"/>
                    <a:pt x="5" y="2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7448" y="3364"/>
              <a:ext cx="21" cy="75"/>
            </a:xfrm>
            <a:custGeom>
              <a:avLst/>
              <a:gdLst>
                <a:gd name="T0" fmla="*/ 5 w 6"/>
                <a:gd name="T1" fmla="*/ 22 h 25"/>
                <a:gd name="T2" fmla="*/ 6 w 6"/>
                <a:gd name="T3" fmla="*/ 3 h 25"/>
                <a:gd name="T4" fmla="*/ 1 w 6"/>
                <a:gd name="T5" fmla="*/ 3 h 25"/>
                <a:gd name="T6" fmla="*/ 0 w 6"/>
                <a:gd name="T7" fmla="*/ 22 h 25"/>
                <a:gd name="T8" fmla="*/ 5 w 6"/>
                <a:gd name="T9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5">
                  <a:moveTo>
                    <a:pt x="5" y="22"/>
                  </a:moveTo>
                  <a:cubicBezTo>
                    <a:pt x="5" y="16"/>
                    <a:pt x="6" y="10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ubicBezTo>
                    <a:pt x="1" y="10"/>
                    <a:pt x="0" y="16"/>
                    <a:pt x="0" y="22"/>
                  </a:cubicBezTo>
                  <a:cubicBezTo>
                    <a:pt x="0" y="25"/>
                    <a:pt x="5" y="25"/>
                    <a:pt x="5" y="2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7444" y="3272"/>
              <a:ext cx="25" cy="75"/>
            </a:xfrm>
            <a:custGeom>
              <a:avLst/>
              <a:gdLst>
                <a:gd name="T0" fmla="*/ 5 w 7"/>
                <a:gd name="T1" fmla="*/ 22 h 25"/>
                <a:gd name="T2" fmla="*/ 5 w 7"/>
                <a:gd name="T3" fmla="*/ 12 h 25"/>
                <a:gd name="T4" fmla="*/ 5 w 7"/>
                <a:gd name="T5" fmla="*/ 7 h 25"/>
                <a:gd name="T6" fmla="*/ 5 w 7"/>
                <a:gd name="T7" fmla="*/ 5 h 25"/>
                <a:gd name="T8" fmla="*/ 5 w 7"/>
                <a:gd name="T9" fmla="*/ 4 h 25"/>
                <a:gd name="T10" fmla="*/ 2 w 7"/>
                <a:gd name="T11" fmla="*/ 1 h 25"/>
                <a:gd name="T12" fmla="*/ 0 w 7"/>
                <a:gd name="T13" fmla="*/ 8 h 25"/>
                <a:gd name="T14" fmla="*/ 0 w 7"/>
                <a:gd name="T15" fmla="*/ 22 h 25"/>
                <a:gd name="T16" fmla="*/ 5 w 7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5">
                  <a:moveTo>
                    <a:pt x="5" y="22"/>
                  </a:moveTo>
                  <a:cubicBezTo>
                    <a:pt x="5" y="18"/>
                    <a:pt x="5" y="15"/>
                    <a:pt x="5" y="12"/>
                  </a:cubicBezTo>
                  <a:cubicBezTo>
                    <a:pt x="5" y="10"/>
                    <a:pt x="5" y="8"/>
                    <a:pt x="5" y="7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3"/>
                    <a:pt x="5" y="0"/>
                    <a:pt x="2" y="1"/>
                  </a:cubicBezTo>
                  <a:cubicBezTo>
                    <a:pt x="0" y="2"/>
                    <a:pt x="0" y="6"/>
                    <a:pt x="0" y="8"/>
                  </a:cubicBezTo>
                  <a:cubicBezTo>
                    <a:pt x="0" y="13"/>
                    <a:pt x="0" y="17"/>
                    <a:pt x="0" y="22"/>
                  </a:cubicBezTo>
                  <a:cubicBezTo>
                    <a:pt x="0" y="25"/>
                    <a:pt x="5" y="25"/>
                    <a:pt x="5" y="2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7451" y="3172"/>
              <a:ext cx="25" cy="77"/>
            </a:xfrm>
            <a:custGeom>
              <a:avLst/>
              <a:gdLst>
                <a:gd name="T0" fmla="*/ 0 w 7"/>
                <a:gd name="T1" fmla="*/ 7 h 26"/>
                <a:gd name="T2" fmla="*/ 1 w 7"/>
                <a:gd name="T3" fmla="*/ 16 h 26"/>
                <a:gd name="T4" fmla="*/ 1 w 7"/>
                <a:gd name="T5" fmla="*/ 19 h 26"/>
                <a:gd name="T6" fmla="*/ 2 w 7"/>
                <a:gd name="T7" fmla="*/ 21 h 26"/>
                <a:gd name="T8" fmla="*/ 5 w 7"/>
                <a:gd name="T9" fmla="*/ 23 h 26"/>
                <a:gd name="T10" fmla="*/ 5 w 7"/>
                <a:gd name="T11" fmla="*/ 14 h 26"/>
                <a:gd name="T12" fmla="*/ 5 w 7"/>
                <a:gd name="T13" fmla="*/ 8 h 26"/>
                <a:gd name="T14" fmla="*/ 5 w 7"/>
                <a:gd name="T15" fmla="*/ 6 h 26"/>
                <a:gd name="T16" fmla="*/ 5 w 7"/>
                <a:gd name="T17" fmla="*/ 3 h 26"/>
                <a:gd name="T18" fmla="*/ 1 w 7"/>
                <a:gd name="T19" fmla="*/ 2 h 26"/>
                <a:gd name="T20" fmla="*/ 0 w 7"/>
                <a:gd name="T21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6">
                  <a:moveTo>
                    <a:pt x="0" y="7"/>
                  </a:moveTo>
                  <a:cubicBezTo>
                    <a:pt x="0" y="10"/>
                    <a:pt x="1" y="13"/>
                    <a:pt x="1" y="16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1" y="20"/>
                    <a:pt x="1" y="22"/>
                    <a:pt x="2" y="21"/>
                  </a:cubicBezTo>
                  <a:cubicBezTo>
                    <a:pt x="0" y="23"/>
                    <a:pt x="4" y="26"/>
                    <a:pt x="5" y="23"/>
                  </a:cubicBezTo>
                  <a:cubicBezTo>
                    <a:pt x="7" y="21"/>
                    <a:pt x="6" y="16"/>
                    <a:pt x="5" y="14"/>
                  </a:cubicBezTo>
                  <a:cubicBezTo>
                    <a:pt x="5" y="12"/>
                    <a:pt x="5" y="10"/>
                    <a:pt x="5" y="8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6" y="5"/>
                    <a:pt x="6" y="4"/>
                    <a:pt x="5" y="3"/>
                  </a:cubicBezTo>
                  <a:cubicBezTo>
                    <a:pt x="4" y="1"/>
                    <a:pt x="3" y="0"/>
                    <a:pt x="1" y="2"/>
                  </a:cubicBezTo>
                  <a:cubicBezTo>
                    <a:pt x="0" y="3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7444" y="3035"/>
              <a:ext cx="25" cy="101"/>
            </a:xfrm>
            <a:custGeom>
              <a:avLst/>
              <a:gdLst>
                <a:gd name="T0" fmla="*/ 0 w 7"/>
                <a:gd name="T1" fmla="*/ 4 h 34"/>
                <a:gd name="T2" fmla="*/ 1 w 7"/>
                <a:gd name="T3" fmla="*/ 31 h 34"/>
                <a:gd name="T4" fmla="*/ 6 w 7"/>
                <a:gd name="T5" fmla="*/ 31 h 34"/>
                <a:gd name="T6" fmla="*/ 6 w 7"/>
                <a:gd name="T7" fmla="*/ 10 h 34"/>
                <a:gd name="T8" fmla="*/ 6 w 7"/>
                <a:gd name="T9" fmla="*/ 7 h 34"/>
                <a:gd name="T10" fmla="*/ 4 w 7"/>
                <a:gd name="T11" fmla="*/ 2 h 34"/>
                <a:gd name="T12" fmla="*/ 0 w 7"/>
                <a:gd name="T1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4">
                  <a:moveTo>
                    <a:pt x="0" y="4"/>
                  </a:moveTo>
                  <a:cubicBezTo>
                    <a:pt x="2" y="13"/>
                    <a:pt x="1" y="22"/>
                    <a:pt x="1" y="31"/>
                  </a:cubicBezTo>
                  <a:cubicBezTo>
                    <a:pt x="1" y="34"/>
                    <a:pt x="6" y="34"/>
                    <a:pt x="6" y="31"/>
                  </a:cubicBezTo>
                  <a:cubicBezTo>
                    <a:pt x="6" y="24"/>
                    <a:pt x="6" y="17"/>
                    <a:pt x="6" y="10"/>
                  </a:cubicBezTo>
                  <a:cubicBezTo>
                    <a:pt x="6" y="9"/>
                    <a:pt x="7" y="8"/>
                    <a:pt x="6" y="7"/>
                  </a:cubicBezTo>
                  <a:cubicBezTo>
                    <a:pt x="6" y="5"/>
                    <a:pt x="5" y="4"/>
                    <a:pt x="4" y="2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7448" y="2943"/>
              <a:ext cx="21" cy="62"/>
            </a:xfrm>
            <a:custGeom>
              <a:avLst/>
              <a:gdLst>
                <a:gd name="T0" fmla="*/ 5 w 6"/>
                <a:gd name="T1" fmla="*/ 18 h 21"/>
                <a:gd name="T2" fmla="*/ 6 w 6"/>
                <a:gd name="T3" fmla="*/ 3 h 21"/>
                <a:gd name="T4" fmla="*/ 1 w 6"/>
                <a:gd name="T5" fmla="*/ 3 h 21"/>
                <a:gd name="T6" fmla="*/ 0 w 6"/>
                <a:gd name="T7" fmla="*/ 18 h 21"/>
                <a:gd name="T8" fmla="*/ 5 w 6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1">
                  <a:moveTo>
                    <a:pt x="5" y="18"/>
                  </a:moveTo>
                  <a:cubicBezTo>
                    <a:pt x="5" y="13"/>
                    <a:pt x="6" y="8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ubicBezTo>
                    <a:pt x="1" y="8"/>
                    <a:pt x="1" y="13"/>
                    <a:pt x="0" y="18"/>
                  </a:cubicBezTo>
                  <a:cubicBezTo>
                    <a:pt x="0" y="21"/>
                    <a:pt x="4" y="21"/>
                    <a:pt x="5" y="1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7448" y="2827"/>
              <a:ext cx="25" cy="83"/>
            </a:xfrm>
            <a:custGeom>
              <a:avLst/>
              <a:gdLst>
                <a:gd name="T0" fmla="*/ 2 w 7"/>
                <a:gd name="T1" fmla="*/ 25 h 28"/>
                <a:gd name="T2" fmla="*/ 7 w 7"/>
                <a:gd name="T3" fmla="*/ 25 h 28"/>
                <a:gd name="T4" fmla="*/ 5 w 7"/>
                <a:gd name="T5" fmla="*/ 3 h 28"/>
                <a:gd name="T6" fmla="*/ 0 w 7"/>
                <a:gd name="T7" fmla="*/ 3 h 28"/>
                <a:gd name="T8" fmla="*/ 2 w 7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8">
                  <a:moveTo>
                    <a:pt x="2" y="25"/>
                  </a:moveTo>
                  <a:cubicBezTo>
                    <a:pt x="3" y="28"/>
                    <a:pt x="7" y="28"/>
                    <a:pt x="7" y="25"/>
                  </a:cubicBezTo>
                  <a:cubicBezTo>
                    <a:pt x="6" y="18"/>
                    <a:pt x="6" y="10"/>
                    <a:pt x="5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1" y="10"/>
                    <a:pt x="1" y="18"/>
                    <a:pt x="2" y="2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7441" y="2703"/>
              <a:ext cx="21" cy="92"/>
            </a:xfrm>
            <a:custGeom>
              <a:avLst/>
              <a:gdLst>
                <a:gd name="T0" fmla="*/ 1 w 6"/>
                <a:gd name="T1" fmla="*/ 28 h 31"/>
                <a:gd name="T2" fmla="*/ 6 w 6"/>
                <a:gd name="T3" fmla="*/ 28 h 31"/>
                <a:gd name="T4" fmla="*/ 5 w 6"/>
                <a:gd name="T5" fmla="*/ 3 h 31"/>
                <a:gd name="T6" fmla="*/ 0 w 6"/>
                <a:gd name="T7" fmla="*/ 3 h 31"/>
                <a:gd name="T8" fmla="*/ 1 w 6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1">
                  <a:moveTo>
                    <a:pt x="1" y="28"/>
                  </a:moveTo>
                  <a:cubicBezTo>
                    <a:pt x="1" y="31"/>
                    <a:pt x="6" y="31"/>
                    <a:pt x="6" y="28"/>
                  </a:cubicBezTo>
                  <a:cubicBezTo>
                    <a:pt x="6" y="20"/>
                    <a:pt x="6" y="11"/>
                    <a:pt x="5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1" y="11"/>
                    <a:pt x="1" y="20"/>
                    <a:pt x="1" y="2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7444" y="2581"/>
              <a:ext cx="22" cy="83"/>
            </a:xfrm>
            <a:custGeom>
              <a:avLst/>
              <a:gdLst>
                <a:gd name="T0" fmla="*/ 1 w 6"/>
                <a:gd name="T1" fmla="*/ 4 h 28"/>
                <a:gd name="T2" fmla="*/ 1 w 6"/>
                <a:gd name="T3" fmla="*/ 4 h 28"/>
                <a:gd name="T4" fmla="*/ 0 w 6"/>
                <a:gd name="T5" fmla="*/ 25 h 28"/>
                <a:gd name="T6" fmla="*/ 5 w 6"/>
                <a:gd name="T7" fmla="*/ 25 h 28"/>
                <a:gd name="T8" fmla="*/ 5 w 6"/>
                <a:gd name="T9" fmla="*/ 13 h 28"/>
                <a:gd name="T10" fmla="*/ 5 w 6"/>
                <a:gd name="T11" fmla="*/ 7 h 28"/>
                <a:gd name="T12" fmla="*/ 6 w 6"/>
                <a:gd name="T13" fmla="*/ 4 h 28"/>
                <a:gd name="T14" fmla="*/ 6 w 6"/>
                <a:gd name="T15" fmla="*/ 4 h 28"/>
                <a:gd name="T16" fmla="*/ 6 w 6"/>
                <a:gd name="T17" fmla="*/ 4 h 28"/>
                <a:gd name="T18" fmla="*/ 1 w 6"/>
                <a:gd name="T19" fmla="*/ 3 h 28"/>
                <a:gd name="T20" fmla="*/ 1 w 6"/>
                <a:gd name="T21" fmla="*/ 4 h 28"/>
                <a:gd name="T22" fmla="*/ 1 w 6"/>
                <a:gd name="T23" fmla="*/ 4 h 28"/>
                <a:gd name="T24" fmla="*/ 1 w 6"/>
                <a:gd name="T25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28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11"/>
                    <a:pt x="0" y="18"/>
                    <a:pt x="0" y="25"/>
                  </a:cubicBezTo>
                  <a:cubicBezTo>
                    <a:pt x="0" y="28"/>
                    <a:pt x="5" y="28"/>
                    <a:pt x="5" y="25"/>
                  </a:cubicBezTo>
                  <a:cubicBezTo>
                    <a:pt x="5" y="21"/>
                    <a:pt x="5" y="17"/>
                    <a:pt x="5" y="13"/>
                  </a:cubicBezTo>
                  <a:cubicBezTo>
                    <a:pt x="5" y="11"/>
                    <a:pt x="5" y="9"/>
                    <a:pt x="5" y="7"/>
                  </a:cubicBezTo>
                  <a:cubicBezTo>
                    <a:pt x="5" y="7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7455" y="2465"/>
              <a:ext cx="21" cy="98"/>
            </a:xfrm>
            <a:custGeom>
              <a:avLst/>
              <a:gdLst>
                <a:gd name="T0" fmla="*/ 5 w 6"/>
                <a:gd name="T1" fmla="*/ 30 h 33"/>
                <a:gd name="T2" fmla="*/ 5 w 6"/>
                <a:gd name="T3" fmla="*/ 10 h 33"/>
                <a:gd name="T4" fmla="*/ 6 w 6"/>
                <a:gd name="T5" fmla="*/ 8 h 33"/>
                <a:gd name="T6" fmla="*/ 5 w 6"/>
                <a:gd name="T7" fmla="*/ 3 h 33"/>
                <a:gd name="T8" fmla="*/ 0 w 6"/>
                <a:gd name="T9" fmla="*/ 3 h 33"/>
                <a:gd name="T10" fmla="*/ 0 w 6"/>
                <a:gd name="T11" fmla="*/ 30 h 33"/>
                <a:gd name="T12" fmla="*/ 5 w 6"/>
                <a:gd name="T13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3">
                  <a:moveTo>
                    <a:pt x="5" y="3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6" y="9"/>
                    <a:pt x="6" y="8"/>
                  </a:cubicBezTo>
                  <a:cubicBezTo>
                    <a:pt x="6" y="6"/>
                    <a:pt x="5" y="5"/>
                    <a:pt x="5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7444" y="2347"/>
              <a:ext cx="29" cy="89"/>
            </a:xfrm>
            <a:custGeom>
              <a:avLst/>
              <a:gdLst>
                <a:gd name="T0" fmla="*/ 1 w 8"/>
                <a:gd name="T1" fmla="*/ 4 h 30"/>
                <a:gd name="T2" fmla="*/ 2 w 8"/>
                <a:gd name="T3" fmla="*/ 27 h 30"/>
                <a:gd name="T4" fmla="*/ 7 w 8"/>
                <a:gd name="T5" fmla="*/ 27 h 30"/>
                <a:gd name="T6" fmla="*/ 6 w 8"/>
                <a:gd name="T7" fmla="*/ 3 h 30"/>
                <a:gd name="T8" fmla="*/ 1 w 8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0">
                  <a:moveTo>
                    <a:pt x="1" y="4"/>
                  </a:moveTo>
                  <a:cubicBezTo>
                    <a:pt x="3" y="11"/>
                    <a:pt x="2" y="20"/>
                    <a:pt x="2" y="27"/>
                  </a:cubicBezTo>
                  <a:cubicBezTo>
                    <a:pt x="2" y="30"/>
                    <a:pt x="7" y="30"/>
                    <a:pt x="7" y="27"/>
                  </a:cubicBezTo>
                  <a:cubicBezTo>
                    <a:pt x="7" y="19"/>
                    <a:pt x="8" y="11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7451" y="2231"/>
              <a:ext cx="18" cy="89"/>
            </a:xfrm>
            <a:custGeom>
              <a:avLst/>
              <a:gdLst>
                <a:gd name="T0" fmla="*/ 5 w 5"/>
                <a:gd name="T1" fmla="*/ 27 h 30"/>
                <a:gd name="T2" fmla="*/ 5 w 5"/>
                <a:gd name="T3" fmla="*/ 3 h 30"/>
                <a:gd name="T4" fmla="*/ 0 w 5"/>
                <a:gd name="T5" fmla="*/ 3 h 30"/>
                <a:gd name="T6" fmla="*/ 0 w 5"/>
                <a:gd name="T7" fmla="*/ 27 h 30"/>
                <a:gd name="T8" fmla="*/ 5 w 5"/>
                <a:gd name="T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7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5" y="30"/>
                    <a:pt x="5" y="2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7441" y="2109"/>
              <a:ext cx="28" cy="92"/>
            </a:xfrm>
            <a:custGeom>
              <a:avLst/>
              <a:gdLst>
                <a:gd name="T0" fmla="*/ 1 w 8"/>
                <a:gd name="T1" fmla="*/ 4 h 31"/>
                <a:gd name="T2" fmla="*/ 2 w 8"/>
                <a:gd name="T3" fmla="*/ 28 h 31"/>
                <a:gd name="T4" fmla="*/ 7 w 8"/>
                <a:gd name="T5" fmla="*/ 28 h 31"/>
                <a:gd name="T6" fmla="*/ 6 w 8"/>
                <a:gd name="T7" fmla="*/ 3 h 31"/>
                <a:gd name="T8" fmla="*/ 1 w 8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4"/>
                  </a:moveTo>
                  <a:cubicBezTo>
                    <a:pt x="3" y="11"/>
                    <a:pt x="2" y="20"/>
                    <a:pt x="2" y="28"/>
                  </a:cubicBezTo>
                  <a:cubicBezTo>
                    <a:pt x="2" y="31"/>
                    <a:pt x="7" y="31"/>
                    <a:pt x="7" y="28"/>
                  </a:cubicBezTo>
                  <a:cubicBezTo>
                    <a:pt x="7" y="20"/>
                    <a:pt x="8" y="11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7444" y="1970"/>
              <a:ext cx="18" cy="112"/>
            </a:xfrm>
            <a:custGeom>
              <a:avLst/>
              <a:gdLst>
                <a:gd name="T0" fmla="*/ 5 w 5"/>
                <a:gd name="T1" fmla="*/ 35 h 38"/>
                <a:gd name="T2" fmla="*/ 5 w 5"/>
                <a:gd name="T3" fmla="*/ 3 h 38"/>
                <a:gd name="T4" fmla="*/ 0 w 5"/>
                <a:gd name="T5" fmla="*/ 3 h 38"/>
                <a:gd name="T6" fmla="*/ 0 w 5"/>
                <a:gd name="T7" fmla="*/ 35 h 38"/>
                <a:gd name="T8" fmla="*/ 5 w 5"/>
                <a:gd name="T9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8">
                  <a:moveTo>
                    <a:pt x="5" y="35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5" y="38"/>
                    <a:pt x="5" y="3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3"/>
            <p:cNvSpPr/>
            <p:nvPr/>
          </p:nvSpPr>
          <p:spPr bwMode="auto">
            <a:xfrm>
              <a:off x="7444" y="1851"/>
              <a:ext cx="32" cy="107"/>
            </a:xfrm>
            <a:custGeom>
              <a:avLst/>
              <a:gdLst>
                <a:gd name="T0" fmla="*/ 1 w 9"/>
                <a:gd name="T1" fmla="*/ 33 h 36"/>
                <a:gd name="T2" fmla="*/ 6 w 9"/>
                <a:gd name="T3" fmla="*/ 33 h 36"/>
                <a:gd name="T4" fmla="*/ 8 w 9"/>
                <a:gd name="T5" fmla="*/ 4 h 36"/>
                <a:gd name="T6" fmla="*/ 3 w 9"/>
                <a:gd name="T7" fmla="*/ 2 h 36"/>
                <a:gd name="T8" fmla="*/ 1 w 9"/>
                <a:gd name="T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6">
                  <a:moveTo>
                    <a:pt x="1" y="33"/>
                  </a:moveTo>
                  <a:cubicBezTo>
                    <a:pt x="1" y="36"/>
                    <a:pt x="6" y="36"/>
                    <a:pt x="6" y="33"/>
                  </a:cubicBezTo>
                  <a:cubicBezTo>
                    <a:pt x="6" y="23"/>
                    <a:pt x="5" y="13"/>
                    <a:pt x="8" y="4"/>
                  </a:cubicBezTo>
                  <a:cubicBezTo>
                    <a:pt x="9" y="1"/>
                    <a:pt x="4" y="0"/>
                    <a:pt x="3" y="2"/>
                  </a:cubicBezTo>
                  <a:cubicBezTo>
                    <a:pt x="0" y="12"/>
                    <a:pt x="1" y="23"/>
                    <a:pt x="1" y="3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7441" y="1753"/>
              <a:ext cx="28" cy="80"/>
            </a:xfrm>
            <a:custGeom>
              <a:avLst/>
              <a:gdLst>
                <a:gd name="T0" fmla="*/ 3 w 8"/>
                <a:gd name="T1" fmla="*/ 5 h 27"/>
                <a:gd name="T2" fmla="*/ 3 w 8"/>
                <a:gd name="T3" fmla="*/ 24 h 27"/>
                <a:gd name="T4" fmla="*/ 8 w 8"/>
                <a:gd name="T5" fmla="*/ 24 h 27"/>
                <a:gd name="T6" fmla="*/ 8 w 8"/>
                <a:gd name="T7" fmla="*/ 9 h 27"/>
                <a:gd name="T8" fmla="*/ 4 w 8"/>
                <a:gd name="T9" fmla="*/ 0 h 27"/>
                <a:gd name="T10" fmla="*/ 3 w 8"/>
                <a:gd name="T11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7">
                  <a:moveTo>
                    <a:pt x="3" y="5"/>
                  </a:moveTo>
                  <a:cubicBezTo>
                    <a:pt x="4" y="5"/>
                    <a:pt x="3" y="22"/>
                    <a:pt x="3" y="24"/>
                  </a:cubicBezTo>
                  <a:cubicBezTo>
                    <a:pt x="3" y="27"/>
                    <a:pt x="8" y="27"/>
                    <a:pt x="8" y="24"/>
                  </a:cubicBezTo>
                  <a:cubicBezTo>
                    <a:pt x="8" y="19"/>
                    <a:pt x="8" y="14"/>
                    <a:pt x="8" y="9"/>
                  </a:cubicBezTo>
                  <a:cubicBezTo>
                    <a:pt x="8" y="6"/>
                    <a:pt x="7" y="1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5"/>
            <p:cNvSpPr/>
            <p:nvPr/>
          </p:nvSpPr>
          <p:spPr bwMode="auto">
            <a:xfrm>
              <a:off x="7441" y="1622"/>
              <a:ext cx="28" cy="92"/>
            </a:xfrm>
            <a:custGeom>
              <a:avLst/>
              <a:gdLst>
                <a:gd name="T0" fmla="*/ 6 w 8"/>
                <a:gd name="T1" fmla="*/ 28 h 31"/>
                <a:gd name="T2" fmla="*/ 7 w 8"/>
                <a:gd name="T3" fmla="*/ 3 h 31"/>
                <a:gd name="T4" fmla="*/ 2 w 8"/>
                <a:gd name="T5" fmla="*/ 3 h 31"/>
                <a:gd name="T6" fmla="*/ 1 w 8"/>
                <a:gd name="T7" fmla="*/ 27 h 31"/>
                <a:gd name="T8" fmla="*/ 6 w 8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28"/>
                  </a:moveTo>
                  <a:cubicBezTo>
                    <a:pt x="8" y="20"/>
                    <a:pt x="7" y="11"/>
                    <a:pt x="7" y="3"/>
                  </a:cubicBezTo>
                  <a:cubicBezTo>
                    <a:pt x="7" y="0"/>
                    <a:pt x="2" y="0"/>
                    <a:pt x="2" y="3"/>
                  </a:cubicBezTo>
                  <a:cubicBezTo>
                    <a:pt x="2" y="11"/>
                    <a:pt x="4" y="19"/>
                    <a:pt x="1" y="27"/>
                  </a:cubicBezTo>
                  <a:cubicBezTo>
                    <a:pt x="0" y="30"/>
                    <a:pt x="5" y="31"/>
                    <a:pt x="6" y="2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6"/>
            <p:cNvSpPr/>
            <p:nvPr/>
          </p:nvSpPr>
          <p:spPr bwMode="auto">
            <a:xfrm>
              <a:off x="7444" y="1486"/>
              <a:ext cx="25" cy="104"/>
            </a:xfrm>
            <a:custGeom>
              <a:avLst/>
              <a:gdLst>
                <a:gd name="T0" fmla="*/ 0 w 7"/>
                <a:gd name="T1" fmla="*/ 32 h 35"/>
                <a:gd name="T2" fmla="*/ 5 w 7"/>
                <a:gd name="T3" fmla="*/ 32 h 35"/>
                <a:gd name="T4" fmla="*/ 6 w 7"/>
                <a:gd name="T5" fmla="*/ 3 h 35"/>
                <a:gd name="T6" fmla="*/ 1 w 7"/>
                <a:gd name="T7" fmla="*/ 3 h 35"/>
                <a:gd name="T8" fmla="*/ 0 w 7"/>
                <a:gd name="T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5">
                  <a:moveTo>
                    <a:pt x="0" y="32"/>
                  </a:moveTo>
                  <a:cubicBezTo>
                    <a:pt x="0" y="35"/>
                    <a:pt x="5" y="35"/>
                    <a:pt x="5" y="32"/>
                  </a:cubicBezTo>
                  <a:cubicBezTo>
                    <a:pt x="5" y="22"/>
                    <a:pt x="7" y="13"/>
                    <a:pt x="6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2" y="13"/>
                    <a:pt x="0" y="22"/>
                    <a:pt x="0" y="3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7"/>
            <p:cNvSpPr/>
            <p:nvPr/>
          </p:nvSpPr>
          <p:spPr bwMode="auto">
            <a:xfrm>
              <a:off x="7444" y="1361"/>
              <a:ext cx="29" cy="104"/>
            </a:xfrm>
            <a:custGeom>
              <a:avLst/>
              <a:gdLst>
                <a:gd name="T0" fmla="*/ 0 w 8"/>
                <a:gd name="T1" fmla="*/ 32 h 35"/>
                <a:gd name="T2" fmla="*/ 5 w 8"/>
                <a:gd name="T3" fmla="*/ 32 h 35"/>
                <a:gd name="T4" fmla="*/ 6 w 8"/>
                <a:gd name="T5" fmla="*/ 3 h 35"/>
                <a:gd name="T6" fmla="*/ 1 w 8"/>
                <a:gd name="T7" fmla="*/ 4 h 35"/>
                <a:gd name="T8" fmla="*/ 0 w 8"/>
                <a:gd name="T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5">
                  <a:moveTo>
                    <a:pt x="0" y="32"/>
                  </a:moveTo>
                  <a:cubicBezTo>
                    <a:pt x="0" y="35"/>
                    <a:pt x="5" y="35"/>
                    <a:pt x="5" y="32"/>
                  </a:cubicBezTo>
                  <a:cubicBezTo>
                    <a:pt x="5" y="23"/>
                    <a:pt x="8" y="12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ubicBezTo>
                    <a:pt x="4" y="13"/>
                    <a:pt x="0" y="23"/>
                    <a:pt x="0" y="3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7451" y="1213"/>
              <a:ext cx="25" cy="98"/>
            </a:xfrm>
            <a:custGeom>
              <a:avLst/>
              <a:gdLst>
                <a:gd name="T0" fmla="*/ 1 w 7"/>
                <a:gd name="T1" fmla="*/ 9 h 33"/>
                <a:gd name="T2" fmla="*/ 2 w 7"/>
                <a:gd name="T3" fmla="*/ 30 h 33"/>
                <a:gd name="T4" fmla="*/ 7 w 7"/>
                <a:gd name="T5" fmla="*/ 30 h 33"/>
                <a:gd name="T6" fmla="*/ 6 w 7"/>
                <a:gd name="T7" fmla="*/ 3 h 33"/>
                <a:gd name="T8" fmla="*/ 2 w 7"/>
                <a:gd name="T9" fmla="*/ 2 h 33"/>
                <a:gd name="T10" fmla="*/ 0 w 7"/>
                <a:gd name="T11" fmla="*/ 7 h 33"/>
                <a:gd name="T12" fmla="*/ 1 w 7"/>
                <a:gd name="T1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3">
                  <a:moveTo>
                    <a:pt x="1" y="9"/>
                  </a:moveTo>
                  <a:cubicBezTo>
                    <a:pt x="1" y="16"/>
                    <a:pt x="1" y="23"/>
                    <a:pt x="2" y="30"/>
                  </a:cubicBezTo>
                  <a:cubicBezTo>
                    <a:pt x="3" y="33"/>
                    <a:pt x="7" y="33"/>
                    <a:pt x="7" y="30"/>
                  </a:cubicBezTo>
                  <a:cubicBezTo>
                    <a:pt x="6" y="21"/>
                    <a:pt x="6" y="12"/>
                    <a:pt x="6" y="3"/>
                  </a:cubicBezTo>
                  <a:cubicBezTo>
                    <a:pt x="6" y="1"/>
                    <a:pt x="3" y="0"/>
                    <a:pt x="2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8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9"/>
            <p:cNvSpPr/>
            <p:nvPr/>
          </p:nvSpPr>
          <p:spPr bwMode="auto">
            <a:xfrm>
              <a:off x="7448" y="1068"/>
              <a:ext cx="25" cy="94"/>
            </a:xfrm>
            <a:custGeom>
              <a:avLst/>
              <a:gdLst>
                <a:gd name="T0" fmla="*/ 5 w 7"/>
                <a:gd name="T1" fmla="*/ 29 h 32"/>
                <a:gd name="T2" fmla="*/ 6 w 7"/>
                <a:gd name="T3" fmla="*/ 14 h 32"/>
                <a:gd name="T4" fmla="*/ 6 w 7"/>
                <a:gd name="T5" fmla="*/ 7 h 32"/>
                <a:gd name="T6" fmla="*/ 7 w 7"/>
                <a:gd name="T7" fmla="*/ 4 h 32"/>
                <a:gd name="T8" fmla="*/ 7 w 7"/>
                <a:gd name="T9" fmla="*/ 3 h 32"/>
                <a:gd name="T10" fmla="*/ 7 w 7"/>
                <a:gd name="T11" fmla="*/ 3 h 32"/>
                <a:gd name="T12" fmla="*/ 3 w 7"/>
                <a:gd name="T13" fmla="*/ 2 h 32"/>
                <a:gd name="T14" fmla="*/ 1 w 7"/>
                <a:gd name="T15" fmla="*/ 11 h 32"/>
                <a:gd name="T16" fmla="*/ 0 w 7"/>
                <a:gd name="T17" fmla="*/ 29 h 32"/>
                <a:gd name="T18" fmla="*/ 5 w 7"/>
                <a:gd name="T1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2">
                  <a:moveTo>
                    <a:pt x="5" y="29"/>
                  </a:moveTo>
                  <a:cubicBezTo>
                    <a:pt x="5" y="24"/>
                    <a:pt x="5" y="19"/>
                    <a:pt x="6" y="14"/>
                  </a:cubicBezTo>
                  <a:cubicBezTo>
                    <a:pt x="6" y="12"/>
                    <a:pt x="6" y="10"/>
                    <a:pt x="6" y="7"/>
                  </a:cubicBezTo>
                  <a:cubicBezTo>
                    <a:pt x="6" y="6"/>
                    <a:pt x="7" y="5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4" y="0"/>
                    <a:pt x="3" y="2"/>
                  </a:cubicBezTo>
                  <a:cubicBezTo>
                    <a:pt x="1" y="4"/>
                    <a:pt x="2" y="8"/>
                    <a:pt x="1" y="11"/>
                  </a:cubicBezTo>
                  <a:cubicBezTo>
                    <a:pt x="1" y="17"/>
                    <a:pt x="0" y="23"/>
                    <a:pt x="0" y="29"/>
                  </a:cubicBezTo>
                  <a:cubicBezTo>
                    <a:pt x="0" y="32"/>
                    <a:pt x="5" y="32"/>
                    <a:pt x="5" y="2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0"/>
            <p:cNvSpPr/>
            <p:nvPr/>
          </p:nvSpPr>
          <p:spPr bwMode="auto">
            <a:xfrm>
              <a:off x="7441" y="934"/>
              <a:ext cx="28" cy="104"/>
            </a:xfrm>
            <a:custGeom>
              <a:avLst/>
              <a:gdLst>
                <a:gd name="T0" fmla="*/ 1 w 8"/>
                <a:gd name="T1" fmla="*/ 9 h 35"/>
                <a:gd name="T2" fmla="*/ 3 w 8"/>
                <a:gd name="T3" fmla="*/ 32 h 35"/>
                <a:gd name="T4" fmla="*/ 8 w 8"/>
                <a:gd name="T5" fmla="*/ 32 h 35"/>
                <a:gd name="T6" fmla="*/ 6 w 8"/>
                <a:gd name="T7" fmla="*/ 17 h 35"/>
                <a:gd name="T8" fmla="*/ 5 w 8"/>
                <a:gd name="T9" fmla="*/ 9 h 35"/>
                <a:gd name="T10" fmla="*/ 5 w 8"/>
                <a:gd name="T11" fmla="*/ 6 h 35"/>
                <a:gd name="T12" fmla="*/ 5 w 8"/>
                <a:gd name="T13" fmla="*/ 5 h 35"/>
                <a:gd name="T14" fmla="*/ 5 w 8"/>
                <a:gd name="T15" fmla="*/ 3 h 35"/>
                <a:gd name="T16" fmla="*/ 1 w 8"/>
                <a:gd name="T17" fmla="*/ 2 h 35"/>
                <a:gd name="T18" fmla="*/ 1 w 8"/>
                <a:gd name="T1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1" y="9"/>
                  </a:moveTo>
                  <a:cubicBezTo>
                    <a:pt x="1" y="16"/>
                    <a:pt x="3" y="24"/>
                    <a:pt x="3" y="32"/>
                  </a:cubicBezTo>
                  <a:cubicBezTo>
                    <a:pt x="3" y="35"/>
                    <a:pt x="8" y="35"/>
                    <a:pt x="8" y="32"/>
                  </a:cubicBezTo>
                  <a:cubicBezTo>
                    <a:pt x="8" y="27"/>
                    <a:pt x="7" y="22"/>
                    <a:pt x="6" y="17"/>
                  </a:cubicBezTo>
                  <a:cubicBezTo>
                    <a:pt x="6" y="14"/>
                    <a:pt x="6" y="12"/>
                    <a:pt x="5" y="9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6" y="4"/>
                    <a:pt x="5" y="3"/>
                  </a:cubicBezTo>
                  <a:cubicBezTo>
                    <a:pt x="5" y="1"/>
                    <a:pt x="2" y="0"/>
                    <a:pt x="1" y="2"/>
                  </a:cubicBezTo>
                  <a:cubicBezTo>
                    <a:pt x="0" y="4"/>
                    <a:pt x="1" y="7"/>
                    <a:pt x="1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1"/>
            <p:cNvSpPr/>
            <p:nvPr/>
          </p:nvSpPr>
          <p:spPr bwMode="auto">
            <a:xfrm>
              <a:off x="7441" y="792"/>
              <a:ext cx="25" cy="109"/>
            </a:xfrm>
            <a:custGeom>
              <a:avLst/>
              <a:gdLst>
                <a:gd name="T0" fmla="*/ 1 w 7"/>
                <a:gd name="T1" fmla="*/ 6 h 37"/>
                <a:gd name="T2" fmla="*/ 2 w 7"/>
                <a:gd name="T3" fmla="*/ 7 h 37"/>
                <a:gd name="T4" fmla="*/ 1 w 7"/>
                <a:gd name="T5" fmla="*/ 16 h 37"/>
                <a:gd name="T6" fmla="*/ 0 w 7"/>
                <a:gd name="T7" fmla="*/ 33 h 37"/>
                <a:gd name="T8" fmla="*/ 4 w 7"/>
                <a:gd name="T9" fmla="*/ 34 h 37"/>
                <a:gd name="T10" fmla="*/ 6 w 7"/>
                <a:gd name="T11" fmla="*/ 16 h 37"/>
                <a:gd name="T12" fmla="*/ 4 w 7"/>
                <a:gd name="T13" fmla="*/ 1 h 37"/>
                <a:gd name="T14" fmla="*/ 0 w 7"/>
                <a:gd name="T15" fmla="*/ 3 h 37"/>
                <a:gd name="T16" fmla="*/ 1 w 7"/>
                <a:gd name="T17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7">
                  <a:moveTo>
                    <a:pt x="1" y="6"/>
                  </a:moveTo>
                  <a:cubicBezTo>
                    <a:pt x="1" y="7"/>
                    <a:pt x="1" y="7"/>
                    <a:pt x="2" y="7"/>
                  </a:cubicBezTo>
                  <a:cubicBezTo>
                    <a:pt x="2" y="10"/>
                    <a:pt x="1" y="15"/>
                    <a:pt x="1" y="16"/>
                  </a:cubicBezTo>
                  <a:cubicBezTo>
                    <a:pt x="1" y="22"/>
                    <a:pt x="1" y="27"/>
                    <a:pt x="0" y="33"/>
                  </a:cubicBezTo>
                  <a:cubicBezTo>
                    <a:pt x="0" y="35"/>
                    <a:pt x="4" y="37"/>
                    <a:pt x="4" y="34"/>
                  </a:cubicBezTo>
                  <a:cubicBezTo>
                    <a:pt x="6" y="28"/>
                    <a:pt x="6" y="22"/>
                    <a:pt x="6" y="16"/>
                  </a:cubicBezTo>
                  <a:cubicBezTo>
                    <a:pt x="6" y="12"/>
                    <a:pt x="7" y="4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1" y="4"/>
                    <a:pt x="1" y="5"/>
                    <a:pt x="1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2"/>
            <p:cNvSpPr/>
            <p:nvPr/>
          </p:nvSpPr>
          <p:spPr bwMode="auto">
            <a:xfrm>
              <a:off x="7444" y="646"/>
              <a:ext cx="22" cy="89"/>
            </a:xfrm>
            <a:custGeom>
              <a:avLst/>
              <a:gdLst>
                <a:gd name="T0" fmla="*/ 0 w 6"/>
                <a:gd name="T1" fmla="*/ 4 h 30"/>
                <a:gd name="T2" fmla="*/ 1 w 6"/>
                <a:gd name="T3" fmla="*/ 27 h 30"/>
                <a:gd name="T4" fmla="*/ 6 w 6"/>
                <a:gd name="T5" fmla="*/ 27 h 30"/>
                <a:gd name="T6" fmla="*/ 5 w 6"/>
                <a:gd name="T7" fmla="*/ 3 h 30"/>
                <a:gd name="T8" fmla="*/ 0 w 6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0">
                  <a:moveTo>
                    <a:pt x="0" y="4"/>
                  </a:moveTo>
                  <a:cubicBezTo>
                    <a:pt x="2" y="11"/>
                    <a:pt x="1" y="20"/>
                    <a:pt x="1" y="27"/>
                  </a:cubicBezTo>
                  <a:cubicBezTo>
                    <a:pt x="1" y="30"/>
                    <a:pt x="6" y="30"/>
                    <a:pt x="6" y="27"/>
                  </a:cubicBezTo>
                  <a:cubicBezTo>
                    <a:pt x="6" y="19"/>
                    <a:pt x="6" y="11"/>
                    <a:pt x="5" y="3"/>
                  </a:cubicBezTo>
                  <a:cubicBezTo>
                    <a:pt x="4" y="0"/>
                    <a:pt x="0" y="1"/>
                    <a:pt x="0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3"/>
            <p:cNvSpPr/>
            <p:nvPr/>
          </p:nvSpPr>
          <p:spPr bwMode="auto">
            <a:xfrm>
              <a:off x="7444" y="513"/>
              <a:ext cx="22" cy="92"/>
            </a:xfrm>
            <a:custGeom>
              <a:avLst/>
              <a:gdLst>
                <a:gd name="T0" fmla="*/ 5 w 6"/>
                <a:gd name="T1" fmla="*/ 28 h 31"/>
                <a:gd name="T2" fmla="*/ 6 w 6"/>
                <a:gd name="T3" fmla="*/ 3 h 31"/>
                <a:gd name="T4" fmla="*/ 1 w 6"/>
                <a:gd name="T5" fmla="*/ 3 h 31"/>
                <a:gd name="T6" fmla="*/ 0 w 6"/>
                <a:gd name="T7" fmla="*/ 28 h 31"/>
                <a:gd name="T8" fmla="*/ 5 w 6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1">
                  <a:moveTo>
                    <a:pt x="5" y="28"/>
                  </a:moveTo>
                  <a:cubicBezTo>
                    <a:pt x="6" y="20"/>
                    <a:pt x="6" y="11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ubicBezTo>
                    <a:pt x="1" y="11"/>
                    <a:pt x="1" y="20"/>
                    <a:pt x="0" y="28"/>
                  </a:cubicBezTo>
                  <a:cubicBezTo>
                    <a:pt x="0" y="31"/>
                    <a:pt x="4" y="31"/>
                    <a:pt x="5" y="2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4"/>
            <p:cNvSpPr/>
            <p:nvPr/>
          </p:nvSpPr>
          <p:spPr bwMode="auto">
            <a:xfrm>
              <a:off x="7444" y="388"/>
              <a:ext cx="29" cy="95"/>
            </a:xfrm>
            <a:custGeom>
              <a:avLst/>
              <a:gdLst>
                <a:gd name="T0" fmla="*/ 1 w 8"/>
                <a:gd name="T1" fmla="*/ 4 h 32"/>
                <a:gd name="T2" fmla="*/ 2 w 8"/>
                <a:gd name="T3" fmla="*/ 29 h 32"/>
                <a:gd name="T4" fmla="*/ 7 w 8"/>
                <a:gd name="T5" fmla="*/ 29 h 32"/>
                <a:gd name="T6" fmla="*/ 6 w 8"/>
                <a:gd name="T7" fmla="*/ 3 h 32"/>
                <a:gd name="T8" fmla="*/ 1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4"/>
                  </a:moveTo>
                  <a:cubicBezTo>
                    <a:pt x="3" y="12"/>
                    <a:pt x="2" y="21"/>
                    <a:pt x="2" y="29"/>
                  </a:cubicBezTo>
                  <a:cubicBezTo>
                    <a:pt x="2" y="32"/>
                    <a:pt x="7" y="32"/>
                    <a:pt x="7" y="29"/>
                  </a:cubicBezTo>
                  <a:cubicBezTo>
                    <a:pt x="7" y="21"/>
                    <a:pt x="8" y="11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7441" y="305"/>
              <a:ext cx="25" cy="56"/>
            </a:xfrm>
            <a:custGeom>
              <a:avLst/>
              <a:gdLst>
                <a:gd name="T0" fmla="*/ 1 w 7"/>
                <a:gd name="T1" fmla="*/ 4 h 19"/>
                <a:gd name="T2" fmla="*/ 2 w 7"/>
                <a:gd name="T3" fmla="*/ 16 h 19"/>
                <a:gd name="T4" fmla="*/ 7 w 7"/>
                <a:gd name="T5" fmla="*/ 16 h 19"/>
                <a:gd name="T6" fmla="*/ 6 w 7"/>
                <a:gd name="T7" fmla="*/ 3 h 19"/>
                <a:gd name="T8" fmla="*/ 1 w 7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9">
                  <a:moveTo>
                    <a:pt x="1" y="4"/>
                  </a:moveTo>
                  <a:cubicBezTo>
                    <a:pt x="2" y="8"/>
                    <a:pt x="2" y="12"/>
                    <a:pt x="2" y="16"/>
                  </a:cubicBezTo>
                  <a:cubicBezTo>
                    <a:pt x="2" y="19"/>
                    <a:pt x="7" y="19"/>
                    <a:pt x="7" y="16"/>
                  </a:cubicBezTo>
                  <a:cubicBezTo>
                    <a:pt x="7" y="11"/>
                    <a:pt x="7" y="7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7441" y="213"/>
              <a:ext cx="28" cy="65"/>
            </a:xfrm>
            <a:custGeom>
              <a:avLst/>
              <a:gdLst>
                <a:gd name="T0" fmla="*/ 1 w 8"/>
                <a:gd name="T1" fmla="*/ 4 h 22"/>
                <a:gd name="T2" fmla="*/ 2 w 8"/>
                <a:gd name="T3" fmla="*/ 18 h 22"/>
                <a:gd name="T4" fmla="*/ 7 w 8"/>
                <a:gd name="T5" fmla="*/ 19 h 22"/>
                <a:gd name="T6" fmla="*/ 6 w 8"/>
                <a:gd name="T7" fmla="*/ 3 h 22"/>
                <a:gd name="T8" fmla="*/ 1 w 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1" y="4"/>
                  </a:moveTo>
                  <a:cubicBezTo>
                    <a:pt x="2" y="8"/>
                    <a:pt x="3" y="14"/>
                    <a:pt x="2" y="18"/>
                  </a:cubicBezTo>
                  <a:cubicBezTo>
                    <a:pt x="1" y="21"/>
                    <a:pt x="6" y="22"/>
                    <a:pt x="7" y="19"/>
                  </a:cubicBezTo>
                  <a:cubicBezTo>
                    <a:pt x="8" y="14"/>
                    <a:pt x="7" y="8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7331" y="198"/>
              <a:ext cx="92" cy="27"/>
            </a:xfrm>
            <a:custGeom>
              <a:avLst/>
              <a:gdLst>
                <a:gd name="T0" fmla="*/ 3 w 26"/>
                <a:gd name="T1" fmla="*/ 5 h 9"/>
                <a:gd name="T2" fmla="*/ 12 w 26"/>
                <a:gd name="T3" fmla="*/ 5 h 9"/>
                <a:gd name="T4" fmla="*/ 21 w 26"/>
                <a:gd name="T5" fmla="*/ 7 h 9"/>
                <a:gd name="T6" fmla="*/ 25 w 26"/>
                <a:gd name="T7" fmla="*/ 4 h 9"/>
                <a:gd name="T8" fmla="*/ 18 w 26"/>
                <a:gd name="T9" fmla="*/ 1 h 9"/>
                <a:gd name="T10" fmla="*/ 4 w 26"/>
                <a:gd name="T11" fmla="*/ 0 h 9"/>
                <a:gd name="T12" fmla="*/ 3 w 26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9">
                  <a:moveTo>
                    <a:pt x="3" y="5"/>
                  </a:moveTo>
                  <a:cubicBezTo>
                    <a:pt x="6" y="5"/>
                    <a:pt x="9" y="5"/>
                    <a:pt x="12" y="5"/>
                  </a:cubicBezTo>
                  <a:cubicBezTo>
                    <a:pt x="14" y="5"/>
                    <a:pt x="20" y="5"/>
                    <a:pt x="21" y="7"/>
                  </a:cubicBezTo>
                  <a:cubicBezTo>
                    <a:pt x="22" y="9"/>
                    <a:pt x="26" y="7"/>
                    <a:pt x="25" y="4"/>
                  </a:cubicBezTo>
                  <a:cubicBezTo>
                    <a:pt x="23" y="2"/>
                    <a:pt x="20" y="1"/>
                    <a:pt x="18" y="1"/>
                  </a:cubicBezTo>
                  <a:cubicBezTo>
                    <a:pt x="13" y="1"/>
                    <a:pt x="9" y="1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7201" y="192"/>
              <a:ext cx="85" cy="24"/>
            </a:xfrm>
            <a:custGeom>
              <a:avLst/>
              <a:gdLst>
                <a:gd name="T0" fmla="*/ 3 w 24"/>
                <a:gd name="T1" fmla="*/ 8 h 8"/>
                <a:gd name="T2" fmla="*/ 21 w 24"/>
                <a:gd name="T3" fmla="*/ 5 h 8"/>
                <a:gd name="T4" fmla="*/ 20 w 24"/>
                <a:gd name="T5" fmla="*/ 1 h 8"/>
                <a:gd name="T6" fmla="*/ 3 w 24"/>
                <a:gd name="T7" fmla="*/ 3 h 8"/>
                <a:gd name="T8" fmla="*/ 3 w 2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3" y="8"/>
                  </a:moveTo>
                  <a:cubicBezTo>
                    <a:pt x="9" y="8"/>
                    <a:pt x="15" y="8"/>
                    <a:pt x="21" y="5"/>
                  </a:cubicBezTo>
                  <a:cubicBezTo>
                    <a:pt x="24" y="4"/>
                    <a:pt x="23" y="0"/>
                    <a:pt x="20" y="1"/>
                  </a:cubicBezTo>
                  <a:cubicBezTo>
                    <a:pt x="15" y="3"/>
                    <a:pt x="9" y="3"/>
                    <a:pt x="3" y="3"/>
                  </a:cubicBezTo>
                  <a:cubicBezTo>
                    <a:pt x="0" y="3"/>
                    <a:pt x="0" y="8"/>
                    <a:pt x="3" y="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9"/>
            <p:cNvSpPr/>
            <p:nvPr/>
          </p:nvSpPr>
          <p:spPr bwMode="auto">
            <a:xfrm>
              <a:off x="7063" y="204"/>
              <a:ext cx="99" cy="24"/>
            </a:xfrm>
            <a:custGeom>
              <a:avLst/>
              <a:gdLst>
                <a:gd name="T0" fmla="*/ 4 w 28"/>
                <a:gd name="T1" fmla="*/ 7 h 8"/>
                <a:gd name="T2" fmla="*/ 24 w 28"/>
                <a:gd name="T3" fmla="*/ 6 h 8"/>
                <a:gd name="T4" fmla="*/ 26 w 28"/>
                <a:gd name="T5" fmla="*/ 1 h 8"/>
                <a:gd name="T6" fmla="*/ 3 w 28"/>
                <a:gd name="T7" fmla="*/ 2 h 8"/>
                <a:gd name="T8" fmla="*/ 4 w 2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4" y="7"/>
                  </a:moveTo>
                  <a:cubicBezTo>
                    <a:pt x="11" y="4"/>
                    <a:pt x="18" y="5"/>
                    <a:pt x="24" y="6"/>
                  </a:cubicBezTo>
                  <a:cubicBezTo>
                    <a:pt x="27" y="6"/>
                    <a:pt x="28" y="2"/>
                    <a:pt x="26" y="1"/>
                  </a:cubicBezTo>
                  <a:cubicBezTo>
                    <a:pt x="18" y="0"/>
                    <a:pt x="10" y="0"/>
                    <a:pt x="3" y="2"/>
                  </a:cubicBezTo>
                  <a:cubicBezTo>
                    <a:pt x="0" y="3"/>
                    <a:pt x="2" y="8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6947" y="195"/>
              <a:ext cx="81" cy="27"/>
            </a:xfrm>
            <a:custGeom>
              <a:avLst/>
              <a:gdLst>
                <a:gd name="T0" fmla="*/ 3 w 23"/>
                <a:gd name="T1" fmla="*/ 9 h 9"/>
                <a:gd name="T2" fmla="*/ 20 w 23"/>
                <a:gd name="T3" fmla="*/ 5 h 9"/>
                <a:gd name="T4" fmla="*/ 18 w 23"/>
                <a:gd name="T5" fmla="*/ 1 h 9"/>
                <a:gd name="T6" fmla="*/ 3 w 23"/>
                <a:gd name="T7" fmla="*/ 4 h 9"/>
                <a:gd name="T8" fmla="*/ 3 w 2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3" y="9"/>
                  </a:moveTo>
                  <a:cubicBezTo>
                    <a:pt x="9" y="9"/>
                    <a:pt x="15" y="8"/>
                    <a:pt x="20" y="5"/>
                  </a:cubicBezTo>
                  <a:cubicBezTo>
                    <a:pt x="23" y="4"/>
                    <a:pt x="20" y="0"/>
                    <a:pt x="18" y="1"/>
                  </a:cubicBezTo>
                  <a:cubicBezTo>
                    <a:pt x="13" y="3"/>
                    <a:pt x="8" y="4"/>
                    <a:pt x="3" y="4"/>
                  </a:cubicBezTo>
                  <a:cubicBezTo>
                    <a:pt x="0" y="4"/>
                    <a:pt x="0" y="9"/>
                    <a:pt x="3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6820" y="195"/>
              <a:ext cx="92" cy="27"/>
            </a:xfrm>
            <a:custGeom>
              <a:avLst/>
              <a:gdLst>
                <a:gd name="T0" fmla="*/ 4 w 26"/>
                <a:gd name="T1" fmla="*/ 7 h 9"/>
                <a:gd name="T2" fmla="*/ 22 w 26"/>
                <a:gd name="T3" fmla="*/ 8 h 9"/>
                <a:gd name="T4" fmla="*/ 23 w 26"/>
                <a:gd name="T5" fmla="*/ 3 h 9"/>
                <a:gd name="T6" fmla="*/ 3 w 26"/>
                <a:gd name="T7" fmla="*/ 2 h 9"/>
                <a:gd name="T8" fmla="*/ 4 w 26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4" y="7"/>
                  </a:moveTo>
                  <a:cubicBezTo>
                    <a:pt x="10" y="4"/>
                    <a:pt x="16" y="6"/>
                    <a:pt x="22" y="8"/>
                  </a:cubicBezTo>
                  <a:cubicBezTo>
                    <a:pt x="24" y="9"/>
                    <a:pt x="26" y="4"/>
                    <a:pt x="23" y="3"/>
                  </a:cubicBezTo>
                  <a:cubicBezTo>
                    <a:pt x="16" y="1"/>
                    <a:pt x="9" y="0"/>
                    <a:pt x="3" y="2"/>
                  </a:cubicBezTo>
                  <a:cubicBezTo>
                    <a:pt x="0" y="3"/>
                    <a:pt x="1" y="8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6690" y="192"/>
              <a:ext cx="95" cy="27"/>
            </a:xfrm>
            <a:custGeom>
              <a:avLst/>
              <a:gdLst>
                <a:gd name="T0" fmla="*/ 3 w 27"/>
                <a:gd name="T1" fmla="*/ 7 h 9"/>
                <a:gd name="T2" fmla="*/ 25 w 27"/>
                <a:gd name="T3" fmla="*/ 5 h 9"/>
                <a:gd name="T4" fmla="*/ 22 w 27"/>
                <a:gd name="T5" fmla="*/ 1 h 9"/>
                <a:gd name="T6" fmla="*/ 4 w 27"/>
                <a:gd name="T7" fmla="*/ 2 h 9"/>
                <a:gd name="T8" fmla="*/ 3 w 27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3" y="7"/>
                  </a:moveTo>
                  <a:cubicBezTo>
                    <a:pt x="10" y="8"/>
                    <a:pt x="18" y="9"/>
                    <a:pt x="25" y="5"/>
                  </a:cubicBezTo>
                  <a:cubicBezTo>
                    <a:pt x="27" y="4"/>
                    <a:pt x="25" y="0"/>
                    <a:pt x="22" y="1"/>
                  </a:cubicBezTo>
                  <a:cubicBezTo>
                    <a:pt x="17" y="4"/>
                    <a:pt x="10" y="3"/>
                    <a:pt x="4" y="2"/>
                  </a:cubicBezTo>
                  <a:cubicBezTo>
                    <a:pt x="1" y="2"/>
                    <a:pt x="0" y="6"/>
                    <a:pt x="3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6555" y="195"/>
              <a:ext cx="92" cy="30"/>
            </a:xfrm>
            <a:custGeom>
              <a:avLst/>
              <a:gdLst>
                <a:gd name="T0" fmla="*/ 5 w 26"/>
                <a:gd name="T1" fmla="*/ 8 h 10"/>
                <a:gd name="T2" fmla="*/ 22 w 26"/>
                <a:gd name="T3" fmla="*/ 8 h 10"/>
                <a:gd name="T4" fmla="*/ 23 w 26"/>
                <a:gd name="T5" fmla="*/ 3 h 10"/>
                <a:gd name="T6" fmla="*/ 2 w 26"/>
                <a:gd name="T7" fmla="*/ 5 h 10"/>
                <a:gd name="T8" fmla="*/ 5 w 26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5" y="8"/>
                  </a:moveTo>
                  <a:cubicBezTo>
                    <a:pt x="9" y="4"/>
                    <a:pt x="17" y="7"/>
                    <a:pt x="22" y="8"/>
                  </a:cubicBezTo>
                  <a:cubicBezTo>
                    <a:pt x="25" y="8"/>
                    <a:pt x="26" y="4"/>
                    <a:pt x="23" y="3"/>
                  </a:cubicBezTo>
                  <a:cubicBezTo>
                    <a:pt x="16" y="2"/>
                    <a:pt x="8" y="0"/>
                    <a:pt x="2" y="5"/>
                  </a:cubicBezTo>
                  <a:cubicBezTo>
                    <a:pt x="0" y="7"/>
                    <a:pt x="3" y="10"/>
                    <a:pt x="5" y="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4"/>
            <p:cNvSpPr/>
            <p:nvPr/>
          </p:nvSpPr>
          <p:spPr bwMode="auto">
            <a:xfrm>
              <a:off x="6446" y="207"/>
              <a:ext cx="81" cy="21"/>
            </a:xfrm>
            <a:custGeom>
              <a:avLst/>
              <a:gdLst>
                <a:gd name="T0" fmla="*/ 3 w 23"/>
                <a:gd name="T1" fmla="*/ 7 h 7"/>
                <a:gd name="T2" fmla="*/ 20 w 23"/>
                <a:gd name="T3" fmla="*/ 5 h 7"/>
                <a:gd name="T4" fmla="*/ 19 w 23"/>
                <a:gd name="T5" fmla="*/ 0 h 7"/>
                <a:gd name="T6" fmla="*/ 3 w 23"/>
                <a:gd name="T7" fmla="*/ 2 h 7"/>
                <a:gd name="T8" fmla="*/ 3 w 2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3" y="7"/>
                  </a:moveTo>
                  <a:cubicBezTo>
                    <a:pt x="9" y="7"/>
                    <a:pt x="15" y="6"/>
                    <a:pt x="20" y="5"/>
                  </a:cubicBezTo>
                  <a:cubicBezTo>
                    <a:pt x="23" y="4"/>
                    <a:pt x="22" y="0"/>
                    <a:pt x="19" y="0"/>
                  </a:cubicBezTo>
                  <a:cubicBezTo>
                    <a:pt x="14" y="1"/>
                    <a:pt x="8" y="2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5"/>
            <p:cNvSpPr/>
            <p:nvPr/>
          </p:nvSpPr>
          <p:spPr bwMode="auto">
            <a:xfrm>
              <a:off x="6309" y="207"/>
              <a:ext cx="98" cy="18"/>
            </a:xfrm>
            <a:custGeom>
              <a:avLst/>
              <a:gdLst>
                <a:gd name="T0" fmla="*/ 4 w 28"/>
                <a:gd name="T1" fmla="*/ 6 h 6"/>
                <a:gd name="T2" fmla="*/ 25 w 28"/>
                <a:gd name="T3" fmla="*/ 5 h 6"/>
                <a:gd name="T4" fmla="*/ 25 w 28"/>
                <a:gd name="T5" fmla="*/ 0 h 6"/>
                <a:gd name="T6" fmla="*/ 3 w 28"/>
                <a:gd name="T7" fmla="*/ 1 h 6"/>
                <a:gd name="T8" fmla="*/ 4 w 2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4" y="6"/>
                  </a:moveTo>
                  <a:cubicBezTo>
                    <a:pt x="11" y="5"/>
                    <a:pt x="18" y="5"/>
                    <a:pt x="25" y="5"/>
                  </a:cubicBezTo>
                  <a:cubicBezTo>
                    <a:pt x="28" y="5"/>
                    <a:pt x="28" y="0"/>
                    <a:pt x="25" y="0"/>
                  </a:cubicBezTo>
                  <a:cubicBezTo>
                    <a:pt x="18" y="0"/>
                    <a:pt x="10" y="0"/>
                    <a:pt x="3" y="1"/>
                  </a:cubicBezTo>
                  <a:cubicBezTo>
                    <a:pt x="0" y="2"/>
                    <a:pt x="2" y="6"/>
                    <a:pt x="4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6167" y="204"/>
              <a:ext cx="96" cy="18"/>
            </a:xfrm>
            <a:custGeom>
              <a:avLst/>
              <a:gdLst>
                <a:gd name="T0" fmla="*/ 3 w 27"/>
                <a:gd name="T1" fmla="*/ 6 h 6"/>
                <a:gd name="T2" fmla="*/ 24 w 27"/>
                <a:gd name="T3" fmla="*/ 5 h 6"/>
                <a:gd name="T4" fmla="*/ 24 w 27"/>
                <a:gd name="T5" fmla="*/ 0 h 6"/>
                <a:gd name="T6" fmla="*/ 3 w 27"/>
                <a:gd name="T7" fmla="*/ 1 h 6"/>
                <a:gd name="T8" fmla="*/ 3 w 2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3" y="6"/>
                  </a:moveTo>
                  <a:cubicBezTo>
                    <a:pt x="10" y="6"/>
                    <a:pt x="17" y="6"/>
                    <a:pt x="24" y="5"/>
                  </a:cubicBezTo>
                  <a:cubicBezTo>
                    <a:pt x="27" y="4"/>
                    <a:pt x="27" y="0"/>
                    <a:pt x="24" y="0"/>
                  </a:cubicBezTo>
                  <a:cubicBezTo>
                    <a:pt x="17" y="1"/>
                    <a:pt x="10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6040" y="207"/>
              <a:ext cx="89" cy="18"/>
            </a:xfrm>
            <a:custGeom>
              <a:avLst/>
              <a:gdLst>
                <a:gd name="T0" fmla="*/ 3 w 25"/>
                <a:gd name="T1" fmla="*/ 6 h 6"/>
                <a:gd name="T2" fmla="*/ 22 w 25"/>
                <a:gd name="T3" fmla="*/ 5 h 6"/>
                <a:gd name="T4" fmla="*/ 21 w 25"/>
                <a:gd name="T5" fmla="*/ 0 h 6"/>
                <a:gd name="T6" fmla="*/ 3 w 25"/>
                <a:gd name="T7" fmla="*/ 1 h 6"/>
                <a:gd name="T8" fmla="*/ 3 w 2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">
                  <a:moveTo>
                    <a:pt x="3" y="6"/>
                  </a:moveTo>
                  <a:cubicBezTo>
                    <a:pt x="9" y="6"/>
                    <a:pt x="16" y="6"/>
                    <a:pt x="22" y="5"/>
                  </a:cubicBezTo>
                  <a:cubicBezTo>
                    <a:pt x="25" y="4"/>
                    <a:pt x="24" y="0"/>
                    <a:pt x="21" y="0"/>
                  </a:cubicBezTo>
                  <a:cubicBezTo>
                    <a:pt x="15" y="1"/>
                    <a:pt x="9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5910" y="201"/>
              <a:ext cx="92" cy="21"/>
            </a:xfrm>
            <a:custGeom>
              <a:avLst/>
              <a:gdLst>
                <a:gd name="T0" fmla="*/ 3 w 26"/>
                <a:gd name="T1" fmla="*/ 7 h 7"/>
                <a:gd name="T2" fmla="*/ 24 w 26"/>
                <a:gd name="T3" fmla="*/ 5 h 7"/>
                <a:gd name="T4" fmla="*/ 22 w 26"/>
                <a:gd name="T5" fmla="*/ 0 h 7"/>
                <a:gd name="T6" fmla="*/ 3 w 26"/>
                <a:gd name="T7" fmla="*/ 2 h 7"/>
                <a:gd name="T8" fmla="*/ 3 w 2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3" y="7"/>
                  </a:moveTo>
                  <a:cubicBezTo>
                    <a:pt x="10" y="7"/>
                    <a:pt x="17" y="6"/>
                    <a:pt x="24" y="5"/>
                  </a:cubicBezTo>
                  <a:cubicBezTo>
                    <a:pt x="26" y="4"/>
                    <a:pt x="25" y="0"/>
                    <a:pt x="22" y="0"/>
                  </a:cubicBezTo>
                  <a:cubicBezTo>
                    <a:pt x="16" y="1"/>
                    <a:pt x="9" y="2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5755" y="204"/>
              <a:ext cx="99" cy="21"/>
            </a:xfrm>
            <a:custGeom>
              <a:avLst/>
              <a:gdLst>
                <a:gd name="T0" fmla="*/ 3 w 28"/>
                <a:gd name="T1" fmla="*/ 6 h 7"/>
                <a:gd name="T2" fmla="*/ 25 w 28"/>
                <a:gd name="T3" fmla="*/ 5 h 7"/>
                <a:gd name="T4" fmla="*/ 25 w 28"/>
                <a:gd name="T5" fmla="*/ 0 h 7"/>
                <a:gd name="T6" fmla="*/ 3 w 28"/>
                <a:gd name="T7" fmla="*/ 1 h 7"/>
                <a:gd name="T8" fmla="*/ 3 w 2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">
                  <a:moveTo>
                    <a:pt x="3" y="6"/>
                  </a:moveTo>
                  <a:cubicBezTo>
                    <a:pt x="10" y="7"/>
                    <a:pt x="17" y="5"/>
                    <a:pt x="25" y="5"/>
                  </a:cubicBezTo>
                  <a:cubicBezTo>
                    <a:pt x="28" y="5"/>
                    <a:pt x="28" y="0"/>
                    <a:pt x="25" y="0"/>
                  </a:cubicBezTo>
                  <a:cubicBezTo>
                    <a:pt x="17" y="0"/>
                    <a:pt x="10" y="2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5624" y="210"/>
              <a:ext cx="106" cy="24"/>
            </a:xfrm>
            <a:custGeom>
              <a:avLst/>
              <a:gdLst>
                <a:gd name="T0" fmla="*/ 4 w 30"/>
                <a:gd name="T1" fmla="*/ 6 h 8"/>
                <a:gd name="T2" fmla="*/ 15 w 30"/>
                <a:gd name="T3" fmla="*/ 5 h 8"/>
                <a:gd name="T4" fmla="*/ 25 w 30"/>
                <a:gd name="T5" fmla="*/ 7 h 8"/>
                <a:gd name="T6" fmla="*/ 27 w 30"/>
                <a:gd name="T7" fmla="*/ 3 h 8"/>
                <a:gd name="T8" fmla="*/ 17 w 30"/>
                <a:gd name="T9" fmla="*/ 1 h 8"/>
                <a:gd name="T10" fmla="*/ 3 w 30"/>
                <a:gd name="T11" fmla="*/ 1 h 8"/>
                <a:gd name="T12" fmla="*/ 4 w 30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4" y="6"/>
                  </a:moveTo>
                  <a:cubicBezTo>
                    <a:pt x="8" y="5"/>
                    <a:pt x="12" y="5"/>
                    <a:pt x="15" y="5"/>
                  </a:cubicBezTo>
                  <a:cubicBezTo>
                    <a:pt x="18" y="5"/>
                    <a:pt x="22" y="5"/>
                    <a:pt x="25" y="7"/>
                  </a:cubicBezTo>
                  <a:cubicBezTo>
                    <a:pt x="27" y="8"/>
                    <a:pt x="30" y="4"/>
                    <a:pt x="27" y="3"/>
                  </a:cubicBezTo>
                  <a:cubicBezTo>
                    <a:pt x="24" y="1"/>
                    <a:pt x="20" y="1"/>
                    <a:pt x="17" y="1"/>
                  </a:cubicBezTo>
                  <a:cubicBezTo>
                    <a:pt x="13" y="0"/>
                    <a:pt x="8" y="0"/>
                    <a:pt x="3" y="1"/>
                  </a:cubicBezTo>
                  <a:cubicBezTo>
                    <a:pt x="0" y="2"/>
                    <a:pt x="2" y="7"/>
                    <a:pt x="4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5451" y="201"/>
              <a:ext cx="127" cy="27"/>
            </a:xfrm>
            <a:custGeom>
              <a:avLst/>
              <a:gdLst>
                <a:gd name="T0" fmla="*/ 3 w 36"/>
                <a:gd name="T1" fmla="*/ 6 h 9"/>
                <a:gd name="T2" fmla="*/ 33 w 36"/>
                <a:gd name="T3" fmla="*/ 7 h 9"/>
                <a:gd name="T4" fmla="*/ 33 w 36"/>
                <a:gd name="T5" fmla="*/ 2 h 9"/>
                <a:gd name="T6" fmla="*/ 4 w 36"/>
                <a:gd name="T7" fmla="*/ 1 h 9"/>
                <a:gd name="T8" fmla="*/ 3 w 36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9">
                  <a:moveTo>
                    <a:pt x="3" y="6"/>
                  </a:moveTo>
                  <a:cubicBezTo>
                    <a:pt x="13" y="9"/>
                    <a:pt x="23" y="8"/>
                    <a:pt x="33" y="7"/>
                  </a:cubicBezTo>
                  <a:cubicBezTo>
                    <a:pt x="36" y="6"/>
                    <a:pt x="36" y="2"/>
                    <a:pt x="33" y="2"/>
                  </a:cubicBezTo>
                  <a:cubicBezTo>
                    <a:pt x="23" y="3"/>
                    <a:pt x="13" y="4"/>
                    <a:pt x="4" y="1"/>
                  </a:cubicBezTo>
                  <a:cubicBezTo>
                    <a:pt x="1" y="0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5296" y="210"/>
              <a:ext cx="106" cy="18"/>
            </a:xfrm>
            <a:custGeom>
              <a:avLst/>
              <a:gdLst>
                <a:gd name="T0" fmla="*/ 3 w 30"/>
                <a:gd name="T1" fmla="*/ 5 h 6"/>
                <a:gd name="T2" fmla="*/ 27 w 30"/>
                <a:gd name="T3" fmla="*/ 6 h 6"/>
                <a:gd name="T4" fmla="*/ 27 w 30"/>
                <a:gd name="T5" fmla="*/ 1 h 6"/>
                <a:gd name="T6" fmla="*/ 3 w 30"/>
                <a:gd name="T7" fmla="*/ 0 h 6"/>
                <a:gd name="T8" fmla="*/ 3 w 30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" y="5"/>
                  </a:moveTo>
                  <a:cubicBezTo>
                    <a:pt x="11" y="5"/>
                    <a:pt x="19" y="6"/>
                    <a:pt x="27" y="6"/>
                  </a:cubicBezTo>
                  <a:cubicBezTo>
                    <a:pt x="30" y="6"/>
                    <a:pt x="30" y="1"/>
                    <a:pt x="27" y="1"/>
                  </a:cubicBezTo>
                  <a:cubicBezTo>
                    <a:pt x="19" y="1"/>
                    <a:pt x="11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5169" y="201"/>
              <a:ext cx="103" cy="27"/>
            </a:xfrm>
            <a:custGeom>
              <a:avLst/>
              <a:gdLst>
                <a:gd name="T0" fmla="*/ 4 w 29"/>
                <a:gd name="T1" fmla="*/ 9 h 9"/>
                <a:gd name="T2" fmla="*/ 25 w 29"/>
                <a:gd name="T3" fmla="*/ 7 h 9"/>
                <a:gd name="T4" fmla="*/ 26 w 29"/>
                <a:gd name="T5" fmla="*/ 2 h 9"/>
                <a:gd name="T6" fmla="*/ 3 w 29"/>
                <a:gd name="T7" fmla="*/ 4 h 9"/>
                <a:gd name="T8" fmla="*/ 4 w 2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">
                  <a:moveTo>
                    <a:pt x="4" y="9"/>
                  </a:moveTo>
                  <a:cubicBezTo>
                    <a:pt x="10" y="8"/>
                    <a:pt x="18" y="5"/>
                    <a:pt x="25" y="7"/>
                  </a:cubicBezTo>
                  <a:cubicBezTo>
                    <a:pt x="27" y="8"/>
                    <a:pt x="29" y="3"/>
                    <a:pt x="26" y="2"/>
                  </a:cubicBezTo>
                  <a:cubicBezTo>
                    <a:pt x="18" y="0"/>
                    <a:pt x="10" y="3"/>
                    <a:pt x="3" y="4"/>
                  </a:cubicBezTo>
                  <a:cubicBezTo>
                    <a:pt x="0" y="5"/>
                    <a:pt x="1" y="9"/>
                    <a:pt x="4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4"/>
            <p:cNvSpPr/>
            <p:nvPr/>
          </p:nvSpPr>
          <p:spPr bwMode="auto">
            <a:xfrm>
              <a:off x="5032" y="210"/>
              <a:ext cx="116" cy="21"/>
            </a:xfrm>
            <a:custGeom>
              <a:avLst/>
              <a:gdLst>
                <a:gd name="T0" fmla="*/ 3 w 33"/>
                <a:gd name="T1" fmla="*/ 5 h 7"/>
                <a:gd name="T2" fmla="*/ 31 w 33"/>
                <a:gd name="T3" fmla="*/ 5 h 7"/>
                <a:gd name="T4" fmla="*/ 31 w 33"/>
                <a:gd name="T5" fmla="*/ 0 h 7"/>
                <a:gd name="T6" fmla="*/ 4 w 33"/>
                <a:gd name="T7" fmla="*/ 0 h 7"/>
                <a:gd name="T8" fmla="*/ 3 w 33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">
                  <a:moveTo>
                    <a:pt x="3" y="5"/>
                  </a:moveTo>
                  <a:cubicBezTo>
                    <a:pt x="12" y="7"/>
                    <a:pt x="21" y="6"/>
                    <a:pt x="31" y="5"/>
                  </a:cubicBezTo>
                  <a:cubicBezTo>
                    <a:pt x="33" y="4"/>
                    <a:pt x="33" y="0"/>
                    <a:pt x="31" y="0"/>
                  </a:cubicBezTo>
                  <a:cubicBezTo>
                    <a:pt x="22" y="1"/>
                    <a:pt x="13" y="2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5"/>
            <p:cNvSpPr/>
            <p:nvPr/>
          </p:nvSpPr>
          <p:spPr bwMode="auto">
            <a:xfrm>
              <a:off x="4894" y="201"/>
              <a:ext cx="106" cy="21"/>
            </a:xfrm>
            <a:custGeom>
              <a:avLst/>
              <a:gdLst>
                <a:gd name="T0" fmla="*/ 4 w 30"/>
                <a:gd name="T1" fmla="*/ 7 h 7"/>
                <a:gd name="T2" fmla="*/ 26 w 30"/>
                <a:gd name="T3" fmla="*/ 7 h 7"/>
                <a:gd name="T4" fmla="*/ 27 w 30"/>
                <a:gd name="T5" fmla="*/ 2 h 7"/>
                <a:gd name="T6" fmla="*/ 2 w 30"/>
                <a:gd name="T7" fmla="*/ 2 h 7"/>
                <a:gd name="T8" fmla="*/ 4 w 3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4" y="7"/>
                  </a:moveTo>
                  <a:cubicBezTo>
                    <a:pt x="11" y="6"/>
                    <a:pt x="18" y="5"/>
                    <a:pt x="26" y="7"/>
                  </a:cubicBezTo>
                  <a:cubicBezTo>
                    <a:pt x="29" y="7"/>
                    <a:pt x="30" y="3"/>
                    <a:pt x="27" y="2"/>
                  </a:cubicBezTo>
                  <a:cubicBezTo>
                    <a:pt x="19" y="0"/>
                    <a:pt x="11" y="1"/>
                    <a:pt x="2" y="2"/>
                  </a:cubicBezTo>
                  <a:cubicBezTo>
                    <a:pt x="0" y="3"/>
                    <a:pt x="1" y="7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6"/>
            <p:cNvSpPr/>
            <p:nvPr/>
          </p:nvSpPr>
          <p:spPr bwMode="auto">
            <a:xfrm>
              <a:off x="4732" y="207"/>
              <a:ext cx="102" cy="27"/>
            </a:xfrm>
            <a:custGeom>
              <a:avLst/>
              <a:gdLst>
                <a:gd name="T0" fmla="*/ 3 w 29"/>
                <a:gd name="T1" fmla="*/ 6 h 9"/>
                <a:gd name="T2" fmla="*/ 26 w 29"/>
                <a:gd name="T3" fmla="*/ 6 h 9"/>
                <a:gd name="T4" fmla="*/ 26 w 29"/>
                <a:gd name="T5" fmla="*/ 1 h 9"/>
                <a:gd name="T6" fmla="*/ 4 w 29"/>
                <a:gd name="T7" fmla="*/ 1 h 9"/>
                <a:gd name="T8" fmla="*/ 3 w 2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">
                  <a:moveTo>
                    <a:pt x="3" y="6"/>
                  </a:moveTo>
                  <a:cubicBezTo>
                    <a:pt x="11" y="9"/>
                    <a:pt x="18" y="6"/>
                    <a:pt x="26" y="6"/>
                  </a:cubicBezTo>
                  <a:cubicBezTo>
                    <a:pt x="29" y="6"/>
                    <a:pt x="29" y="1"/>
                    <a:pt x="26" y="1"/>
                  </a:cubicBezTo>
                  <a:cubicBezTo>
                    <a:pt x="19" y="1"/>
                    <a:pt x="11" y="4"/>
                    <a:pt x="4" y="1"/>
                  </a:cubicBezTo>
                  <a:cubicBezTo>
                    <a:pt x="2" y="0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7"/>
            <p:cNvSpPr/>
            <p:nvPr/>
          </p:nvSpPr>
          <p:spPr bwMode="auto">
            <a:xfrm>
              <a:off x="4608" y="210"/>
              <a:ext cx="81" cy="15"/>
            </a:xfrm>
            <a:custGeom>
              <a:avLst/>
              <a:gdLst>
                <a:gd name="T0" fmla="*/ 3 w 23"/>
                <a:gd name="T1" fmla="*/ 5 h 5"/>
                <a:gd name="T2" fmla="*/ 20 w 23"/>
                <a:gd name="T3" fmla="*/ 5 h 5"/>
                <a:gd name="T4" fmla="*/ 20 w 23"/>
                <a:gd name="T5" fmla="*/ 0 h 5"/>
                <a:gd name="T6" fmla="*/ 3 w 23"/>
                <a:gd name="T7" fmla="*/ 0 h 5"/>
                <a:gd name="T8" fmla="*/ 3 w 2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">
                  <a:moveTo>
                    <a:pt x="3" y="5"/>
                  </a:moveTo>
                  <a:cubicBezTo>
                    <a:pt x="20" y="5"/>
                    <a:pt x="20" y="5"/>
                    <a:pt x="20" y="5"/>
                  </a:cubicBezTo>
                  <a:cubicBezTo>
                    <a:pt x="23" y="5"/>
                    <a:pt x="23" y="0"/>
                    <a:pt x="2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8"/>
            <p:cNvSpPr/>
            <p:nvPr/>
          </p:nvSpPr>
          <p:spPr bwMode="auto">
            <a:xfrm>
              <a:off x="4439" y="201"/>
              <a:ext cx="88" cy="24"/>
            </a:xfrm>
            <a:custGeom>
              <a:avLst/>
              <a:gdLst>
                <a:gd name="T0" fmla="*/ 3 w 25"/>
                <a:gd name="T1" fmla="*/ 6 h 8"/>
                <a:gd name="T2" fmla="*/ 23 w 25"/>
                <a:gd name="T3" fmla="*/ 5 h 8"/>
                <a:gd name="T4" fmla="*/ 20 w 25"/>
                <a:gd name="T5" fmla="*/ 1 h 8"/>
                <a:gd name="T6" fmla="*/ 4 w 25"/>
                <a:gd name="T7" fmla="*/ 1 h 8"/>
                <a:gd name="T8" fmla="*/ 3 w 25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3" y="6"/>
                  </a:moveTo>
                  <a:cubicBezTo>
                    <a:pt x="9" y="7"/>
                    <a:pt x="16" y="8"/>
                    <a:pt x="23" y="5"/>
                  </a:cubicBezTo>
                  <a:cubicBezTo>
                    <a:pt x="25" y="4"/>
                    <a:pt x="23" y="0"/>
                    <a:pt x="20" y="1"/>
                  </a:cubicBezTo>
                  <a:cubicBezTo>
                    <a:pt x="15" y="4"/>
                    <a:pt x="9" y="2"/>
                    <a:pt x="4" y="1"/>
                  </a:cubicBezTo>
                  <a:cubicBezTo>
                    <a:pt x="1" y="1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49"/>
            <p:cNvSpPr/>
            <p:nvPr/>
          </p:nvSpPr>
          <p:spPr bwMode="auto">
            <a:xfrm>
              <a:off x="4273" y="204"/>
              <a:ext cx="110" cy="18"/>
            </a:xfrm>
            <a:custGeom>
              <a:avLst/>
              <a:gdLst>
                <a:gd name="T0" fmla="*/ 3 w 31"/>
                <a:gd name="T1" fmla="*/ 6 h 6"/>
                <a:gd name="T2" fmla="*/ 28 w 31"/>
                <a:gd name="T3" fmla="*/ 5 h 6"/>
                <a:gd name="T4" fmla="*/ 28 w 31"/>
                <a:gd name="T5" fmla="*/ 0 h 6"/>
                <a:gd name="T6" fmla="*/ 3 w 31"/>
                <a:gd name="T7" fmla="*/ 1 h 6"/>
                <a:gd name="T8" fmla="*/ 3 w 3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">
                  <a:moveTo>
                    <a:pt x="3" y="6"/>
                  </a:moveTo>
                  <a:cubicBezTo>
                    <a:pt x="11" y="6"/>
                    <a:pt x="20" y="6"/>
                    <a:pt x="28" y="5"/>
                  </a:cubicBezTo>
                  <a:cubicBezTo>
                    <a:pt x="31" y="4"/>
                    <a:pt x="31" y="0"/>
                    <a:pt x="28" y="0"/>
                  </a:cubicBezTo>
                  <a:cubicBezTo>
                    <a:pt x="20" y="1"/>
                    <a:pt x="11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4150" y="201"/>
              <a:ext cx="99" cy="24"/>
            </a:xfrm>
            <a:custGeom>
              <a:avLst/>
              <a:gdLst>
                <a:gd name="T0" fmla="*/ 4 w 28"/>
                <a:gd name="T1" fmla="*/ 8 h 8"/>
                <a:gd name="T2" fmla="*/ 24 w 28"/>
                <a:gd name="T3" fmla="*/ 7 h 8"/>
                <a:gd name="T4" fmla="*/ 25 w 28"/>
                <a:gd name="T5" fmla="*/ 2 h 8"/>
                <a:gd name="T6" fmla="*/ 3 w 28"/>
                <a:gd name="T7" fmla="*/ 3 h 8"/>
                <a:gd name="T8" fmla="*/ 4 w 2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4" y="8"/>
                  </a:moveTo>
                  <a:cubicBezTo>
                    <a:pt x="10" y="7"/>
                    <a:pt x="17" y="5"/>
                    <a:pt x="24" y="7"/>
                  </a:cubicBezTo>
                  <a:cubicBezTo>
                    <a:pt x="27" y="7"/>
                    <a:pt x="28" y="3"/>
                    <a:pt x="25" y="2"/>
                  </a:cubicBezTo>
                  <a:cubicBezTo>
                    <a:pt x="18" y="0"/>
                    <a:pt x="10" y="2"/>
                    <a:pt x="3" y="3"/>
                  </a:cubicBezTo>
                  <a:cubicBezTo>
                    <a:pt x="0" y="4"/>
                    <a:pt x="1" y="8"/>
                    <a:pt x="4" y="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1"/>
            <p:cNvSpPr/>
            <p:nvPr/>
          </p:nvSpPr>
          <p:spPr bwMode="auto">
            <a:xfrm>
              <a:off x="4016" y="207"/>
              <a:ext cx="102" cy="24"/>
            </a:xfrm>
            <a:custGeom>
              <a:avLst/>
              <a:gdLst>
                <a:gd name="T0" fmla="*/ 3 w 29"/>
                <a:gd name="T1" fmla="*/ 5 h 8"/>
                <a:gd name="T2" fmla="*/ 25 w 29"/>
                <a:gd name="T3" fmla="*/ 7 h 8"/>
                <a:gd name="T4" fmla="*/ 26 w 29"/>
                <a:gd name="T5" fmla="*/ 2 h 8"/>
                <a:gd name="T6" fmla="*/ 3 w 29"/>
                <a:gd name="T7" fmla="*/ 0 h 8"/>
                <a:gd name="T8" fmla="*/ 3 w 29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8">
                  <a:moveTo>
                    <a:pt x="3" y="5"/>
                  </a:moveTo>
                  <a:cubicBezTo>
                    <a:pt x="10" y="5"/>
                    <a:pt x="18" y="5"/>
                    <a:pt x="25" y="7"/>
                  </a:cubicBezTo>
                  <a:cubicBezTo>
                    <a:pt x="28" y="8"/>
                    <a:pt x="29" y="3"/>
                    <a:pt x="26" y="2"/>
                  </a:cubicBezTo>
                  <a:cubicBezTo>
                    <a:pt x="19" y="0"/>
                    <a:pt x="11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2"/>
            <p:cNvSpPr/>
            <p:nvPr/>
          </p:nvSpPr>
          <p:spPr bwMode="auto">
            <a:xfrm>
              <a:off x="3878" y="213"/>
              <a:ext cx="106" cy="18"/>
            </a:xfrm>
            <a:custGeom>
              <a:avLst/>
              <a:gdLst>
                <a:gd name="T0" fmla="*/ 3 w 30"/>
                <a:gd name="T1" fmla="*/ 6 h 6"/>
                <a:gd name="T2" fmla="*/ 28 w 30"/>
                <a:gd name="T3" fmla="*/ 5 h 6"/>
                <a:gd name="T4" fmla="*/ 28 w 30"/>
                <a:gd name="T5" fmla="*/ 0 h 6"/>
                <a:gd name="T6" fmla="*/ 3 w 30"/>
                <a:gd name="T7" fmla="*/ 1 h 6"/>
                <a:gd name="T8" fmla="*/ 3 w 3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" y="6"/>
                  </a:moveTo>
                  <a:cubicBezTo>
                    <a:pt x="11" y="6"/>
                    <a:pt x="19" y="5"/>
                    <a:pt x="28" y="5"/>
                  </a:cubicBezTo>
                  <a:cubicBezTo>
                    <a:pt x="30" y="5"/>
                    <a:pt x="30" y="0"/>
                    <a:pt x="28" y="0"/>
                  </a:cubicBezTo>
                  <a:cubicBezTo>
                    <a:pt x="19" y="0"/>
                    <a:pt x="11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3"/>
            <p:cNvSpPr/>
            <p:nvPr/>
          </p:nvSpPr>
          <p:spPr bwMode="auto">
            <a:xfrm>
              <a:off x="3751" y="207"/>
              <a:ext cx="85" cy="18"/>
            </a:xfrm>
            <a:custGeom>
              <a:avLst/>
              <a:gdLst>
                <a:gd name="T0" fmla="*/ 3 w 24"/>
                <a:gd name="T1" fmla="*/ 5 h 6"/>
                <a:gd name="T2" fmla="*/ 21 w 24"/>
                <a:gd name="T3" fmla="*/ 6 h 6"/>
                <a:gd name="T4" fmla="*/ 21 w 24"/>
                <a:gd name="T5" fmla="*/ 1 h 6"/>
                <a:gd name="T6" fmla="*/ 4 w 24"/>
                <a:gd name="T7" fmla="*/ 0 h 6"/>
                <a:gd name="T8" fmla="*/ 3 w 24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3" y="5"/>
                  </a:moveTo>
                  <a:cubicBezTo>
                    <a:pt x="9" y="6"/>
                    <a:pt x="15" y="6"/>
                    <a:pt x="21" y="6"/>
                  </a:cubicBezTo>
                  <a:cubicBezTo>
                    <a:pt x="24" y="6"/>
                    <a:pt x="24" y="1"/>
                    <a:pt x="21" y="1"/>
                  </a:cubicBezTo>
                  <a:cubicBezTo>
                    <a:pt x="16" y="1"/>
                    <a:pt x="10" y="1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4"/>
            <p:cNvSpPr/>
            <p:nvPr/>
          </p:nvSpPr>
          <p:spPr bwMode="auto">
            <a:xfrm>
              <a:off x="3596" y="207"/>
              <a:ext cx="109" cy="24"/>
            </a:xfrm>
            <a:custGeom>
              <a:avLst/>
              <a:gdLst>
                <a:gd name="T0" fmla="*/ 3 w 31"/>
                <a:gd name="T1" fmla="*/ 7 h 8"/>
                <a:gd name="T2" fmla="*/ 28 w 31"/>
                <a:gd name="T3" fmla="*/ 6 h 8"/>
                <a:gd name="T4" fmla="*/ 27 w 31"/>
                <a:gd name="T5" fmla="*/ 1 h 8"/>
                <a:gd name="T6" fmla="*/ 3 w 31"/>
                <a:gd name="T7" fmla="*/ 2 h 8"/>
                <a:gd name="T8" fmla="*/ 3 w 31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8">
                  <a:moveTo>
                    <a:pt x="3" y="7"/>
                  </a:moveTo>
                  <a:cubicBezTo>
                    <a:pt x="11" y="7"/>
                    <a:pt x="20" y="8"/>
                    <a:pt x="28" y="6"/>
                  </a:cubicBezTo>
                  <a:cubicBezTo>
                    <a:pt x="31" y="5"/>
                    <a:pt x="30" y="0"/>
                    <a:pt x="27" y="1"/>
                  </a:cubicBezTo>
                  <a:cubicBezTo>
                    <a:pt x="19" y="4"/>
                    <a:pt x="11" y="2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5"/>
            <p:cNvSpPr/>
            <p:nvPr/>
          </p:nvSpPr>
          <p:spPr bwMode="auto">
            <a:xfrm>
              <a:off x="3455" y="216"/>
              <a:ext cx="99" cy="18"/>
            </a:xfrm>
            <a:custGeom>
              <a:avLst/>
              <a:gdLst>
                <a:gd name="T0" fmla="*/ 4 w 28"/>
                <a:gd name="T1" fmla="*/ 6 h 6"/>
                <a:gd name="T2" fmla="*/ 25 w 28"/>
                <a:gd name="T3" fmla="*/ 5 h 6"/>
                <a:gd name="T4" fmla="*/ 25 w 28"/>
                <a:gd name="T5" fmla="*/ 0 h 6"/>
                <a:gd name="T6" fmla="*/ 2 w 28"/>
                <a:gd name="T7" fmla="*/ 1 h 6"/>
                <a:gd name="T8" fmla="*/ 4 w 2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4" y="6"/>
                  </a:moveTo>
                  <a:cubicBezTo>
                    <a:pt x="11" y="5"/>
                    <a:pt x="18" y="5"/>
                    <a:pt x="25" y="5"/>
                  </a:cubicBezTo>
                  <a:cubicBezTo>
                    <a:pt x="28" y="5"/>
                    <a:pt x="28" y="0"/>
                    <a:pt x="25" y="0"/>
                  </a:cubicBezTo>
                  <a:cubicBezTo>
                    <a:pt x="18" y="0"/>
                    <a:pt x="10" y="0"/>
                    <a:pt x="2" y="1"/>
                  </a:cubicBezTo>
                  <a:cubicBezTo>
                    <a:pt x="0" y="2"/>
                    <a:pt x="1" y="6"/>
                    <a:pt x="4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56"/>
            <p:cNvSpPr/>
            <p:nvPr/>
          </p:nvSpPr>
          <p:spPr bwMode="auto">
            <a:xfrm>
              <a:off x="3300" y="204"/>
              <a:ext cx="109" cy="21"/>
            </a:xfrm>
            <a:custGeom>
              <a:avLst/>
              <a:gdLst>
                <a:gd name="T0" fmla="*/ 3 w 31"/>
                <a:gd name="T1" fmla="*/ 5 h 7"/>
                <a:gd name="T2" fmla="*/ 28 w 31"/>
                <a:gd name="T3" fmla="*/ 5 h 7"/>
                <a:gd name="T4" fmla="*/ 28 w 31"/>
                <a:gd name="T5" fmla="*/ 0 h 7"/>
                <a:gd name="T6" fmla="*/ 4 w 31"/>
                <a:gd name="T7" fmla="*/ 0 h 7"/>
                <a:gd name="T8" fmla="*/ 3 w 31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3" y="5"/>
                  </a:moveTo>
                  <a:cubicBezTo>
                    <a:pt x="11" y="7"/>
                    <a:pt x="20" y="5"/>
                    <a:pt x="28" y="5"/>
                  </a:cubicBezTo>
                  <a:cubicBezTo>
                    <a:pt x="31" y="5"/>
                    <a:pt x="31" y="0"/>
                    <a:pt x="28" y="0"/>
                  </a:cubicBezTo>
                  <a:cubicBezTo>
                    <a:pt x="20" y="0"/>
                    <a:pt x="12" y="2"/>
                    <a:pt x="4" y="0"/>
                  </a:cubicBezTo>
                  <a:cubicBezTo>
                    <a:pt x="2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3155" y="207"/>
              <a:ext cx="95" cy="21"/>
            </a:xfrm>
            <a:custGeom>
              <a:avLst/>
              <a:gdLst>
                <a:gd name="T0" fmla="*/ 4 w 27"/>
                <a:gd name="T1" fmla="*/ 7 h 7"/>
                <a:gd name="T2" fmla="*/ 23 w 27"/>
                <a:gd name="T3" fmla="*/ 6 h 7"/>
                <a:gd name="T4" fmla="*/ 24 w 27"/>
                <a:gd name="T5" fmla="*/ 1 h 7"/>
                <a:gd name="T6" fmla="*/ 3 w 27"/>
                <a:gd name="T7" fmla="*/ 2 h 7"/>
                <a:gd name="T8" fmla="*/ 4 w 2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7">
                  <a:moveTo>
                    <a:pt x="4" y="7"/>
                  </a:moveTo>
                  <a:cubicBezTo>
                    <a:pt x="10" y="6"/>
                    <a:pt x="17" y="4"/>
                    <a:pt x="23" y="6"/>
                  </a:cubicBezTo>
                  <a:cubicBezTo>
                    <a:pt x="26" y="6"/>
                    <a:pt x="27" y="2"/>
                    <a:pt x="24" y="1"/>
                  </a:cubicBezTo>
                  <a:cubicBezTo>
                    <a:pt x="17" y="0"/>
                    <a:pt x="10" y="1"/>
                    <a:pt x="3" y="2"/>
                  </a:cubicBezTo>
                  <a:cubicBezTo>
                    <a:pt x="0" y="3"/>
                    <a:pt x="1" y="7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982" y="204"/>
              <a:ext cx="120" cy="30"/>
            </a:xfrm>
            <a:custGeom>
              <a:avLst/>
              <a:gdLst>
                <a:gd name="T0" fmla="*/ 3 w 34"/>
                <a:gd name="T1" fmla="*/ 9 h 10"/>
                <a:gd name="T2" fmla="*/ 16 w 34"/>
                <a:gd name="T3" fmla="*/ 8 h 10"/>
                <a:gd name="T4" fmla="*/ 29 w 34"/>
                <a:gd name="T5" fmla="*/ 9 h 10"/>
                <a:gd name="T6" fmla="*/ 32 w 34"/>
                <a:gd name="T7" fmla="*/ 5 h 10"/>
                <a:gd name="T8" fmla="*/ 3 w 34"/>
                <a:gd name="T9" fmla="*/ 4 h 10"/>
                <a:gd name="T10" fmla="*/ 3 w 34"/>
                <a:gd name="T1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">
                  <a:moveTo>
                    <a:pt x="3" y="9"/>
                  </a:moveTo>
                  <a:cubicBezTo>
                    <a:pt x="8" y="9"/>
                    <a:pt x="12" y="8"/>
                    <a:pt x="16" y="8"/>
                  </a:cubicBezTo>
                  <a:cubicBezTo>
                    <a:pt x="21" y="7"/>
                    <a:pt x="26" y="7"/>
                    <a:pt x="29" y="9"/>
                  </a:cubicBezTo>
                  <a:cubicBezTo>
                    <a:pt x="32" y="10"/>
                    <a:pt x="34" y="6"/>
                    <a:pt x="32" y="5"/>
                  </a:cubicBezTo>
                  <a:cubicBezTo>
                    <a:pt x="23" y="0"/>
                    <a:pt x="12" y="4"/>
                    <a:pt x="3" y="4"/>
                  </a:cubicBezTo>
                  <a:cubicBezTo>
                    <a:pt x="0" y="4"/>
                    <a:pt x="0" y="9"/>
                    <a:pt x="3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841" y="213"/>
              <a:ext cx="106" cy="24"/>
            </a:xfrm>
            <a:custGeom>
              <a:avLst/>
              <a:gdLst>
                <a:gd name="T0" fmla="*/ 2 w 30"/>
                <a:gd name="T1" fmla="*/ 6 h 8"/>
                <a:gd name="T2" fmla="*/ 27 w 30"/>
                <a:gd name="T3" fmla="*/ 5 h 8"/>
                <a:gd name="T4" fmla="*/ 26 w 30"/>
                <a:gd name="T5" fmla="*/ 0 h 8"/>
                <a:gd name="T6" fmla="*/ 4 w 30"/>
                <a:gd name="T7" fmla="*/ 1 h 8"/>
                <a:gd name="T8" fmla="*/ 2 w 30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2" y="6"/>
                  </a:moveTo>
                  <a:cubicBezTo>
                    <a:pt x="11" y="8"/>
                    <a:pt x="19" y="6"/>
                    <a:pt x="27" y="5"/>
                  </a:cubicBezTo>
                  <a:cubicBezTo>
                    <a:pt x="30" y="4"/>
                    <a:pt x="29" y="0"/>
                    <a:pt x="26" y="0"/>
                  </a:cubicBezTo>
                  <a:cubicBezTo>
                    <a:pt x="18" y="1"/>
                    <a:pt x="11" y="3"/>
                    <a:pt x="4" y="1"/>
                  </a:cubicBezTo>
                  <a:cubicBezTo>
                    <a:pt x="1" y="1"/>
                    <a:pt x="0" y="5"/>
                    <a:pt x="2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686" y="210"/>
              <a:ext cx="85" cy="18"/>
            </a:xfrm>
            <a:custGeom>
              <a:avLst/>
              <a:gdLst>
                <a:gd name="T0" fmla="*/ 3 w 24"/>
                <a:gd name="T1" fmla="*/ 6 h 6"/>
                <a:gd name="T2" fmla="*/ 20 w 24"/>
                <a:gd name="T3" fmla="*/ 6 h 6"/>
                <a:gd name="T4" fmla="*/ 21 w 24"/>
                <a:gd name="T5" fmla="*/ 1 h 6"/>
                <a:gd name="T6" fmla="*/ 3 w 24"/>
                <a:gd name="T7" fmla="*/ 1 h 6"/>
                <a:gd name="T8" fmla="*/ 3 w 2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3" y="6"/>
                  </a:moveTo>
                  <a:cubicBezTo>
                    <a:pt x="9" y="6"/>
                    <a:pt x="14" y="5"/>
                    <a:pt x="20" y="6"/>
                  </a:cubicBezTo>
                  <a:cubicBezTo>
                    <a:pt x="23" y="6"/>
                    <a:pt x="24" y="2"/>
                    <a:pt x="21" y="1"/>
                  </a:cubicBezTo>
                  <a:cubicBezTo>
                    <a:pt x="15" y="0"/>
                    <a:pt x="9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1"/>
            <p:cNvSpPr/>
            <p:nvPr/>
          </p:nvSpPr>
          <p:spPr bwMode="auto">
            <a:xfrm>
              <a:off x="2531" y="210"/>
              <a:ext cx="95" cy="18"/>
            </a:xfrm>
            <a:custGeom>
              <a:avLst/>
              <a:gdLst>
                <a:gd name="T0" fmla="*/ 3 w 27"/>
                <a:gd name="T1" fmla="*/ 5 h 6"/>
                <a:gd name="T2" fmla="*/ 24 w 27"/>
                <a:gd name="T3" fmla="*/ 6 h 6"/>
                <a:gd name="T4" fmla="*/ 24 w 27"/>
                <a:gd name="T5" fmla="*/ 1 h 6"/>
                <a:gd name="T6" fmla="*/ 4 w 27"/>
                <a:gd name="T7" fmla="*/ 0 h 6"/>
                <a:gd name="T8" fmla="*/ 3 w 27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3" y="5"/>
                  </a:moveTo>
                  <a:cubicBezTo>
                    <a:pt x="10" y="6"/>
                    <a:pt x="17" y="6"/>
                    <a:pt x="24" y="6"/>
                  </a:cubicBezTo>
                  <a:cubicBezTo>
                    <a:pt x="27" y="6"/>
                    <a:pt x="27" y="1"/>
                    <a:pt x="24" y="1"/>
                  </a:cubicBezTo>
                  <a:cubicBezTo>
                    <a:pt x="17" y="1"/>
                    <a:pt x="11" y="1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62"/>
            <p:cNvSpPr/>
            <p:nvPr/>
          </p:nvSpPr>
          <p:spPr bwMode="auto">
            <a:xfrm>
              <a:off x="2393" y="213"/>
              <a:ext cx="102" cy="18"/>
            </a:xfrm>
            <a:custGeom>
              <a:avLst/>
              <a:gdLst>
                <a:gd name="T0" fmla="*/ 2 w 29"/>
                <a:gd name="T1" fmla="*/ 6 h 6"/>
                <a:gd name="T2" fmla="*/ 26 w 29"/>
                <a:gd name="T3" fmla="*/ 5 h 6"/>
                <a:gd name="T4" fmla="*/ 26 w 29"/>
                <a:gd name="T5" fmla="*/ 0 h 6"/>
                <a:gd name="T6" fmla="*/ 2 w 29"/>
                <a:gd name="T7" fmla="*/ 1 h 6"/>
                <a:gd name="T8" fmla="*/ 2 w 2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" y="6"/>
                  </a:moveTo>
                  <a:cubicBezTo>
                    <a:pt x="10" y="5"/>
                    <a:pt x="18" y="5"/>
                    <a:pt x="26" y="5"/>
                  </a:cubicBezTo>
                  <a:cubicBezTo>
                    <a:pt x="29" y="5"/>
                    <a:pt x="29" y="0"/>
                    <a:pt x="26" y="0"/>
                  </a:cubicBezTo>
                  <a:cubicBezTo>
                    <a:pt x="18" y="0"/>
                    <a:pt x="10" y="0"/>
                    <a:pt x="2" y="1"/>
                  </a:cubicBezTo>
                  <a:cubicBezTo>
                    <a:pt x="0" y="2"/>
                    <a:pt x="0" y="6"/>
                    <a:pt x="2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3"/>
            <p:cNvSpPr/>
            <p:nvPr/>
          </p:nvSpPr>
          <p:spPr bwMode="auto">
            <a:xfrm>
              <a:off x="2231" y="216"/>
              <a:ext cx="116" cy="18"/>
            </a:xfrm>
            <a:custGeom>
              <a:avLst/>
              <a:gdLst>
                <a:gd name="T0" fmla="*/ 3 w 33"/>
                <a:gd name="T1" fmla="*/ 5 h 6"/>
                <a:gd name="T2" fmla="*/ 29 w 33"/>
                <a:gd name="T3" fmla="*/ 6 h 6"/>
                <a:gd name="T4" fmla="*/ 30 w 33"/>
                <a:gd name="T5" fmla="*/ 6 h 6"/>
                <a:gd name="T6" fmla="*/ 30 w 33"/>
                <a:gd name="T7" fmla="*/ 6 h 6"/>
                <a:gd name="T8" fmla="*/ 30 w 33"/>
                <a:gd name="T9" fmla="*/ 1 h 6"/>
                <a:gd name="T10" fmla="*/ 4 w 33"/>
                <a:gd name="T11" fmla="*/ 0 h 6"/>
                <a:gd name="T12" fmla="*/ 3 w 3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" y="5"/>
                  </a:moveTo>
                  <a:cubicBezTo>
                    <a:pt x="11" y="6"/>
                    <a:pt x="21" y="5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3" y="6"/>
                    <a:pt x="33" y="2"/>
                    <a:pt x="30" y="1"/>
                  </a:cubicBezTo>
                  <a:cubicBezTo>
                    <a:pt x="21" y="1"/>
                    <a:pt x="12" y="2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4"/>
            <p:cNvSpPr/>
            <p:nvPr/>
          </p:nvSpPr>
          <p:spPr bwMode="auto">
            <a:xfrm>
              <a:off x="2100" y="222"/>
              <a:ext cx="103" cy="15"/>
            </a:xfrm>
            <a:custGeom>
              <a:avLst/>
              <a:gdLst>
                <a:gd name="T0" fmla="*/ 3 w 29"/>
                <a:gd name="T1" fmla="*/ 5 h 5"/>
                <a:gd name="T2" fmla="*/ 26 w 29"/>
                <a:gd name="T3" fmla="*/ 5 h 5"/>
                <a:gd name="T4" fmla="*/ 26 w 29"/>
                <a:gd name="T5" fmla="*/ 0 h 5"/>
                <a:gd name="T6" fmla="*/ 3 w 29"/>
                <a:gd name="T7" fmla="*/ 0 h 5"/>
                <a:gd name="T8" fmla="*/ 3 w 2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">
                  <a:moveTo>
                    <a:pt x="3" y="5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9" y="5"/>
                    <a:pt x="29" y="0"/>
                    <a:pt x="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5"/>
            <p:cNvSpPr/>
            <p:nvPr/>
          </p:nvSpPr>
          <p:spPr bwMode="auto">
            <a:xfrm>
              <a:off x="1984" y="216"/>
              <a:ext cx="99" cy="24"/>
            </a:xfrm>
            <a:custGeom>
              <a:avLst/>
              <a:gdLst>
                <a:gd name="T0" fmla="*/ 4 w 28"/>
                <a:gd name="T1" fmla="*/ 6 h 8"/>
                <a:gd name="T2" fmla="*/ 24 w 28"/>
                <a:gd name="T3" fmla="*/ 7 h 8"/>
                <a:gd name="T4" fmla="*/ 25 w 28"/>
                <a:gd name="T5" fmla="*/ 3 h 8"/>
                <a:gd name="T6" fmla="*/ 3 w 28"/>
                <a:gd name="T7" fmla="*/ 1 h 8"/>
                <a:gd name="T8" fmla="*/ 4 w 2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4" y="6"/>
                  </a:moveTo>
                  <a:cubicBezTo>
                    <a:pt x="11" y="4"/>
                    <a:pt x="17" y="5"/>
                    <a:pt x="24" y="7"/>
                  </a:cubicBezTo>
                  <a:cubicBezTo>
                    <a:pt x="27" y="8"/>
                    <a:pt x="28" y="3"/>
                    <a:pt x="25" y="3"/>
                  </a:cubicBezTo>
                  <a:cubicBezTo>
                    <a:pt x="18" y="0"/>
                    <a:pt x="10" y="0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6"/>
            <p:cNvSpPr/>
            <p:nvPr/>
          </p:nvSpPr>
          <p:spPr bwMode="auto">
            <a:xfrm>
              <a:off x="1857" y="207"/>
              <a:ext cx="99" cy="18"/>
            </a:xfrm>
            <a:custGeom>
              <a:avLst/>
              <a:gdLst>
                <a:gd name="T0" fmla="*/ 3 w 28"/>
                <a:gd name="T1" fmla="*/ 5 h 6"/>
                <a:gd name="T2" fmla="*/ 25 w 28"/>
                <a:gd name="T3" fmla="*/ 6 h 6"/>
                <a:gd name="T4" fmla="*/ 25 w 28"/>
                <a:gd name="T5" fmla="*/ 1 h 6"/>
                <a:gd name="T6" fmla="*/ 3 w 28"/>
                <a:gd name="T7" fmla="*/ 0 h 6"/>
                <a:gd name="T8" fmla="*/ 3 w 28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3" y="5"/>
                  </a:moveTo>
                  <a:cubicBezTo>
                    <a:pt x="10" y="6"/>
                    <a:pt x="17" y="6"/>
                    <a:pt x="25" y="6"/>
                  </a:cubicBezTo>
                  <a:cubicBezTo>
                    <a:pt x="28" y="6"/>
                    <a:pt x="28" y="1"/>
                    <a:pt x="25" y="1"/>
                  </a:cubicBezTo>
                  <a:cubicBezTo>
                    <a:pt x="17" y="1"/>
                    <a:pt x="10" y="1"/>
                    <a:pt x="3" y="0"/>
                  </a:cubicBezTo>
                  <a:cubicBezTo>
                    <a:pt x="0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1723" y="213"/>
              <a:ext cx="109" cy="21"/>
            </a:xfrm>
            <a:custGeom>
              <a:avLst/>
              <a:gdLst>
                <a:gd name="T0" fmla="*/ 4 w 31"/>
                <a:gd name="T1" fmla="*/ 7 h 7"/>
                <a:gd name="T2" fmla="*/ 28 w 31"/>
                <a:gd name="T3" fmla="*/ 5 h 7"/>
                <a:gd name="T4" fmla="*/ 28 w 31"/>
                <a:gd name="T5" fmla="*/ 0 h 7"/>
                <a:gd name="T6" fmla="*/ 3 w 31"/>
                <a:gd name="T7" fmla="*/ 2 h 7"/>
                <a:gd name="T8" fmla="*/ 4 w 3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4" y="7"/>
                  </a:moveTo>
                  <a:cubicBezTo>
                    <a:pt x="12" y="5"/>
                    <a:pt x="20" y="5"/>
                    <a:pt x="28" y="5"/>
                  </a:cubicBezTo>
                  <a:cubicBezTo>
                    <a:pt x="31" y="5"/>
                    <a:pt x="31" y="0"/>
                    <a:pt x="28" y="0"/>
                  </a:cubicBezTo>
                  <a:cubicBezTo>
                    <a:pt x="20" y="0"/>
                    <a:pt x="11" y="1"/>
                    <a:pt x="3" y="2"/>
                  </a:cubicBezTo>
                  <a:cubicBezTo>
                    <a:pt x="0" y="3"/>
                    <a:pt x="1" y="7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8"/>
            <p:cNvSpPr/>
            <p:nvPr/>
          </p:nvSpPr>
          <p:spPr bwMode="auto">
            <a:xfrm>
              <a:off x="1592" y="210"/>
              <a:ext cx="103" cy="21"/>
            </a:xfrm>
            <a:custGeom>
              <a:avLst/>
              <a:gdLst>
                <a:gd name="T0" fmla="*/ 3 w 29"/>
                <a:gd name="T1" fmla="*/ 5 h 7"/>
                <a:gd name="T2" fmla="*/ 26 w 29"/>
                <a:gd name="T3" fmla="*/ 6 h 7"/>
                <a:gd name="T4" fmla="*/ 26 w 29"/>
                <a:gd name="T5" fmla="*/ 1 h 7"/>
                <a:gd name="T6" fmla="*/ 3 w 29"/>
                <a:gd name="T7" fmla="*/ 0 h 7"/>
                <a:gd name="T8" fmla="*/ 3 w 29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7">
                  <a:moveTo>
                    <a:pt x="3" y="5"/>
                  </a:moveTo>
                  <a:cubicBezTo>
                    <a:pt x="11" y="5"/>
                    <a:pt x="18" y="7"/>
                    <a:pt x="26" y="6"/>
                  </a:cubicBezTo>
                  <a:cubicBezTo>
                    <a:pt x="29" y="6"/>
                    <a:pt x="29" y="1"/>
                    <a:pt x="26" y="1"/>
                  </a:cubicBezTo>
                  <a:cubicBezTo>
                    <a:pt x="18" y="2"/>
                    <a:pt x="11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69"/>
            <p:cNvSpPr/>
            <p:nvPr/>
          </p:nvSpPr>
          <p:spPr bwMode="auto">
            <a:xfrm>
              <a:off x="1444" y="210"/>
              <a:ext cx="103" cy="18"/>
            </a:xfrm>
            <a:custGeom>
              <a:avLst/>
              <a:gdLst>
                <a:gd name="T0" fmla="*/ 3 w 29"/>
                <a:gd name="T1" fmla="*/ 6 h 6"/>
                <a:gd name="T2" fmla="*/ 26 w 29"/>
                <a:gd name="T3" fmla="*/ 5 h 6"/>
                <a:gd name="T4" fmla="*/ 26 w 29"/>
                <a:gd name="T5" fmla="*/ 0 h 6"/>
                <a:gd name="T6" fmla="*/ 3 w 29"/>
                <a:gd name="T7" fmla="*/ 1 h 6"/>
                <a:gd name="T8" fmla="*/ 3 w 2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3" y="6"/>
                  </a:moveTo>
                  <a:cubicBezTo>
                    <a:pt x="10" y="6"/>
                    <a:pt x="18" y="6"/>
                    <a:pt x="26" y="5"/>
                  </a:cubicBezTo>
                  <a:cubicBezTo>
                    <a:pt x="29" y="4"/>
                    <a:pt x="29" y="0"/>
                    <a:pt x="26" y="0"/>
                  </a:cubicBezTo>
                  <a:cubicBezTo>
                    <a:pt x="18" y="1"/>
                    <a:pt x="10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70"/>
            <p:cNvSpPr/>
            <p:nvPr/>
          </p:nvSpPr>
          <p:spPr bwMode="auto">
            <a:xfrm>
              <a:off x="1296" y="207"/>
              <a:ext cx="88" cy="18"/>
            </a:xfrm>
            <a:custGeom>
              <a:avLst/>
              <a:gdLst>
                <a:gd name="T0" fmla="*/ 2 w 25"/>
                <a:gd name="T1" fmla="*/ 5 h 6"/>
                <a:gd name="T2" fmla="*/ 21 w 25"/>
                <a:gd name="T3" fmla="*/ 6 h 6"/>
                <a:gd name="T4" fmla="*/ 22 w 25"/>
                <a:gd name="T5" fmla="*/ 1 h 6"/>
                <a:gd name="T6" fmla="*/ 2 w 25"/>
                <a:gd name="T7" fmla="*/ 0 h 6"/>
                <a:gd name="T8" fmla="*/ 2 w 2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">
                  <a:moveTo>
                    <a:pt x="2" y="5"/>
                  </a:moveTo>
                  <a:cubicBezTo>
                    <a:pt x="9" y="5"/>
                    <a:pt x="15" y="5"/>
                    <a:pt x="21" y="6"/>
                  </a:cubicBezTo>
                  <a:cubicBezTo>
                    <a:pt x="24" y="6"/>
                    <a:pt x="25" y="2"/>
                    <a:pt x="22" y="1"/>
                  </a:cubicBezTo>
                  <a:cubicBezTo>
                    <a:pt x="16" y="0"/>
                    <a:pt x="9" y="0"/>
                    <a:pt x="2" y="0"/>
                  </a:cubicBezTo>
                  <a:cubicBezTo>
                    <a:pt x="0" y="0"/>
                    <a:pt x="0" y="5"/>
                    <a:pt x="2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71"/>
            <p:cNvSpPr/>
            <p:nvPr/>
          </p:nvSpPr>
          <p:spPr bwMode="auto">
            <a:xfrm>
              <a:off x="1155" y="204"/>
              <a:ext cx="102" cy="18"/>
            </a:xfrm>
            <a:custGeom>
              <a:avLst/>
              <a:gdLst>
                <a:gd name="T0" fmla="*/ 3 w 29"/>
                <a:gd name="T1" fmla="*/ 6 h 6"/>
                <a:gd name="T2" fmla="*/ 26 w 29"/>
                <a:gd name="T3" fmla="*/ 6 h 6"/>
                <a:gd name="T4" fmla="*/ 26 w 29"/>
                <a:gd name="T5" fmla="*/ 1 h 6"/>
                <a:gd name="T6" fmla="*/ 3 w 29"/>
                <a:gd name="T7" fmla="*/ 1 h 6"/>
                <a:gd name="T8" fmla="*/ 3 w 2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3" y="6"/>
                  </a:moveTo>
                  <a:cubicBezTo>
                    <a:pt x="11" y="6"/>
                    <a:pt x="18" y="5"/>
                    <a:pt x="26" y="6"/>
                  </a:cubicBezTo>
                  <a:cubicBezTo>
                    <a:pt x="29" y="6"/>
                    <a:pt x="28" y="2"/>
                    <a:pt x="26" y="1"/>
                  </a:cubicBezTo>
                  <a:cubicBezTo>
                    <a:pt x="18" y="0"/>
                    <a:pt x="11" y="1"/>
                    <a:pt x="3" y="1"/>
                  </a:cubicBezTo>
                  <a:cubicBezTo>
                    <a:pt x="1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72"/>
            <p:cNvSpPr/>
            <p:nvPr/>
          </p:nvSpPr>
          <p:spPr bwMode="auto">
            <a:xfrm>
              <a:off x="1046" y="201"/>
              <a:ext cx="91" cy="24"/>
            </a:xfrm>
            <a:custGeom>
              <a:avLst/>
              <a:gdLst>
                <a:gd name="T0" fmla="*/ 4 w 26"/>
                <a:gd name="T1" fmla="*/ 7 h 8"/>
                <a:gd name="T2" fmla="*/ 22 w 26"/>
                <a:gd name="T3" fmla="*/ 7 h 8"/>
                <a:gd name="T4" fmla="*/ 23 w 26"/>
                <a:gd name="T5" fmla="*/ 2 h 8"/>
                <a:gd name="T6" fmla="*/ 3 w 26"/>
                <a:gd name="T7" fmla="*/ 2 h 8"/>
                <a:gd name="T8" fmla="*/ 4 w 26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8">
                  <a:moveTo>
                    <a:pt x="4" y="7"/>
                  </a:moveTo>
                  <a:cubicBezTo>
                    <a:pt x="10" y="6"/>
                    <a:pt x="17" y="5"/>
                    <a:pt x="22" y="7"/>
                  </a:cubicBezTo>
                  <a:cubicBezTo>
                    <a:pt x="25" y="8"/>
                    <a:pt x="26" y="3"/>
                    <a:pt x="23" y="2"/>
                  </a:cubicBezTo>
                  <a:cubicBezTo>
                    <a:pt x="17" y="0"/>
                    <a:pt x="10" y="1"/>
                    <a:pt x="3" y="2"/>
                  </a:cubicBezTo>
                  <a:cubicBezTo>
                    <a:pt x="0" y="3"/>
                    <a:pt x="2" y="7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73"/>
            <p:cNvSpPr/>
            <p:nvPr/>
          </p:nvSpPr>
          <p:spPr bwMode="auto">
            <a:xfrm>
              <a:off x="894" y="204"/>
              <a:ext cx="106" cy="18"/>
            </a:xfrm>
            <a:custGeom>
              <a:avLst/>
              <a:gdLst>
                <a:gd name="T0" fmla="*/ 3 w 30"/>
                <a:gd name="T1" fmla="*/ 5 h 6"/>
                <a:gd name="T2" fmla="*/ 27 w 30"/>
                <a:gd name="T3" fmla="*/ 6 h 6"/>
                <a:gd name="T4" fmla="*/ 27 w 30"/>
                <a:gd name="T5" fmla="*/ 1 h 6"/>
                <a:gd name="T6" fmla="*/ 3 w 30"/>
                <a:gd name="T7" fmla="*/ 0 h 6"/>
                <a:gd name="T8" fmla="*/ 3 w 30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" y="5"/>
                  </a:moveTo>
                  <a:cubicBezTo>
                    <a:pt x="11" y="5"/>
                    <a:pt x="19" y="5"/>
                    <a:pt x="27" y="6"/>
                  </a:cubicBezTo>
                  <a:cubicBezTo>
                    <a:pt x="30" y="6"/>
                    <a:pt x="30" y="2"/>
                    <a:pt x="27" y="1"/>
                  </a:cubicBezTo>
                  <a:cubicBezTo>
                    <a:pt x="19" y="0"/>
                    <a:pt x="11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74"/>
            <p:cNvSpPr/>
            <p:nvPr/>
          </p:nvSpPr>
          <p:spPr bwMode="auto">
            <a:xfrm>
              <a:off x="756" y="201"/>
              <a:ext cx="106" cy="24"/>
            </a:xfrm>
            <a:custGeom>
              <a:avLst/>
              <a:gdLst>
                <a:gd name="T0" fmla="*/ 3 w 30"/>
                <a:gd name="T1" fmla="*/ 6 h 8"/>
                <a:gd name="T2" fmla="*/ 27 w 30"/>
                <a:gd name="T3" fmla="*/ 7 h 8"/>
                <a:gd name="T4" fmla="*/ 27 w 30"/>
                <a:gd name="T5" fmla="*/ 2 h 8"/>
                <a:gd name="T6" fmla="*/ 4 w 30"/>
                <a:gd name="T7" fmla="*/ 1 h 8"/>
                <a:gd name="T8" fmla="*/ 3 w 30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3" y="6"/>
                  </a:moveTo>
                  <a:cubicBezTo>
                    <a:pt x="11" y="8"/>
                    <a:pt x="19" y="7"/>
                    <a:pt x="27" y="7"/>
                  </a:cubicBezTo>
                  <a:cubicBezTo>
                    <a:pt x="30" y="7"/>
                    <a:pt x="30" y="2"/>
                    <a:pt x="27" y="2"/>
                  </a:cubicBezTo>
                  <a:cubicBezTo>
                    <a:pt x="19" y="2"/>
                    <a:pt x="12" y="3"/>
                    <a:pt x="4" y="1"/>
                  </a:cubicBezTo>
                  <a:cubicBezTo>
                    <a:pt x="1" y="0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75"/>
            <p:cNvSpPr/>
            <p:nvPr/>
          </p:nvSpPr>
          <p:spPr bwMode="auto">
            <a:xfrm>
              <a:off x="629" y="201"/>
              <a:ext cx="92" cy="18"/>
            </a:xfrm>
            <a:custGeom>
              <a:avLst/>
              <a:gdLst>
                <a:gd name="T0" fmla="*/ 3 w 26"/>
                <a:gd name="T1" fmla="*/ 5 h 6"/>
                <a:gd name="T2" fmla="*/ 22 w 26"/>
                <a:gd name="T3" fmla="*/ 6 h 6"/>
                <a:gd name="T4" fmla="*/ 23 w 26"/>
                <a:gd name="T5" fmla="*/ 1 h 6"/>
                <a:gd name="T6" fmla="*/ 3 w 26"/>
                <a:gd name="T7" fmla="*/ 0 h 6"/>
                <a:gd name="T8" fmla="*/ 3 w 2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3" y="5"/>
                  </a:moveTo>
                  <a:cubicBezTo>
                    <a:pt x="9" y="5"/>
                    <a:pt x="16" y="5"/>
                    <a:pt x="22" y="6"/>
                  </a:cubicBezTo>
                  <a:cubicBezTo>
                    <a:pt x="25" y="6"/>
                    <a:pt x="26" y="2"/>
                    <a:pt x="23" y="1"/>
                  </a:cubicBezTo>
                  <a:cubicBezTo>
                    <a:pt x="17" y="0"/>
                    <a:pt x="10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76"/>
            <p:cNvSpPr/>
            <p:nvPr/>
          </p:nvSpPr>
          <p:spPr bwMode="auto">
            <a:xfrm>
              <a:off x="488" y="195"/>
              <a:ext cx="113" cy="27"/>
            </a:xfrm>
            <a:custGeom>
              <a:avLst/>
              <a:gdLst>
                <a:gd name="T0" fmla="*/ 4 w 32"/>
                <a:gd name="T1" fmla="*/ 8 h 9"/>
                <a:gd name="T2" fmla="*/ 29 w 32"/>
                <a:gd name="T3" fmla="*/ 7 h 9"/>
                <a:gd name="T4" fmla="*/ 29 w 32"/>
                <a:gd name="T5" fmla="*/ 2 h 9"/>
                <a:gd name="T6" fmla="*/ 3 w 32"/>
                <a:gd name="T7" fmla="*/ 3 h 9"/>
                <a:gd name="T8" fmla="*/ 4 w 32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9">
                  <a:moveTo>
                    <a:pt x="4" y="8"/>
                  </a:moveTo>
                  <a:cubicBezTo>
                    <a:pt x="12" y="5"/>
                    <a:pt x="21" y="7"/>
                    <a:pt x="29" y="7"/>
                  </a:cubicBezTo>
                  <a:cubicBezTo>
                    <a:pt x="32" y="7"/>
                    <a:pt x="32" y="2"/>
                    <a:pt x="29" y="2"/>
                  </a:cubicBezTo>
                  <a:cubicBezTo>
                    <a:pt x="21" y="2"/>
                    <a:pt x="11" y="0"/>
                    <a:pt x="3" y="3"/>
                  </a:cubicBezTo>
                  <a:cubicBezTo>
                    <a:pt x="0" y="4"/>
                    <a:pt x="2" y="9"/>
                    <a:pt x="4" y="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77"/>
            <p:cNvSpPr/>
            <p:nvPr/>
          </p:nvSpPr>
          <p:spPr bwMode="auto">
            <a:xfrm>
              <a:off x="368" y="204"/>
              <a:ext cx="96" cy="18"/>
            </a:xfrm>
            <a:custGeom>
              <a:avLst/>
              <a:gdLst>
                <a:gd name="T0" fmla="*/ 5 w 27"/>
                <a:gd name="T1" fmla="*/ 6 h 6"/>
                <a:gd name="T2" fmla="*/ 24 w 27"/>
                <a:gd name="T3" fmla="*/ 5 h 6"/>
                <a:gd name="T4" fmla="*/ 24 w 27"/>
                <a:gd name="T5" fmla="*/ 0 h 6"/>
                <a:gd name="T6" fmla="*/ 3 w 27"/>
                <a:gd name="T7" fmla="*/ 1 h 6"/>
                <a:gd name="T8" fmla="*/ 5 w 2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5" y="6"/>
                  </a:moveTo>
                  <a:cubicBezTo>
                    <a:pt x="11" y="5"/>
                    <a:pt x="18" y="5"/>
                    <a:pt x="24" y="5"/>
                  </a:cubicBezTo>
                  <a:cubicBezTo>
                    <a:pt x="27" y="5"/>
                    <a:pt x="27" y="0"/>
                    <a:pt x="24" y="0"/>
                  </a:cubicBezTo>
                  <a:cubicBezTo>
                    <a:pt x="17" y="0"/>
                    <a:pt x="10" y="0"/>
                    <a:pt x="3" y="1"/>
                  </a:cubicBezTo>
                  <a:cubicBezTo>
                    <a:pt x="0" y="2"/>
                    <a:pt x="2" y="6"/>
                    <a:pt x="5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78"/>
            <p:cNvSpPr/>
            <p:nvPr/>
          </p:nvSpPr>
          <p:spPr bwMode="auto">
            <a:xfrm>
              <a:off x="256" y="201"/>
              <a:ext cx="105" cy="18"/>
            </a:xfrm>
            <a:custGeom>
              <a:avLst/>
              <a:gdLst>
                <a:gd name="T0" fmla="*/ 3 w 30"/>
                <a:gd name="T1" fmla="*/ 6 h 6"/>
                <a:gd name="T2" fmla="*/ 28 w 30"/>
                <a:gd name="T3" fmla="*/ 5 h 6"/>
                <a:gd name="T4" fmla="*/ 28 w 30"/>
                <a:gd name="T5" fmla="*/ 0 h 6"/>
                <a:gd name="T6" fmla="*/ 3 w 30"/>
                <a:gd name="T7" fmla="*/ 1 h 6"/>
                <a:gd name="T8" fmla="*/ 3 w 3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" y="6"/>
                  </a:moveTo>
                  <a:cubicBezTo>
                    <a:pt x="11" y="6"/>
                    <a:pt x="19" y="5"/>
                    <a:pt x="28" y="5"/>
                  </a:cubicBezTo>
                  <a:cubicBezTo>
                    <a:pt x="30" y="5"/>
                    <a:pt x="30" y="0"/>
                    <a:pt x="28" y="0"/>
                  </a:cubicBezTo>
                  <a:cubicBezTo>
                    <a:pt x="19" y="0"/>
                    <a:pt x="11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59199" y="-1"/>
            <a:ext cx="3432801" cy="397566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248961"/>
            <a:ext cx="4345577" cy="3609039"/>
          </a:xfrm>
          <a:prstGeom prst="rect">
            <a:avLst/>
          </a:prstGeom>
        </p:spPr>
      </p:pic>
      <p:sp>
        <p:nvSpPr>
          <p:cNvPr id="180" name="文本框 179"/>
          <p:cNvSpPr txBox="1"/>
          <p:nvPr/>
        </p:nvSpPr>
        <p:spPr>
          <a:xfrm>
            <a:off x="581788" y="389255"/>
            <a:ext cx="281406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BE9CB3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PART. 3</a:t>
            </a:r>
            <a:endParaRPr lang="zh-CN" altLang="en-US" sz="6600" dirty="0">
              <a:solidFill>
                <a:srgbClr val="BE9CB3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1" name="文本框 180"/>
          <p:cNvSpPr txBox="1"/>
          <p:nvPr/>
        </p:nvSpPr>
        <p:spPr>
          <a:xfrm>
            <a:off x="2957830" y="2145665"/>
            <a:ext cx="688276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7030A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+mn-ea"/>
              </a:rPr>
              <a:t>OUT AND ABOUT ESCAPE ROOM - Olga  Milosevic Primary School</a:t>
            </a:r>
            <a:endParaRPr lang="en-US" altLang="zh-CN" sz="4800" b="1" dirty="0">
              <a:solidFill>
                <a:srgbClr val="7030A0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855"/>
          </a:xfrm>
        </p:spPr>
        <p:txBody>
          <a:bodyPr/>
          <a:p>
            <a:r>
              <a:rPr lang="en-US" b="1">
                <a:solidFill>
                  <a:srgbClr val="7030A0"/>
                </a:solidFill>
              </a:rPr>
              <a:t>OUT AND ABOUT ESCAPE ROOM 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183" name="Text Placeholder 182"/>
          <p:cNvSpPr>
            <a:spLocks noGrp="1"/>
          </p:cNvSpPr>
          <p:nvPr>
            <p:ph type="body" orient="vert" idx="1"/>
          </p:nvPr>
        </p:nvSpPr>
        <p:spPr>
          <a:xfrm>
            <a:off x="838200" y="1306195"/>
            <a:ext cx="10515600" cy="4871085"/>
          </a:xfrm>
        </p:spPr>
        <p:txBody>
          <a:bodyPr/>
          <a:p>
            <a:pPr>
              <a:buFont typeface="Wingdings" panose="05000000000000000000" charset="0"/>
              <a:buChar char="v"/>
            </a:pPr>
            <a:r>
              <a:rPr lang="en-US">
                <a:solidFill>
                  <a:srgbClr val="7030A0"/>
                </a:solidFill>
              </a:rPr>
              <a:t>a</a:t>
            </a:r>
            <a:endParaRPr lang="en-US">
              <a:solidFill>
                <a:srgbClr val="7030A0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66668" y="191589"/>
            <a:ext cx="11844464" cy="6500428"/>
            <a:chOff x="206" y="189"/>
            <a:chExt cx="7270" cy="3947"/>
          </a:xfrm>
        </p:grpSpPr>
        <p:sp>
          <p:nvSpPr>
            <p:cNvPr id="6" name="Freeform 5"/>
            <p:cNvSpPr/>
            <p:nvPr/>
          </p:nvSpPr>
          <p:spPr bwMode="auto">
            <a:xfrm>
              <a:off x="210" y="189"/>
              <a:ext cx="24" cy="62"/>
            </a:xfrm>
            <a:custGeom>
              <a:avLst/>
              <a:gdLst>
                <a:gd name="T0" fmla="*/ 6 w 7"/>
                <a:gd name="T1" fmla="*/ 14 h 21"/>
                <a:gd name="T2" fmla="*/ 6 w 7"/>
                <a:gd name="T3" fmla="*/ 14 h 21"/>
                <a:gd name="T4" fmla="*/ 5 w 7"/>
                <a:gd name="T5" fmla="*/ 3 h 21"/>
                <a:gd name="T6" fmla="*/ 0 w 7"/>
                <a:gd name="T7" fmla="*/ 3 h 21"/>
                <a:gd name="T8" fmla="*/ 1 w 7"/>
                <a:gd name="T9" fmla="*/ 18 h 21"/>
                <a:gd name="T10" fmla="*/ 5 w 7"/>
                <a:gd name="T11" fmla="*/ 20 h 21"/>
                <a:gd name="T12" fmla="*/ 7 w 7"/>
                <a:gd name="T13" fmla="*/ 17 h 21"/>
                <a:gd name="T14" fmla="*/ 6 w 7"/>
                <a:gd name="T1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1"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6" y="10"/>
                    <a:pt x="5" y="7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8"/>
                    <a:pt x="1" y="13"/>
                    <a:pt x="1" y="18"/>
                  </a:cubicBezTo>
                  <a:cubicBezTo>
                    <a:pt x="1" y="19"/>
                    <a:pt x="3" y="21"/>
                    <a:pt x="5" y="20"/>
                  </a:cubicBezTo>
                  <a:cubicBezTo>
                    <a:pt x="6" y="19"/>
                    <a:pt x="6" y="18"/>
                    <a:pt x="7" y="17"/>
                  </a:cubicBezTo>
                  <a:cubicBezTo>
                    <a:pt x="7" y="16"/>
                    <a:pt x="6" y="15"/>
                    <a:pt x="6" y="1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217" y="266"/>
              <a:ext cx="21" cy="66"/>
            </a:xfrm>
            <a:custGeom>
              <a:avLst/>
              <a:gdLst>
                <a:gd name="T0" fmla="*/ 5 w 6"/>
                <a:gd name="T1" fmla="*/ 3 h 22"/>
                <a:gd name="T2" fmla="*/ 1 w 6"/>
                <a:gd name="T3" fmla="*/ 3 h 22"/>
                <a:gd name="T4" fmla="*/ 2 w 6"/>
                <a:gd name="T5" fmla="*/ 19 h 22"/>
                <a:gd name="T6" fmla="*/ 6 w 6"/>
                <a:gd name="T7" fmla="*/ 19 h 22"/>
                <a:gd name="T8" fmla="*/ 5 w 6"/>
                <a:gd name="T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2">
                  <a:moveTo>
                    <a:pt x="5" y="3"/>
                  </a:moveTo>
                  <a:cubicBezTo>
                    <a:pt x="5" y="0"/>
                    <a:pt x="0" y="0"/>
                    <a:pt x="1" y="3"/>
                  </a:cubicBezTo>
                  <a:cubicBezTo>
                    <a:pt x="1" y="9"/>
                    <a:pt x="1" y="14"/>
                    <a:pt x="2" y="19"/>
                  </a:cubicBezTo>
                  <a:cubicBezTo>
                    <a:pt x="2" y="22"/>
                    <a:pt x="6" y="22"/>
                    <a:pt x="6" y="19"/>
                  </a:cubicBezTo>
                  <a:cubicBezTo>
                    <a:pt x="6" y="14"/>
                    <a:pt x="5" y="9"/>
                    <a:pt x="5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20" y="355"/>
              <a:ext cx="18" cy="60"/>
            </a:xfrm>
            <a:custGeom>
              <a:avLst/>
              <a:gdLst>
                <a:gd name="T0" fmla="*/ 5 w 5"/>
                <a:gd name="T1" fmla="*/ 15 h 20"/>
                <a:gd name="T2" fmla="*/ 5 w 5"/>
                <a:gd name="T3" fmla="*/ 14 h 20"/>
                <a:gd name="T4" fmla="*/ 5 w 5"/>
                <a:gd name="T5" fmla="*/ 10 h 20"/>
                <a:gd name="T6" fmla="*/ 5 w 5"/>
                <a:gd name="T7" fmla="*/ 5 h 20"/>
                <a:gd name="T8" fmla="*/ 5 w 5"/>
                <a:gd name="T9" fmla="*/ 4 h 20"/>
                <a:gd name="T10" fmla="*/ 5 w 5"/>
                <a:gd name="T11" fmla="*/ 3 h 20"/>
                <a:gd name="T12" fmla="*/ 5 w 5"/>
                <a:gd name="T13" fmla="*/ 3 h 20"/>
                <a:gd name="T14" fmla="*/ 5 w 5"/>
                <a:gd name="T15" fmla="*/ 2 h 20"/>
                <a:gd name="T16" fmla="*/ 1 w 5"/>
                <a:gd name="T17" fmla="*/ 2 h 20"/>
                <a:gd name="T18" fmla="*/ 0 w 5"/>
                <a:gd name="T19" fmla="*/ 13 h 20"/>
                <a:gd name="T20" fmla="*/ 1 w 5"/>
                <a:gd name="T21" fmla="*/ 18 h 20"/>
                <a:gd name="T22" fmla="*/ 5 w 5"/>
                <a:gd name="T23" fmla="*/ 17 h 20"/>
                <a:gd name="T24" fmla="*/ 5 w 5"/>
                <a:gd name="T2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20">
                  <a:moveTo>
                    <a:pt x="5" y="15"/>
                  </a:moveTo>
                  <a:cubicBezTo>
                    <a:pt x="5" y="15"/>
                    <a:pt x="5" y="15"/>
                    <a:pt x="5" y="14"/>
                  </a:cubicBezTo>
                  <a:cubicBezTo>
                    <a:pt x="5" y="13"/>
                    <a:pt x="5" y="11"/>
                    <a:pt x="5" y="10"/>
                  </a:cubicBezTo>
                  <a:cubicBezTo>
                    <a:pt x="5" y="8"/>
                    <a:pt x="5" y="7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1" y="0"/>
                    <a:pt x="1" y="2"/>
                  </a:cubicBezTo>
                  <a:cubicBezTo>
                    <a:pt x="0" y="6"/>
                    <a:pt x="0" y="10"/>
                    <a:pt x="0" y="13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2" y="20"/>
                    <a:pt x="4" y="19"/>
                    <a:pt x="5" y="17"/>
                  </a:cubicBezTo>
                  <a:cubicBezTo>
                    <a:pt x="5" y="16"/>
                    <a:pt x="5" y="16"/>
                    <a:pt x="5" y="1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24" y="429"/>
              <a:ext cx="14" cy="69"/>
            </a:xfrm>
            <a:custGeom>
              <a:avLst/>
              <a:gdLst>
                <a:gd name="T0" fmla="*/ 0 w 4"/>
                <a:gd name="T1" fmla="*/ 3 h 23"/>
                <a:gd name="T2" fmla="*/ 0 w 4"/>
                <a:gd name="T3" fmla="*/ 20 h 23"/>
                <a:gd name="T4" fmla="*/ 4 w 4"/>
                <a:gd name="T5" fmla="*/ 20 h 23"/>
                <a:gd name="T6" fmla="*/ 4 w 4"/>
                <a:gd name="T7" fmla="*/ 3 h 23"/>
                <a:gd name="T8" fmla="*/ 0 w 4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3">
                  <a:moveTo>
                    <a:pt x="0" y="3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4" y="23"/>
                    <a:pt x="4" y="2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20" y="524"/>
              <a:ext cx="14" cy="57"/>
            </a:xfrm>
            <a:custGeom>
              <a:avLst/>
              <a:gdLst>
                <a:gd name="T0" fmla="*/ 0 w 4"/>
                <a:gd name="T1" fmla="*/ 3 h 19"/>
                <a:gd name="T2" fmla="*/ 0 w 4"/>
                <a:gd name="T3" fmla="*/ 16 h 19"/>
                <a:gd name="T4" fmla="*/ 4 w 4"/>
                <a:gd name="T5" fmla="*/ 16 h 19"/>
                <a:gd name="T6" fmla="*/ 4 w 4"/>
                <a:gd name="T7" fmla="*/ 3 h 19"/>
                <a:gd name="T8" fmla="*/ 0 w 4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3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4" y="19"/>
                    <a:pt x="4" y="16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220" y="605"/>
              <a:ext cx="14" cy="65"/>
            </a:xfrm>
            <a:custGeom>
              <a:avLst/>
              <a:gdLst>
                <a:gd name="T0" fmla="*/ 0 w 4"/>
                <a:gd name="T1" fmla="*/ 3 h 22"/>
                <a:gd name="T2" fmla="*/ 0 w 4"/>
                <a:gd name="T3" fmla="*/ 19 h 22"/>
                <a:gd name="T4" fmla="*/ 4 w 4"/>
                <a:gd name="T5" fmla="*/ 19 h 22"/>
                <a:gd name="T6" fmla="*/ 4 w 4"/>
                <a:gd name="T7" fmla="*/ 3 h 22"/>
                <a:gd name="T8" fmla="*/ 0 w 4"/>
                <a:gd name="T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2">
                  <a:moveTo>
                    <a:pt x="0" y="3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4" y="22"/>
                    <a:pt x="4" y="1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13" y="688"/>
              <a:ext cx="28" cy="80"/>
            </a:xfrm>
            <a:custGeom>
              <a:avLst/>
              <a:gdLst>
                <a:gd name="T0" fmla="*/ 5 w 8"/>
                <a:gd name="T1" fmla="*/ 3 h 27"/>
                <a:gd name="T2" fmla="*/ 1 w 8"/>
                <a:gd name="T3" fmla="*/ 4 h 27"/>
                <a:gd name="T4" fmla="*/ 3 w 8"/>
                <a:gd name="T5" fmla="*/ 24 h 27"/>
                <a:gd name="T6" fmla="*/ 7 w 8"/>
                <a:gd name="T7" fmla="*/ 23 h 27"/>
                <a:gd name="T8" fmla="*/ 5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5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2" y="11"/>
                    <a:pt x="1" y="18"/>
                    <a:pt x="3" y="24"/>
                  </a:cubicBezTo>
                  <a:cubicBezTo>
                    <a:pt x="3" y="27"/>
                    <a:pt x="8" y="26"/>
                    <a:pt x="7" y="23"/>
                  </a:cubicBezTo>
                  <a:cubicBezTo>
                    <a:pt x="6" y="16"/>
                    <a:pt x="6" y="10"/>
                    <a:pt x="5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213" y="792"/>
              <a:ext cx="28" cy="74"/>
            </a:xfrm>
            <a:custGeom>
              <a:avLst/>
              <a:gdLst>
                <a:gd name="T0" fmla="*/ 3 w 8"/>
                <a:gd name="T1" fmla="*/ 3 h 25"/>
                <a:gd name="T2" fmla="*/ 1 w 8"/>
                <a:gd name="T3" fmla="*/ 21 h 25"/>
                <a:gd name="T4" fmla="*/ 5 w 8"/>
                <a:gd name="T5" fmla="*/ 22 h 25"/>
                <a:gd name="T6" fmla="*/ 7 w 8"/>
                <a:gd name="T7" fmla="*/ 4 h 25"/>
                <a:gd name="T8" fmla="*/ 3 w 8"/>
                <a:gd name="T9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5">
                  <a:moveTo>
                    <a:pt x="3" y="3"/>
                  </a:moveTo>
                  <a:cubicBezTo>
                    <a:pt x="2" y="9"/>
                    <a:pt x="2" y="15"/>
                    <a:pt x="1" y="21"/>
                  </a:cubicBezTo>
                  <a:cubicBezTo>
                    <a:pt x="0" y="24"/>
                    <a:pt x="4" y="25"/>
                    <a:pt x="5" y="22"/>
                  </a:cubicBezTo>
                  <a:cubicBezTo>
                    <a:pt x="6" y="16"/>
                    <a:pt x="6" y="10"/>
                    <a:pt x="7" y="4"/>
                  </a:cubicBezTo>
                  <a:cubicBezTo>
                    <a:pt x="8" y="1"/>
                    <a:pt x="3" y="0"/>
                    <a:pt x="3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13" y="887"/>
              <a:ext cx="21" cy="74"/>
            </a:xfrm>
            <a:custGeom>
              <a:avLst/>
              <a:gdLst>
                <a:gd name="T0" fmla="*/ 2 w 6"/>
                <a:gd name="T1" fmla="*/ 3 h 25"/>
                <a:gd name="T2" fmla="*/ 0 w 6"/>
                <a:gd name="T3" fmla="*/ 22 h 25"/>
                <a:gd name="T4" fmla="*/ 5 w 6"/>
                <a:gd name="T5" fmla="*/ 22 h 25"/>
                <a:gd name="T6" fmla="*/ 6 w 6"/>
                <a:gd name="T7" fmla="*/ 3 h 25"/>
                <a:gd name="T8" fmla="*/ 2 w 6"/>
                <a:gd name="T9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5">
                  <a:moveTo>
                    <a:pt x="2" y="3"/>
                  </a:moveTo>
                  <a:cubicBezTo>
                    <a:pt x="1" y="9"/>
                    <a:pt x="1" y="16"/>
                    <a:pt x="0" y="22"/>
                  </a:cubicBezTo>
                  <a:cubicBezTo>
                    <a:pt x="0" y="25"/>
                    <a:pt x="5" y="25"/>
                    <a:pt x="5" y="22"/>
                  </a:cubicBezTo>
                  <a:cubicBezTo>
                    <a:pt x="5" y="16"/>
                    <a:pt x="6" y="9"/>
                    <a:pt x="6" y="3"/>
                  </a:cubicBezTo>
                  <a:cubicBezTo>
                    <a:pt x="6" y="0"/>
                    <a:pt x="2" y="0"/>
                    <a:pt x="2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213" y="981"/>
              <a:ext cx="25" cy="75"/>
            </a:xfrm>
            <a:custGeom>
              <a:avLst/>
              <a:gdLst>
                <a:gd name="T0" fmla="*/ 3 w 7"/>
                <a:gd name="T1" fmla="*/ 3 h 25"/>
                <a:gd name="T2" fmla="*/ 2 w 7"/>
                <a:gd name="T3" fmla="*/ 13 h 25"/>
                <a:gd name="T4" fmla="*/ 2 w 7"/>
                <a:gd name="T5" fmla="*/ 18 h 25"/>
                <a:gd name="T6" fmla="*/ 2 w 7"/>
                <a:gd name="T7" fmla="*/ 20 h 25"/>
                <a:gd name="T8" fmla="*/ 2 w 7"/>
                <a:gd name="T9" fmla="*/ 20 h 25"/>
                <a:gd name="T10" fmla="*/ 5 w 7"/>
                <a:gd name="T11" fmla="*/ 24 h 25"/>
                <a:gd name="T12" fmla="*/ 7 w 7"/>
                <a:gd name="T13" fmla="*/ 16 h 25"/>
                <a:gd name="T14" fmla="*/ 7 w 7"/>
                <a:gd name="T15" fmla="*/ 3 h 25"/>
                <a:gd name="T16" fmla="*/ 3 w 7"/>
                <a:gd name="T17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5">
                  <a:moveTo>
                    <a:pt x="3" y="3"/>
                  </a:moveTo>
                  <a:cubicBezTo>
                    <a:pt x="3" y="6"/>
                    <a:pt x="3" y="9"/>
                    <a:pt x="2" y="13"/>
                  </a:cubicBezTo>
                  <a:cubicBezTo>
                    <a:pt x="2" y="14"/>
                    <a:pt x="2" y="16"/>
                    <a:pt x="2" y="18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22"/>
                    <a:pt x="3" y="25"/>
                    <a:pt x="5" y="24"/>
                  </a:cubicBezTo>
                  <a:cubicBezTo>
                    <a:pt x="7" y="23"/>
                    <a:pt x="7" y="18"/>
                    <a:pt x="7" y="16"/>
                  </a:cubicBezTo>
                  <a:cubicBezTo>
                    <a:pt x="7" y="12"/>
                    <a:pt x="7" y="7"/>
                    <a:pt x="7" y="3"/>
                  </a:cubicBezTo>
                  <a:cubicBezTo>
                    <a:pt x="7" y="0"/>
                    <a:pt x="3" y="0"/>
                    <a:pt x="3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206" y="1079"/>
              <a:ext cx="28" cy="75"/>
            </a:xfrm>
            <a:custGeom>
              <a:avLst/>
              <a:gdLst>
                <a:gd name="T0" fmla="*/ 7 w 8"/>
                <a:gd name="T1" fmla="*/ 18 h 25"/>
                <a:gd name="T2" fmla="*/ 6 w 8"/>
                <a:gd name="T3" fmla="*/ 10 h 25"/>
                <a:gd name="T4" fmla="*/ 6 w 8"/>
                <a:gd name="T5" fmla="*/ 6 h 25"/>
                <a:gd name="T6" fmla="*/ 6 w 8"/>
                <a:gd name="T7" fmla="*/ 5 h 25"/>
                <a:gd name="T8" fmla="*/ 2 w 8"/>
                <a:gd name="T9" fmla="*/ 2 h 25"/>
                <a:gd name="T10" fmla="*/ 2 w 8"/>
                <a:gd name="T11" fmla="*/ 12 h 25"/>
                <a:gd name="T12" fmla="*/ 2 w 8"/>
                <a:gd name="T13" fmla="*/ 18 h 25"/>
                <a:gd name="T14" fmla="*/ 3 w 8"/>
                <a:gd name="T15" fmla="*/ 19 h 25"/>
                <a:gd name="T16" fmla="*/ 2 w 8"/>
                <a:gd name="T17" fmla="*/ 23 h 25"/>
                <a:gd name="T18" fmla="*/ 6 w 8"/>
                <a:gd name="T19" fmla="*/ 24 h 25"/>
                <a:gd name="T20" fmla="*/ 7 w 8"/>
                <a:gd name="T21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25">
                  <a:moveTo>
                    <a:pt x="7" y="18"/>
                  </a:moveTo>
                  <a:cubicBezTo>
                    <a:pt x="7" y="15"/>
                    <a:pt x="7" y="13"/>
                    <a:pt x="6" y="10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6" y="5"/>
                    <a:pt x="6" y="4"/>
                    <a:pt x="6" y="5"/>
                  </a:cubicBezTo>
                  <a:cubicBezTo>
                    <a:pt x="7" y="2"/>
                    <a:pt x="3" y="0"/>
                    <a:pt x="2" y="2"/>
                  </a:cubicBezTo>
                  <a:cubicBezTo>
                    <a:pt x="0" y="5"/>
                    <a:pt x="2" y="9"/>
                    <a:pt x="2" y="12"/>
                  </a:cubicBezTo>
                  <a:cubicBezTo>
                    <a:pt x="2" y="14"/>
                    <a:pt x="2" y="16"/>
                    <a:pt x="2" y="18"/>
                  </a:cubicBezTo>
                  <a:cubicBezTo>
                    <a:pt x="3" y="18"/>
                    <a:pt x="3" y="19"/>
                    <a:pt x="3" y="19"/>
                  </a:cubicBezTo>
                  <a:cubicBezTo>
                    <a:pt x="2" y="20"/>
                    <a:pt x="1" y="21"/>
                    <a:pt x="2" y="23"/>
                  </a:cubicBezTo>
                  <a:cubicBezTo>
                    <a:pt x="3" y="24"/>
                    <a:pt x="5" y="25"/>
                    <a:pt x="6" y="24"/>
                  </a:cubicBezTo>
                  <a:cubicBezTo>
                    <a:pt x="8" y="22"/>
                    <a:pt x="7" y="20"/>
                    <a:pt x="7" y="1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13" y="1189"/>
              <a:ext cx="28" cy="101"/>
            </a:xfrm>
            <a:custGeom>
              <a:avLst/>
              <a:gdLst>
                <a:gd name="T0" fmla="*/ 7 w 8"/>
                <a:gd name="T1" fmla="*/ 30 h 34"/>
                <a:gd name="T2" fmla="*/ 6 w 8"/>
                <a:gd name="T3" fmla="*/ 3 h 34"/>
                <a:gd name="T4" fmla="*/ 2 w 8"/>
                <a:gd name="T5" fmla="*/ 3 h 34"/>
                <a:gd name="T6" fmla="*/ 2 w 8"/>
                <a:gd name="T7" fmla="*/ 25 h 34"/>
                <a:gd name="T8" fmla="*/ 1 w 8"/>
                <a:gd name="T9" fmla="*/ 28 h 34"/>
                <a:gd name="T10" fmla="*/ 3 w 8"/>
                <a:gd name="T11" fmla="*/ 32 h 34"/>
                <a:gd name="T12" fmla="*/ 7 w 8"/>
                <a:gd name="T13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4">
                  <a:moveTo>
                    <a:pt x="7" y="30"/>
                  </a:moveTo>
                  <a:cubicBezTo>
                    <a:pt x="5" y="21"/>
                    <a:pt x="6" y="12"/>
                    <a:pt x="6" y="3"/>
                  </a:cubicBezTo>
                  <a:cubicBezTo>
                    <a:pt x="6" y="0"/>
                    <a:pt x="2" y="0"/>
                    <a:pt x="2" y="3"/>
                  </a:cubicBezTo>
                  <a:cubicBezTo>
                    <a:pt x="1" y="10"/>
                    <a:pt x="1" y="18"/>
                    <a:pt x="2" y="25"/>
                  </a:cubicBezTo>
                  <a:cubicBezTo>
                    <a:pt x="1" y="25"/>
                    <a:pt x="0" y="26"/>
                    <a:pt x="1" y="28"/>
                  </a:cubicBezTo>
                  <a:cubicBezTo>
                    <a:pt x="2" y="29"/>
                    <a:pt x="2" y="31"/>
                    <a:pt x="3" y="32"/>
                  </a:cubicBezTo>
                  <a:cubicBezTo>
                    <a:pt x="5" y="34"/>
                    <a:pt x="8" y="32"/>
                    <a:pt x="7" y="3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3" y="1323"/>
              <a:ext cx="21" cy="59"/>
            </a:xfrm>
            <a:custGeom>
              <a:avLst/>
              <a:gdLst>
                <a:gd name="T0" fmla="*/ 2 w 6"/>
                <a:gd name="T1" fmla="*/ 3 h 20"/>
                <a:gd name="T2" fmla="*/ 0 w 6"/>
                <a:gd name="T3" fmla="*/ 17 h 20"/>
                <a:gd name="T4" fmla="*/ 5 w 6"/>
                <a:gd name="T5" fmla="*/ 17 h 20"/>
                <a:gd name="T6" fmla="*/ 6 w 6"/>
                <a:gd name="T7" fmla="*/ 3 h 20"/>
                <a:gd name="T8" fmla="*/ 2 w 6"/>
                <a:gd name="T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0">
                  <a:moveTo>
                    <a:pt x="2" y="3"/>
                  </a:moveTo>
                  <a:cubicBezTo>
                    <a:pt x="1" y="8"/>
                    <a:pt x="1" y="12"/>
                    <a:pt x="0" y="17"/>
                  </a:cubicBezTo>
                  <a:cubicBezTo>
                    <a:pt x="0" y="20"/>
                    <a:pt x="5" y="20"/>
                    <a:pt x="5" y="17"/>
                  </a:cubicBezTo>
                  <a:cubicBezTo>
                    <a:pt x="5" y="12"/>
                    <a:pt x="6" y="8"/>
                    <a:pt x="6" y="3"/>
                  </a:cubicBezTo>
                  <a:cubicBezTo>
                    <a:pt x="6" y="0"/>
                    <a:pt x="2" y="0"/>
                    <a:pt x="2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10" y="1415"/>
              <a:ext cx="24" cy="83"/>
            </a:xfrm>
            <a:custGeom>
              <a:avLst/>
              <a:gdLst>
                <a:gd name="T0" fmla="*/ 5 w 7"/>
                <a:gd name="T1" fmla="*/ 3 h 28"/>
                <a:gd name="T2" fmla="*/ 0 w 7"/>
                <a:gd name="T3" fmla="*/ 3 h 28"/>
                <a:gd name="T4" fmla="*/ 3 w 7"/>
                <a:gd name="T5" fmla="*/ 25 h 28"/>
                <a:gd name="T6" fmla="*/ 7 w 7"/>
                <a:gd name="T7" fmla="*/ 25 h 28"/>
                <a:gd name="T8" fmla="*/ 5 w 7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8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1" y="11"/>
                    <a:pt x="2" y="18"/>
                    <a:pt x="3" y="25"/>
                  </a:cubicBezTo>
                  <a:cubicBezTo>
                    <a:pt x="3" y="28"/>
                    <a:pt x="7" y="28"/>
                    <a:pt x="7" y="25"/>
                  </a:cubicBezTo>
                  <a:cubicBezTo>
                    <a:pt x="6" y="18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24" y="1530"/>
              <a:ext cx="21" cy="92"/>
            </a:xfrm>
            <a:custGeom>
              <a:avLst/>
              <a:gdLst>
                <a:gd name="T0" fmla="*/ 4 w 6"/>
                <a:gd name="T1" fmla="*/ 3 h 31"/>
                <a:gd name="T2" fmla="*/ 0 w 6"/>
                <a:gd name="T3" fmla="*/ 3 h 31"/>
                <a:gd name="T4" fmla="*/ 1 w 6"/>
                <a:gd name="T5" fmla="*/ 29 h 31"/>
                <a:gd name="T6" fmla="*/ 5 w 6"/>
                <a:gd name="T7" fmla="*/ 29 h 31"/>
                <a:gd name="T8" fmla="*/ 4 w 6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1">
                  <a:moveTo>
                    <a:pt x="4" y="3"/>
                  </a:moveTo>
                  <a:cubicBezTo>
                    <a:pt x="4" y="0"/>
                    <a:pt x="0" y="0"/>
                    <a:pt x="0" y="3"/>
                  </a:cubicBezTo>
                  <a:cubicBezTo>
                    <a:pt x="0" y="12"/>
                    <a:pt x="0" y="20"/>
                    <a:pt x="1" y="29"/>
                  </a:cubicBezTo>
                  <a:cubicBezTo>
                    <a:pt x="1" y="31"/>
                    <a:pt x="6" y="31"/>
                    <a:pt x="5" y="29"/>
                  </a:cubicBezTo>
                  <a:cubicBezTo>
                    <a:pt x="4" y="20"/>
                    <a:pt x="4" y="12"/>
                    <a:pt x="4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0" y="1664"/>
              <a:ext cx="18" cy="80"/>
            </a:xfrm>
            <a:custGeom>
              <a:avLst/>
              <a:gdLst>
                <a:gd name="T0" fmla="*/ 4 w 5"/>
                <a:gd name="T1" fmla="*/ 24 h 27"/>
                <a:gd name="T2" fmla="*/ 4 w 5"/>
                <a:gd name="T3" fmla="*/ 24 h 27"/>
                <a:gd name="T4" fmla="*/ 5 w 5"/>
                <a:gd name="T5" fmla="*/ 3 h 27"/>
                <a:gd name="T6" fmla="*/ 1 w 5"/>
                <a:gd name="T7" fmla="*/ 3 h 27"/>
                <a:gd name="T8" fmla="*/ 0 w 5"/>
                <a:gd name="T9" fmla="*/ 14 h 27"/>
                <a:gd name="T10" fmla="*/ 0 w 5"/>
                <a:gd name="T11" fmla="*/ 20 h 27"/>
                <a:gd name="T12" fmla="*/ 0 w 5"/>
                <a:gd name="T13" fmla="*/ 23 h 27"/>
                <a:gd name="T14" fmla="*/ 0 w 5"/>
                <a:gd name="T15" fmla="*/ 24 h 27"/>
                <a:gd name="T16" fmla="*/ 0 w 5"/>
                <a:gd name="T17" fmla="*/ 24 h 27"/>
                <a:gd name="T18" fmla="*/ 4 w 5"/>
                <a:gd name="T19" fmla="*/ 24 h 27"/>
                <a:gd name="T20" fmla="*/ 4 w 5"/>
                <a:gd name="T21" fmla="*/ 24 h 27"/>
                <a:gd name="T22" fmla="*/ 4 w 5"/>
                <a:gd name="T23" fmla="*/ 24 h 27"/>
                <a:gd name="T24" fmla="*/ 4 w 5"/>
                <a:gd name="T25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27"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5" y="17"/>
                    <a:pt x="5" y="9"/>
                    <a:pt x="5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1" y="6"/>
                    <a:pt x="0" y="10"/>
                    <a:pt x="0" y="14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1"/>
                    <a:pt x="0" y="23"/>
                    <a:pt x="0" y="23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4" y="27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206" y="1762"/>
              <a:ext cx="21" cy="101"/>
            </a:xfrm>
            <a:custGeom>
              <a:avLst/>
              <a:gdLst>
                <a:gd name="T0" fmla="*/ 1 w 6"/>
                <a:gd name="T1" fmla="*/ 3 h 34"/>
                <a:gd name="T2" fmla="*/ 1 w 6"/>
                <a:gd name="T3" fmla="*/ 23 h 34"/>
                <a:gd name="T4" fmla="*/ 0 w 6"/>
                <a:gd name="T5" fmla="*/ 25 h 34"/>
                <a:gd name="T6" fmla="*/ 1 w 6"/>
                <a:gd name="T7" fmla="*/ 31 h 34"/>
                <a:gd name="T8" fmla="*/ 6 w 6"/>
                <a:gd name="T9" fmla="*/ 31 h 34"/>
                <a:gd name="T10" fmla="*/ 6 w 6"/>
                <a:gd name="T11" fmla="*/ 3 h 34"/>
                <a:gd name="T12" fmla="*/ 1 w 6"/>
                <a:gd name="T13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4">
                  <a:moveTo>
                    <a:pt x="1" y="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0" y="24"/>
                    <a:pt x="0" y="25"/>
                  </a:cubicBezTo>
                  <a:cubicBezTo>
                    <a:pt x="1" y="27"/>
                    <a:pt x="1" y="29"/>
                    <a:pt x="1" y="31"/>
                  </a:cubicBezTo>
                  <a:cubicBezTo>
                    <a:pt x="2" y="34"/>
                    <a:pt x="6" y="34"/>
                    <a:pt x="6" y="3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213" y="1893"/>
              <a:ext cx="25" cy="86"/>
            </a:xfrm>
            <a:custGeom>
              <a:avLst/>
              <a:gdLst>
                <a:gd name="T0" fmla="*/ 6 w 7"/>
                <a:gd name="T1" fmla="*/ 25 h 29"/>
                <a:gd name="T2" fmla="*/ 5 w 7"/>
                <a:gd name="T3" fmla="*/ 3 h 29"/>
                <a:gd name="T4" fmla="*/ 0 w 7"/>
                <a:gd name="T5" fmla="*/ 3 h 29"/>
                <a:gd name="T6" fmla="*/ 2 w 7"/>
                <a:gd name="T7" fmla="*/ 26 h 29"/>
                <a:gd name="T8" fmla="*/ 6 w 7"/>
                <a:gd name="T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25"/>
                  </a:moveTo>
                  <a:cubicBezTo>
                    <a:pt x="4" y="18"/>
                    <a:pt x="5" y="10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0"/>
                    <a:pt x="0" y="19"/>
                    <a:pt x="2" y="26"/>
                  </a:cubicBezTo>
                  <a:cubicBezTo>
                    <a:pt x="2" y="29"/>
                    <a:pt x="7" y="28"/>
                    <a:pt x="6" y="2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213" y="2008"/>
              <a:ext cx="18" cy="89"/>
            </a:xfrm>
            <a:custGeom>
              <a:avLst/>
              <a:gdLst>
                <a:gd name="T0" fmla="*/ 0 w 5"/>
                <a:gd name="T1" fmla="*/ 3 h 30"/>
                <a:gd name="T2" fmla="*/ 0 w 5"/>
                <a:gd name="T3" fmla="*/ 27 h 30"/>
                <a:gd name="T4" fmla="*/ 5 w 5"/>
                <a:gd name="T5" fmla="*/ 27 h 30"/>
                <a:gd name="T6" fmla="*/ 5 w 5"/>
                <a:gd name="T7" fmla="*/ 3 h 30"/>
                <a:gd name="T8" fmla="*/ 0 w 5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0" y="3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5" y="30"/>
                    <a:pt x="5" y="27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17" y="2127"/>
              <a:ext cx="24" cy="89"/>
            </a:xfrm>
            <a:custGeom>
              <a:avLst/>
              <a:gdLst>
                <a:gd name="T0" fmla="*/ 6 w 7"/>
                <a:gd name="T1" fmla="*/ 26 h 30"/>
                <a:gd name="T2" fmla="*/ 5 w 7"/>
                <a:gd name="T3" fmla="*/ 3 h 30"/>
                <a:gd name="T4" fmla="*/ 1 w 7"/>
                <a:gd name="T5" fmla="*/ 3 h 30"/>
                <a:gd name="T6" fmla="*/ 2 w 7"/>
                <a:gd name="T7" fmla="*/ 27 h 30"/>
                <a:gd name="T8" fmla="*/ 6 w 7"/>
                <a:gd name="T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0">
                  <a:moveTo>
                    <a:pt x="6" y="26"/>
                  </a:moveTo>
                  <a:cubicBezTo>
                    <a:pt x="4" y="19"/>
                    <a:pt x="5" y="10"/>
                    <a:pt x="5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1" y="11"/>
                    <a:pt x="0" y="20"/>
                    <a:pt x="2" y="27"/>
                  </a:cubicBezTo>
                  <a:cubicBezTo>
                    <a:pt x="2" y="30"/>
                    <a:pt x="7" y="29"/>
                    <a:pt x="6" y="2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224" y="2246"/>
              <a:ext cx="14" cy="109"/>
            </a:xfrm>
            <a:custGeom>
              <a:avLst/>
              <a:gdLst>
                <a:gd name="T0" fmla="*/ 0 w 4"/>
                <a:gd name="T1" fmla="*/ 3 h 37"/>
                <a:gd name="T2" fmla="*/ 0 w 4"/>
                <a:gd name="T3" fmla="*/ 34 h 37"/>
                <a:gd name="T4" fmla="*/ 4 w 4"/>
                <a:gd name="T5" fmla="*/ 34 h 37"/>
                <a:gd name="T6" fmla="*/ 4 w 4"/>
                <a:gd name="T7" fmla="*/ 3 h 37"/>
                <a:gd name="T8" fmla="*/ 0 w 4"/>
                <a:gd name="T9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7">
                  <a:moveTo>
                    <a:pt x="0" y="3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4" y="37"/>
                    <a:pt x="4" y="3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210" y="2370"/>
              <a:ext cx="28" cy="107"/>
            </a:xfrm>
            <a:custGeom>
              <a:avLst/>
              <a:gdLst>
                <a:gd name="T0" fmla="*/ 7 w 8"/>
                <a:gd name="T1" fmla="*/ 3 h 36"/>
                <a:gd name="T2" fmla="*/ 3 w 8"/>
                <a:gd name="T3" fmla="*/ 3 h 36"/>
                <a:gd name="T4" fmla="*/ 0 w 8"/>
                <a:gd name="T5" fmla="*/ 32 h 36"/>
                <a:gd name="T6" fmla="*/ 5 w 8"/>
                <a:gd name="T7" fmla="*/ 33 h 36"/>
                <a:gd name="T8" fmla="*/ 7 w 8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7" y="3"/>
                  </a:moveTo>
                  <a:cubicBezTo>
                    <a:pt x="7" y="0"/>
                    <a:pt x="3" y="0"/>
                    <a:pt x="3" y="3"/>
                  </a:cubicBezTo>
                  <a:cubicBezTo>
                    <a:pt x="3" y="12"/>
                    <a:pt x="4" y="23"/>
                    <a:pt x="0" y="32"/>
                  </a:cubicBezTo>
                  <a:cubicBezTo>
                    <a:pt x="0" y="35"/>
                    <a:pt x="4" y="36"/>
                    <a:pt x="5" y="33"/>
                  </a:cubicBezTo>
                  <a:cubicBezTo>
                    <a:pt x="8" y="24"/>
                    <a:pt x="7" y="12"/>
                    <a:pt x="7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213" y="2492"/>
              <a:ext cx="28" cy="83"/>
            </a:xfrm>
            <a:custGeom>
              <a:avLst/>
              <a:gdLst>
                <a:gd name="T0" fmla="*/ 5 w 8"/>
                <a:gd name="T1" fmla="*/ 23 h 28"/>
                <a:gd name="T2" fmla="*/ 5 w 8"/>
                <a:gd name="T3" fmla="*/ 3 h 28"/>
                <a:gd name="T4" fmla="*/ 0 w 8"/>
                <a:gd name="T5" fmla="*/ 3 h 28"/>
                <a:gd name="T6" fmla="*/ 0 w 8"/>
                <a:gd name="T7" fmla="*/ 19 h 28"/>
                <a:gd name="T8" fmla="*/ 4 w 8"/>
                <a:gd name="T9" fmla="*/ 27 h 28"/>
                <a:gd name="T10" fmla="*/ 5 w 8"/>
                <a:gd name="T11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8">
                  <a:moveTo>
                    <a:pt x="5" y="23"/>
                  </a:moveTo>
                  <a:cubicBezTo>
                    <a:pt x="4" y="23"/>
                    <a:pt x="5" y="5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8"/>
                    <a:pt x="0" y="14"/>
                    <a:pt x="0" y="19"/>
                  </a:cubicBezTo>
                  <a:cubicBezTo>
                    <a:pt x="1" y="22"/>
                    <a:pt x="1" y="27"/>
                    <a:pt x="4" y="27"/>
                  </a:cubicBezTo>
                  <a:cubicBezTo>
                    <a:pt x="7" y="28"/>
                    <a:pt x="8" y="23"/>
                    <a:pt x="5" y="2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213" y="2614"/>
              <a:ext cx="28" cy="89"/>
            </a:xfrm>
            <a:custGeom>
              <a:avLst/>
              <a:gdLst>
                <a:gd name="T0" fmla="*/ 3 w 8"/>
                <a:gd name="T1" fmla="*/ 2 h 30"/>
                <a:gd name="T2" fmla="*/ 2 w 8"/>
                <a:gd name="T3" fmla="*/ 27 h 30"/>
                <a:gd name="T4" fmla="*/ 6 w 8"/>
                <a:gd name="T5" fmla="*/ 27 h 30"/>
                <a:gd name="T6" fmla="*/ 7 w 8"/>
                <a:gd name="T7" fmla="*/ 4 h 30"/>
                <a:gd name="T8" fmla="*/ 3 w 8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0">
                  <a:moveTo>
                    <a:pt x="3" y="2"/>
                  </a:moveTo>
                  <a:cubicBezTo>
                    <a:pt x="0" y="10"/>
                    <a:pt x="1" y="19"/>
                    <a:pt x="2" y="27"/>
                  </a:cubicBezTo>
                  <a:cubicBezTo>
                    <a:pt x="2" y="30"/>
                    <a:pt x="6" y="30"/>
                    <a:pt x="6" y="27"/>
                  </a:cubicBezTo>
                  <a:cubicBezTo>
                    <a:pt x="6" y="20"/>
                    <a:pt x="4" y="11"/>
                    <a:pt x="7" y="4"/>
                  </a:cubicBezTo>
                  <a:cubicBezTo>
                    <a:pt x="8" y="1"/>
                    <a:pt x="4" y="0"/>
                    <a:pt x="3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217" y="2735"/>
              <a:ext cx="21" cy="107"/>
            </a:xfrm>
            <a:custGeom>
              <a:avLst/>
              <a:gdLst>
                <a:gd name="T0" fmla="*/ 6 w 6"/>
                <a:gd name="T1" fmla="*/ 3 h 36"/>
                <a:gd name="T2" fmla="*/ 2 w 6"/>
                <a:gd name="T3" fmla="*/ 3 h 36"/>
                <a:gd name="T4" fmla="*/ 1 w 6"/>
                <a:gd name="T5" fmla="*/ 33 h 36"/>
                <a:gd name="T6" fmla="*/ 5 w 6"/>
                <a:gd name="T7" fmla="*/ 33 h 36"/>
                <a:gd name="T8" fmla="*/ 6 w 6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6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1" y="13"/>
                    <a:pt x="0" y="23"/>
                    <a:pt x="1" y="33"/>
                  </a:cubicBezTo>
                  <a:cubicBezTo>
                    <a:pt x="1" y="36"/>
                    <a:pt x="5" y="36"/>
                    <a:pt x="5" y="33"/>
                  </a:cubicBezTo>
                  <a:cubicBezTo>
                    <a:pt x="4" y="23"/>
                    <a:pt x="6" y="13"/>
                    <a:pt x="6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210" y="2860"/>
              <a:ext cx="28" cy="104"/>
            </a:xfrm>
            <a:custGeom>
              <a:avLst/>
              <a:gdLst>
                <a:gd name="T0" fmla="*/ 8 w 8"/>
                <a:gd name="T1" fmla="*/ 3 h 35"/>
                <a:gd name="T2" fmla="*/ 4 w 8"/>
                <a:gd name="T3" fmla="*/ 3 h 35"/>
                <a:gd name="T4" fmla="*/ 3 w 8"/>
                <a:gd name="T5" fmla="*/ 32 h 35"/>
                <a:gd name="T6" fmla="*/ 7 w 8"/>
                <a:gd name="T7" fmla="*/ 31 h 35"/>
                <a:gd name="T8" fmla="*/ 8 w 8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5">
                  <a:moveTo>
                    <a:pt x="8" y="3"/>
                  </a:moveTo>
                  <a:cubicBezTo>
                    <a:pt x="8" y="0"/>
                    <a:pt x="4" y="0"/>
                    <a:pt x="4" y="3"/>
                  </a:cubicBezTo>
                  <a:cubicBezTo>
                    <a:pt x="3" y="13"/>
                    <a:pt x="0" y="23"/>
                    <a:pt x="3" y="32"/>
                  </a:cubicBezTo>
                  <a:cubicBezTo>
                    <a:pt x="3" y="35"/>
                    <a:pt x="8" y="34"/>
                    <a:pt x="7" y="31"/>
                  </a:cubicBezTo>
                  <a:cubicBezTo>
                    <a:pt x="5" y="22"/>
                    <a:pt x="8" y="12"/>
                    <a:pt x="8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206" y="3014"/>
              <a:ext cx="25" cy="98"/>
            </a:xfrm>
            <a:custGeom>
              <a:avLst/>
              <a:gdLst>
                <a:gd name="T0" fmla="*/ 6 w 7"/>
                <a:gd name="T1" fmla="*/ 24 h 33"/>
                <a:gd name="T2" fmla="*/ 5 w 7"/>
                <a:gd name="T3" fmla="*/ 3 h 33"/>
                <a:gd name="T4" fmla="*/ 0 w 7"/>
                <a:gd name="T5" fmla="*/ 3 h 33"/>
                <a:gd name="T6" fmla="*/ 1 w 7"/>
                <a:gd name="T7" fmla="*/ 30 h 33"/>
                <a:gd name="T8" fmla="*/ 6 w 7"/>
                <a:gd name="T9" fmla="*/ 32 h 33"/>
                <a:gd name="T10" fmla="*/ 7 w 7"/>
                <a:gd name="T11" fmla="*/ 26 h 33"/>
                <a:gd name="T12" fmla="*/ 6 w 7"/>
                <a:gd name="T13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3">
                  <a:moveTo>
                    <a:pt x="6" y="24"/>
                  </a:moveTo>
                  <a:cubicBezTo>
                    <a:pt x="6" y="17"/>
                    <a:pt x="6" y="10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1" y="12"/>
                    <a:pt x="1" y="21"/>
                    <a:pt x="1" y="30"/>
                  </a:cubicBezTo>
                  <a:cubicBezTo>
                    <a:pt x="1" y="33"/>
                    <a:pt x="4" y="33"/>
                    <a:pt x="6" y="32"/>
                  </a:cubicBezTo>
                  <a:cubicBezTo>
                    <a:pt x="7" y="30"/>
                    <a:pt x="7" y="28"/>
                    <a:pt x="7" y="26"/>
                  </a:cubicBezTo>
                  <a:cubicBezTo>
                    <a:pt x="7" y="25"/>
                    <a:pt x="7" y="25"/>
                    <a:pt x="6" y="2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210" y="3166"/>
              <a:ext cx="24" cy="92"/>
            </a:xfrm>
            <a:custGeom>
              <a:avLst/>
              <a:gdLst>
                <a:gd name="T0" fmla="*/ 3 w 7"/>
                <a:gd name="T1" fmla="*/ 3 h 31"/>
                <a:gd name="T2" fmla="*/ 2 w 7"/>
                <a:gd name="T3" fmla="*/ 17 h 31"/>
                <a:gd name="T4" fmla="*/ 1 w 7"/>
                <a:gd name="T5" fmla="*/ 24 h 31"/>
                <a:gd name="T6" fmla="*/ 1 w 7"/>
                <a:gd name="T7" fmla="*/ 27 h 31"/>
                <a:gd name="T8" fmla="*/ 0 w 7"/>
                <a:gd name="T9" fmla="*/ 28 h 31"/>
                <a:gd name="T10" fmla="*/ 1 w 7"/>
                <a:gd name="T11" fmla="*/ 29 h 31"/>
                <a:gd name="T12" fmla="*/ 4 w 7"/>
                <a:gd name="T13" fmla="*/ 30 h 31"/>
                <a:gd name="T14" fmla="*/ 6 w 7"/>
                <a:gd name="T15" fmla="*/ 20 h 31"/>
                <a:gd name="T16" fmla="*/ 7 w 7"/>
                <a:gd name="T17" fmla="*/ 3 h 31"/>
                <a:gd name="T18" fmla="*/ 3 w 7"/>
                <a:gd name="T1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1">
                  <a:moveTo>
                    <a:pt x="3" y="3"/>
                  </a:moveTo>
                  <a:cubicBezTo>
                    <a:pt x="2" y="7"/>
                    <a:pt x="2" y="12"/>
                    <a:pt x="2" y="17"/>
                  </a:cubicBezTo>
                  <a:cubicBezTo>
                    <a:pt x="1" y="19"/>
                    <a:pt x="1" y="22"/>
                    <a:pt x="1" y="24"/>
                  </a:cubicBezTo>
                  <a:cubicBezTo>
                    <a:pt x="1" y="25"/>
                    <a:pt x="0" y="27"/>
                    <a:pt x="1" y="27"/>
                  </a:cubicBezTo>
                  <a:cubicBezTo>
                    <a:pt x="0" y="27"/>
                    <a:pt x="0" y="28"/>
                    <a:pt x="0" y="28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1" y="30"/>
                    <a:pt x="3" y="31"/>
                    <a:pt x="4" y="30"/>
                  </a:cubicBezTo>
                  <a:cubicBezTo>
                    <a:pt x="6" y="28"/>
                    <a:pt x="6" y="23"/>
                    <a:pt x="6" y="20"/>
                  </a:cubicBezTo>
                  <a:cubicBezTo>
                    <a:pt x="6" y="14"/>
                    <a:pt x="7" y="9"/>
                    <a:pt x="7" y="3"/>
                  </a:cubicBezTo>
                  <a:cubicBezTo>
                    <a:pt x="7" y="0"/>
                    <a:pt x="3" y="0"/>
                    <a:pt x="3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213" y="3290"/>
              <a:ext cx="28" cy="101"/>
            </a:xfrm>
            <a:custGeom>
              <a:avLst/>
              <a:gdLst>
                <a:gd name="T0" fmla="*/ 7 w 8"/>
                <a:gd name="T1" fmla="*/ 25 h 34"/>
                <a:gd name="T2" fmla="*/ 5 w 8"/>
                <a:gd name="T3" fmla="*/ 3 h 34"/>
                <a:gd name="T4" fmla="*/ 0 w 8"/>
                <a:gd name="T5" fmla="*/ 3 h 34"/>
                <a:gd name="T6" fmla="*/ 2 w 8"/>
                <a:gd name="T7" fmla="*/ 17 h 34"/>
                <a:gd name="T8" fmla="*/ 3 w 8"/>
                <a:gd name="T9" fmla="*/ 25 h 34"/>
                <a:gd name="T10" fmla="*/ 3 w 8"/>
                <a:gd name="T11" fmla="*/ 29 h 34"/>
                <a:gd name="T12" fmla="*/ 3 w 8"/>
                <a:gd name="T13" fmla="*/ 29 h 34"/>
                <a:gd name="T14" fmla="*/ 3 w 8"/>
                <a:gd name="T15" fmla="*/ 31 h 34"/>
                <a:gd name="T16" fmla="*/ 7 w 8"/>
                <a:gd name="T17" fmla="*/ 32 h 34"/>
                <a:gd name="T18" fmla="*/ 7 w 8"/>
                <a:gd name="T1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4">
                  <a:moveTo>
                    <a:pt x="7" y="25"/>
                  </a:moveTo>
                  <a:cubicBezTo>
                    <a:pt x="7" y="18"/>
                    <a:pt x="5" y="10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1" y="8"/>
                    <a:pt x="1" y="12"/>
                    <a:pt x="2" y="17"/>
                  </a:cubicBezTo>
                  <a:cubicBezTo>
                    <a:pt x="2" y="20"/>
                    <a:pt x="3" y="23"/>
                    <a:pt x="3" y="25"/>
                  </a:cubicBezTo>
                  <a:cubicBezTo>
                    <a:pt x="3" y="27"/>
                    <a:pt x="3" y="28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2" y="31"/>
                    <a:pt x="3" y="31"/>
                  </a:cubicBezTo>
                  <a:cubicBezTo>
                    <a:pt x="4" y="33"/>
                    <a:pt x="6" y="34"/>
                    <a:pt x="7" y="32"/>
                  </a:cubicBezTo>
                  <a:cubicBezTo>
                    <a:pt x="8" y="30"/>
                    <a:pt x="8" y="28"/>
                    <a:pt x="7" y="2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217" y="3427"/>
              <a:ext cx="28" cy="110"/>
            </a:xfrm>
            <a:custGeom>
              <a:avLst/>
              <a:gdLst>
                <a:gd name="T0" fmla="*/ 6 w 8"/>
                <a:gd name="T1" fmla="*/ 30 h 37"/>
                <a:gd name="T2" fmla="*/ 6 w 8"/>
                <a:gd name="T3" fmla="*/ 29 h 37"/>
                <a:gd name="T4" fmla="*/ 6 w 8"/>
                <a:gd name="T5" fmla="*/ 20 h 37"/>
                <a:gd name="T6" fmla="*/ 7 w 8"/>
                <a:gd name="T7" fmla="*/ 4 h 37"/>
                <a:gd name="T8" fmla="*/ 3 w 8"/>
                <a:gd name="T9" fmla="*/ 3 h 37"/>
                <a:gd name="T10" fmla="*/ 1 w 8"/>
                <a:gd name="T11" fmla="*/ 20 h 37"/>
                <a:gd name="T12" fmla="*/ 3 w 8"/>
                <a:gd name="T13" fmla="*/ 35 h 37"/>
                <a:gd name="T14" fmla="*/ 7 w 8"/>
                <a:gd name="T15" fmla="*/ 33 h 37"/>
                <a:gd name="T16" fmla="*/ 6 w 8"/>
                <a:gd name="T17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7">
                  <a:moveTo>
                    <a:pt x="6" y="30"/>
                  </a:moveTo>
                  <a:cubicBezTo>
                    <a:pt x="6" y="30"/>
                    <a:pt x="6" y="29"/>
                    <a:pt x="6" y="29"/>
                  </a:cubicBezTo>
                  <a:cubicBezTo>
                    <a:pt x="5" y="26"/>
                    <a:pt x="6" y="22"/>
                    <a:pt x="6" y="20"/>
                  </a:cubicBezTo>
                  <a:cubicBezTo>
                    <a:pt x="6" y="15"/>
                    <a:pt x="6" y="9"/>
                    <a:pt x="7" y="4"/>
                  </a:cubicBezTo>
                  <a:cubicBezTo>
                    <a:pt x="8" y="1"/>
                    <a:pt x="3" y="0"/>
                    <a:pt x="3" y="3"/>
                  </a:cubicBezTo>
                  <a:cubicBezTo>
                    <a:pt x="2" y="8"/>
                    <a:pt x="1" y="14"/>
                    <a:pt x="1" y="20"/>
                  </a:cubicBezTo>
                  <a:cubicBezTo>
                    <a:pt x="1" y="24"/>
                    <a:pt x="0" y="32"/>
                    <a:pt x="3" y="35"/>
                  </a:cubicBezTo>
                  <a:cubicBezTo>
                    <a:pt x="5" y="37"/>
                    <a:pt x="8" y="35"/>
                    <a:pt x="7" y="33"/>
                  </a:cubicBezTo>
                  <a:cubicBezTo>
                    <a:pt x="7" y="32"/>
                    <a:pt x="6" y="31"/>
                    <a:pt x="6" y="3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217" y="3590"/>
              <a:ext cx="24" cy="92"/>
            </a:xfrm>
            <a:custGeom>
              <a:avLst/>
              <a:gdLst>
                <a:gd name="T0" fmla="*/ 6 w 7"/>
                <a:gd name="T1" fmla="*/ 27 h 31"/>
                <a:gd name="T2" fmla="*/ 5 w 7"/>
                <a:gd name="T3" fmla="*/ 3 h 31"/>
                <a:gd name="T4" fmla="*/ 1 w 7"/>
                <a:gd name="T5" fmla="*/ 3 h 31"/>
                <a:gd name="T6" fmla="*/ 2 w 7"/>
                <a:gd name="T7" fmla="*/ 28 h 31"/>
                <a:gd name="T8" fmla="*/ 6 w 7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1">
                  <a:moveTo>
                    <a:pt x="6" y="27"/>
                  </a:moveTo>
                  <a:cubicBezTo>
                    <a:pt x="4" y="19"/>
                    <a:pt x="5" y="11"/>
                    <a:pt x="5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1" y="11"/>
                    <a:pt x="0" y="20"/>
                    <a:pt x="2" y="28"/>
                  </a:cubicBezTo>
                  <a:cubicBezTo>
                    <a:pt x="2" y="31"/>
                    <a:pt x="7" y="30"/>
                    <a:pt x="6" y="2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217" y="3721"/>
              <a:ext cx="24" cy="95"/>
            </a:xfrm>
            <a:custGeom>
              <a:avLst/>
              <a:gdLst>
                <a:gd name="T0" fmla="*/ 2 w 7"/>
                <a:gd name="T1" fmla="*/ 3 h 32"/>
                <a:gd name="T2" fmla="*/ 1 w 7"/>
                <a:gd name="T3" fmla="*/ 29 h 32"/>
                <a:gd name="T4" fmla="*/ 5 w 7"/>
                <a:gd name="T5" fmla="*/ 29 h 32"/>
                <a:gd name="T6" fmla="*/ 6 w 7"/>
                <a:gd name="T7" fmla="*/ 3 h 32"/>
                <a:gd name="T8" fmla="*/ 2 w 7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2">
                  <a:moveTo>
                    <a:pt x="2" y="3"/>
                  </a:moveTo>
                  <a:cubicBezTo>
                    <a:pt x="0" y="12"/>
                    <a:pt x="1" y="20"/>
                    <a:pt x="1" y="29"/>
                  </a:cubicBezTo>
                  <a:cubicBezTo>
                    <a:pt x="1" y="32"/>
                    <a:pt x="5" y="32"/>
                    <a:pt x="5" y="29"/>
                  </a:cubicBezTo>
                  <a:cubicBezTo>
                    <a:pt x="5" y="20"/>
                    <a:pt x="5" y="12"/>
                    <a:pt x="6" y="3"/>
                  </a:cubicBezTo>
                  <a:cubicBezTo>
                    <a:pt x="7" y="0"/>
                    <a:pt x="2" y="0"/>
                    <a:pt x="2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210" y="3842"/>
              <a:ext cx="28" cy="95"/>
            </a:xfrm>
            <a:custGeom>
              <a:avLst/>
              <a:gdLst>
                <a:gd name="T0" fmla="*/ 7 w 8"/>
                <a:gd name="T1" fmla="*/ 28 h 32"/>
                <a:gd name="T2" fmla="*/ 6 w 8"/>
                <a:gd name="T3" fmla="*/ 3 h 32"/>
                <a:gd name="T4" fmla="*/ 1 w 8"/>
                <a:gd name="T5" fmla="*/ 3 h 32"/>
                <a:gd name="T6" fmla="*/ 3 w 8"/>
                <a:gd name="T7" fmla="*/ 29 h 32"/>
                <a:gd name="T8" fmla="*/ 7 w 8"/>
                <a:gd name="T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7" y="28"/>
                  </a:moveTo>
                  <a:cubicBezTo>
                    <a:pt x="5" y="21"/>
                    <a:pt x="6" y="11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3" y="29"/>
                  </a:cubicBezTo>
                  <a:cubicBezTo>
                    <a:pt x="3" y="32"/>
                    <a:pt x="8" y="31"/>
                    <a:pt x="7" y="2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217" y="3967"/>
              <a:ext cx="24" cy="56"/>
            </a:xfrm>
            <a:custGeom>
              <a:avLst/>
              <a:gdLst>
                <a:gd name="T0" fmla="*/ 6 w 7"/>
                <a:gd name="T1" fmla="*/ 15 h 19"/>
                <a:gd name="T2" fmla="*/ 5 w 7"/>
                <a:gd name="T3" fmla="*/ 3 h 19"/>
                <a:gd name="T4" fmla="*/ 1 w 7"/>
                <a:gd name="T5" fmla="*/ 3 h 19"/>
                <a:gd name="T6" fmla="*/ 2 w 7"/>
                <a:gd name="T7" fmla="*/ 16 h 19"/>
                <a:gd name="T8" fmla="*/ 6 w 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9">
                  <a:moveTo>
                    <a:pt x="6" y="15"/>
                  </a:moveTo>
                  <a:cubicBezTo>
                    <a:pt x="5" y="11"/>
                    <a:pt x="5" y="7"/>
                    <a:pt x="5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1" y="7"/>
                    <a:pt x="0" y="12"/>
                    <a:pt x="2" y="16"/>
                  </a:cubicBezTo>
                  <a:cubicBezTo>
                    <a:pt x="2" y="19"/>
                    <a:pt x="7" y="17"/>
                    <a:pt x="6" y="1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213" y="4050"/>
              <a:ext cx="28" cy="62"/>
            </a:xfrm>
            <a:custGeom>
              <a:avLst/>
              <a:gdLst>
                <a:gd name="T0" fmla="*/ 7 w 8"/>
                <a:gd name="T1" fmla="*/ 17 h 21"/>
                <a:gd name="T2" fmla="*/ 6 w 8"/>
                <a:gd name="T3" fmla="*/ 4 h 21"/>
                <a:gd name="T4" fmla="*/ 2 w 8"/>
                <a:gd name="T5" fmla="*/ 2 h 21"/>
                <a:gd name="T6" fmla="*/ 3 w 8"/>
                <a:gd name="T7" fmla="*/ 18 h 21"/>
                <a:gd name="T8" fmla="*/ 7 w 8"/>
                <a:gd name="T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7" y="17"/>
                  </a:moveTo>
                  <a:cubicBezTo>
                    <a:pt x="6" y="13"/>
                    <a:pt x="5" y="8"/>
                    <a:pt x="6" y="4"/>
                  </a:cubicBezTo>
                  <a:cubicBezTo>
                    <a:pt x="7" y="1"/>
                    <a:pt x="2" y="0"/>
                    <a:pt x="2" y="2"/>
                  </a:cubicBezTo>
                  <a:cubicBezTo>
                    <a:pt x="0" y="7"/>
                    <a:pt x="1" y="13"/>
                    <a:pt x="3" y="18"/>
                  </a:cubicBezTo>
                  <a:cubicBezTo>
                    <a:pt x="3" y="21"/>
                    <a:pt x="8" y="20"/>
                    <a:pt x="7" y="1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259" y="4100"/>
              <a:ext cx="92" cy="30"/>
            </a:xfrm>
            <a:custGeom>
              <a:avLst/>
              <a:gdLst>
                <a:gd name="T0" fmla="*/ 23 w 26"/>
                <a:gd name="T1" fmla="*/ 5 h 10"/>
                <a:gd name="T2" fmla="*/ 14 w 26"/>
                <a:gd name="T3" fmla="*/ 4 h 10"/>
                <a:gd name="T4" fmla="*/ 5 w 26"/>
                <a:gd name="T5" fmla="*/ 3 h 10"/>
                <a:gd name="T6" fmla="*/ 1 w 26"/>
                <a:gd name="T7" fmla="*/ 5 h 10"/>
                <a:gd name="T8" fmla="*/ 8 w 26"/>
                <a:gd name="T9" fmla="*/ 8 h 10"/>
                <a:gd name="T10" fmla="*/ 22 w 26"/>
                <a:gd name="T11" fmla="*/ 9 h 10"/>
                <a:gd name="T12" fmla="*/ 23 w 26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0">
                  <a:moveTo>
                    <a:pt x="23" y="5"/>
                  </a:moveTo>
                  <a:cubicBezTo>
                    <a:pt x="20" y="4"/>
                    <a:pt x="17" y="4"/>
                    <a:pt x="14" y="4"/>
                  </a:cubicBezTo>
                  <a:cubicBezTo>
                    <a:pt x="12" y="4"/>
                    <a:pt x="6" y="5"/>
                    <a:pt x="5" y="3"/>
                  </a:cubicBezTo>
                  <a:cubicBezTo>
                    <a:pt x="4" y="0"/>
                    <a:pt x="0" y="2"/>
                    <a:pt x="1" y="5"/>
                  </a:cubicBezTo>
                  <a:cubicBezTo>
                    <a:pt x="3" y="8"/>
                    <a:pt x="6" y="8"/>
                    <a:pt x="8" y="8"/>
                  </a:cubicBezTo>
                  <a:cubicBezTo>
                    <a:pt x="13" y="9"/>
                    <a:pt x="17" y="9"/>
                    <a:pt x="22" y="9"/>
                  </a:cubicBezTo>
                  <a:cubicBezTo>
                    <a:pt x="25" y="10"/>
                    <a:pt x="26" y="5"/>
                    <a:pt x="2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397" y="4112"/>
              <a:ext cx="84" cy="21"/>
            </a:xfrm>
            <a:custGeom>
              <a:avLst/>
              <a:gdLst>
                <a:gd name="T0" fmla="*/ 21 w 24"/>
                <a:gd name="T1" fmla="*/ 0 h 7"/>
                <a:gd name="T2" fmla="*/ 3 w 24"/>
                <a:gd name="T3" fmla="*/ 2 h 7"/>
                <a:gd name="T4" fmla="*/ 4 w 24"/>
                <a:gd name="T5" fmla="*/ 6 h 7"/>
                <a:gd name="T6" fmla="*/ 21 w 24"/>
                <a:gd name="T7" fmla="*/ 4 h 7"/>
                <a:gd name="T8" fmla="*/ 21 w 2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">
                  <a:moveTo>
                    <a:pt x="21" y="0"/>
                  </a:moveTo>
                  <a:cubicBezTo>
                    <a:pt x="15" y="0"/>
                    <a:pt x="9" y="0"/>
                    <a:pt x="3" y="2"/>
                  </a:cubicBezTo>
                  <a:cubicBezTo>
                    <a:pt x="0" y="3"/>
                    <a:pt x="1" y="7"/>
                    <a:pt x="4" y="6"/>
                  </a:cubicBezTo>
                  <a:cubicBezTo>
                    <a:pt x="10" y="4"/>
                    <a:pt x="16" y="4"/>
                    <a:pt x="21" y="4"/>
                  </a:cubicBezTo>
                  <a:cubicBezTo>
                    <a:pt x="24" y="4"/>
                    <a:pt x="24" y="0"/>
                    <a:pt x="21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520" y="4100"/>
              <a:ext cx="99" cy="24"/>
            </a:xfrm>
            <a:custGeom>
              <a:avLst/>
              <a:gdLst>
                <a:gd name="T0" fmla="*/ 24 w 28"/>
                <a:gd name="T1" fmla="*/ 1 h 8"/>
                <a:gd name="T2" fmla="*/ 4 w 28"/>
                <a:gd name="T3" fmla="*/ 2 h 8"/>
                <a:gd name="T4" fmla="*/ 3 w 28"/>
                <a:gd name="T5" fmla="*/ 6 h 8"/>
                <a:gd name="T6" fmla="*/ 25 w 28"/>
                <a:gd name="T7" fmla="*/ 5 h 8"/>
                <a:gd name="T8" fmla="*/ 24 w 2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24" y="1"/>
                  </a:moveTo>
                  <a:cubicBezTo>
                    <a:pt x="18" y="3"/>
                    <a:pt x="10" y="3"/>
                    <a:pt x="4" y="2"/>
                  </a:cubicBezTo>
                  <a:cubicBezTo>
                    <a:pt x="1" y="1"/>
                    <a:pt x="0" y="6"/>
                    <a:pt x="3" y="6"/>
                  </a:cubicBezTo>
                  <a:cubicBezTo>
                    <a:pt x="10" y="7"/>
                    <a:pt x="18" y="8"/>
                    <a:pt x="25" y="5"/>
                  </a:cubicBezTo>
                  <a:cubicBezTo>
                    <a:pt x="28" y="4"/>
                    <a:pt x="27" y="0"/>
                    <a:pt x="24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654" y="4106"/>
              <a:ext cx="81" cy="24"/>
            </a:xfrm>
            <a:custGeom>
              <a:avLst/>
              <a:gdLst>
                <a:gd name="T0" fmla="*/ 20 w 23"/>
                <a:gd name="T1" fmla="*/ 0 h 8"/>
                <a:gd name="T2" fmla="*/ 3 w 23"/>
                <a:gd name="T3" fmla="*/ 3 h 8"/>
                <a:gd name="T4" fmla="*/ 5 w 23"/>
                <a:gd name="T5" fmla="*/ 7 h 8"/>
                <a:gd name="T6" fmla="*/ 20 w 23"/>
                <a:gd name="T7" fmla="*/ 4 h 8"/>
                <a:gd name="T8" fmla="*/ 20 w 2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20" y="0"/>
                  </a:moveTo>
                  <a:cubicBezTo>
                    <a:pt x="14" y="0"/>
                    <a:pt x="8" y="1"/>
                    <a:pt x="3" y="3"/>
                  </a:cubicBezTo>
                  <a:cubicBezTo>
                    <a:pt x="0" y="4"/>
                    <a:pt x="3" y="8"/>
                    <a:pt x="5" y="7"/>
                  </a:cubicBezTo>
                  <a:cubicBezTo>
                    <a:pt x="10" y="5"/>
                    <a:pt x="15" y="4"/>
                    <a:pt x="20" y="4"/>
                  </a:cubicBezTo>
                  <a:cubicBezTo>
                    <a:pt x="23" y="4"/>
                    <a:pt x="23" y="0"/>
                    <a:pt x="20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774" y="4106"/>
              <a:ext cx="88" cy="27"/>
            </a:xfrm>
            <a:custGeom>
              <a:avLst/>
              <a:gdLst>
                <a:gd name="T0" fmla="*/ 21 w 25"/>
                <a:gd name="T1" fmla="*/ 2 h 9"/>
                <a:gd name="T2" fmla="*/ 4 w 25"/>
                <a:gd name="T3" fmla="*/ 1 h 9"/>
                <a:gd name="T4" fmla="*/ 2 w 25"/>
                <a:gd name="T5" fmla="*/ 5 h 9"/>
                <a:gd name="T6" fmla="*/ 23 w 25"/>
                <a:gd name="T7" fmla="*/ 6 h 9"/>
                <a:gd name="T8" fmla="*/ 21 w 2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21" y="2"/>
                  </a:moveTo>
                  <a:cubicBezTo>
                    <a:pt x="15" y="4"/>
                    <a:pt x="9" y="3"/>
                    <a:pt x="4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9" y="7"/>
                    <a:pt x="16" y="9"/>
                    <a:pt x="23" y="6"/>
                  </a:cubicBezTo>
                  <a:cubicBezTo>
                    <a:pt x="25" y="5"/>
                    <a:pt x="24" y="1"/>
                    <a:pt x="21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898" y="4109"/>
              <a:ext cx="95" cy="27"/>
            </a:xfrm>
            <a:custGeom>
              <a:avLst/>
              <a:gdLst>
                <a:gd name="T0" fmla="*/ 24 w 27"/>
                <a:gd name="T1" fmla="*/ 2 h 9"/>
                <a:gd name="T2" fmla="*/ 3 w 27"/>
                <a:gd name="T3" fmla="*/ 3 h 9"/>
                <a:gd name="T4" fmla="*/ 5 w 27"/>
                <a:gd name="T5" fmla="*/ 7 h 9"/>
                <a:gd name="T6" fmla="*/ 23 w 27"/>
                <a:gd name="T7" fmla="*/ 6 h 9"/>
                <a:gd name="T8" fmla="*/ 24 w 2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24" y="2"/>
                  </a:moveTo>
                  <a:cubicBezTo>
                    <a:pt x="17" y="1"/>
                    <a:pt x="9" y="0"/>
                    <a:pt x="3" y="3"/>
                  </a:cubicBezTo>
                  <a:cubicBezTo>
                    <a:pt x="0" y="5"/>
                    <a:pt x="2" y="9"/>
                    <a:pt x="5" y="7"/>
                  </a:cubicBezTo>
                  <a:cubicBezTo>
                    <a:pt x="10" y="4"/>
                    <a:pt x="17" y="5"/>
                    <a:pt x="23" y="6"/>
                  </a:cubicBezTo>
                  <a:cubicBezTo>
                    <a:pt x="26" y="7"/>
                    <a:pt x="27" y="2"/>
                    <a:pt x="24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1035" y="4100"/>
              <a:ext cx="95" cy="33"/>
            </a:xfrm>
            <a:custGeom>
              <a:avLst/>
              <a:gdLst>
                <a:gd name="T0" fmla="*/ 21 w 27"/>
                <a:gd name="T1" fmla="*/ 2 h 11"/>
                <a:gd name="T2" fmla="*/ 4 w 27"/>
                <a:gd name="T3" fmla="*/ 3 h 11"/>
                <a:gd name="T4" fmla="*/ 3 w 27"/>
                <a:gd name="T5" fmla="*/ 7 h 11"/>
                <a:gd name="T6" fmla="*/ 24 w 27"/>
                <a:gd name="T7" fmla="*/ 6 h 11"/>
                <a:gd name="T8" fmla="*/ 21 w 2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21" y="2"/>
                  </a:moveTo>
                  <a:cubicBezTo>
                    <a:pt x="17" y="6"/>
                    <a:pt x="9" y="4"/>
                    <a:pt x="4" y="3"/>
                  </a:cubicBezTo>
                  <a:cubicBezTo>
                    <a:pt x="2" y="2"/>
                    <a:pt x="0" y="7"/>
                    <a:pt x="3" y="7"/>
                  </a:cubicBezTo>
                  <a:cubicBezTo>
                    <a:pt x="10" y="8"/>
                    <a:pt x="18" y="11"/>
                    <a:pt x="24" y="6"/>
                  </a:cubicBezTo>
                  <a:cubicBezTo>
                    <a:pt x="27" y="4"/>
                    <a:pt x="23" y="0"/>
                    <a:pt x="21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1155" y="4097"/>
              <a:ext cx="81" cy="24"/>
            </a:xfrm>
            <a:custGeom>
              <a:avLst/>
              <a:gdLst>
                <a:gd name="T0" fmla="*/ 20 w 23"/>
                <a:gd name="T1" fmla="*/ 1 h 8"/>
                <a:gd name="T2" fmla="*/ 3 w 23"/>
                <a:gd name="T3" fmla="*/ 3 h 8"/>
                <a:gd name="T4" fmla="*/ 4 w 23"/>
                <a:gd name="T5" fmla="*/ 7 h 8"/>
                <a:gd name="T6" fmla="*/ 20 w 23"/>
                <a:gd name="T7" fmla="*/ 5 h 8"/>
                <a:gd name="T8" fmla="*/ 20 w 2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20" y="1"/>
                  </a:moveTo>
                  <a:cubicBezTo>
                    <a:pt x="15" y="1"/>
                    <a:pt x="9" y="1"/>
                    <a:pt x="3" y="3"/>
                  </a:cubicBezTo>
                  <a:cubicBezTo>
                    <a:pt x="0" y="3"/>
                    <a:pt x="1" y="8"/>
                    <a:pt x="4" y="7"/>
                  </a:cubicBezTo>
                  <a:cubicBezTo>
                    <a:pt x="9" y="6"/>
                    <a:pt x="15" y="5"/>
                    <a:pt x="20" y="5"/>
                  </a:cubicBezTo>
                  <a:cubicBezTo>
                    <a:pt x="23" y="5"/>
                    <a:pt x="23" y="0"/>
                    <a:pt x="20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1275" y="4100"/>
              <a:ext cx="99" cy="18"/>
            </a:xfrm>
            <a:custGeom>
              <a:avLst/>
              <a:gdLst>
                <a:gd name="T0" fmla="*/ 24 w 28"/>
                <a:gd name="T1" fmla="*/ 1 h 6"/>
                <a:gd name="T2" fmla="*/ 3 w 28"/>
                <a:gd name="T3" fmla="*/ 2 h 6"/>
                <a:gd name="T4" fmla="*/ 3 w 28"/>
                <a:gd name="T5" fmla="*/ 6 h 6"/>
                <a:gd name="T6" fmla="*/ 25 w 28"/>
                <a:gd name="T7" fmla="*/ 5 h 6"/>
                <a:gd name="T8" fmla="*/ 24 w 2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24" y="1"/>
                  </a:moveTo>
                  <a:cubicBezTo>
                    <a:pt x="17" y="2"/>
                    <a:pt x="10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8" y="6"/>
                    <a:pt x="25" y="5"/>
                  </a:cubicBezTo>
                  <a:cubicBezTo>
                    <a:pt x="28" y="5"/>
                    <a:pt x="27" y="0"/>
                    <a:pt x="24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1420" y="4106"/>
              <a:ext cx="95" cy="18"/>
            </a:xfrm>
            <a:custGeom>
              <a:avLst/>
              <a:gdLst>
                <a:gd name="T0" fmla="*/ 24 w 27"/>
                <a:gd name="T1" fmla="*/ 0 h 6"/>
                <a:gd name="T2" fmla="*/ 3 w 27"/>
                <a:gd name="T3" fmla="*/ 1 h 6"/>
                <a:gd name="T4" fmla="*/ 3 w 27"/>
                <a:gd name="T5" fmla="*/ 5 h 6"/>
                <a:gd name="T6" fmla="*/ 24 w 27"/>
                <a:gd name="T7" fmla="*/ 4 h 6"/>
                <a:gd name="T8" fmla="*/ 24 w 2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24" y="0"/>
                  </a:moveTo>
                  <a:cubicBezTo>
                    <a:pt x="17" y="0"/>
                    <a:pt x="10" y="0"/>
                    <a:pt x="3" y="1"/>
                  </a:cubicBezTo>
                  <a:cubicBezTo>
                    <a:pt x="1" y="1"/>
                    <a:pt x="0" y="6"/>
                    <a:pt x="3" y="5"/>
                  </a:cubicBezTo>
                  <a:cubicBezTo>
                    <a:pt x="10" y="4"/>
                    <a:pt x="17" y="4"/>
                    <a:pt x="24" y="4"/>
                  </a:cubicBezTo>
                  <a:cubicBezTo>
                    <a:pt x="27" y="4"/>
                    <a:pt x="27" y="0"/>
                    <a:pt x="24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1554" y="4103"/>
              <a:ext cx="88" cy="18"/>
            </a:xfrm>
            <a:custGeom>
              <a:avLst/>
              <a:gdLst>
                <a:gd name="T0" fmla="*/ 22 w 25"/>
                <a:gd name="T1" fmla="*/ 0 h 6"/>
                <a:gd name="T2" fmla="*/ 3 w 25"/>
                <a:gd name="T3" fmla="*/ 1 h 6"/>
                <a:gd name="T4" fmla="*/ 4 w 25"/>
                <a:gd name="T5" fmla="*/ 5 h 6"/>
                <a:gd name="T6" fmla="*/ 22 w 25"/>
                <a:gd name="T7" fmla="*/ 4 h 6"/>
                <a:gd name="T8" fmla="*/ 22 w 2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">
                  <a:moveTo>
                    <a:pt x="22" y="0"/>
                  </a:moveTo>
                  <a:cubicBezTo>
                    <a:pt x="16" y="0"/>
                    <a:pt x="9" y="0"/>
                    <a:pt x="3" y="1"/>
                  </a:cubicBezTo>
                  <a:cubicBezTo>
                    <a:pt x="0" y="1"/>
                    <a:pt x="1" y="6"/>
                    <a:pt x="4" y="5"/>
                  </a:cubicBezTo>
                  <a:cubicBezTo>
                    <a:pt x="10" y="4"/>
                    <a:pt x="16" y="4"/>
                    <a:pt x="22" y="4"/>
                  </a:cubicBezTo>
                  <a:cubicBezTo>
                    <a:pt x="25" y="4"/>
                    <a:pt x="25" y="0"/>
                    <a:pt x="22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1681" y="4106"/>
              <a:ext cx="91" cy="21"/>
            </a:xfrm>
            <a:custGeom>
              <a:avLst/>
              <a:gdLst>
                <a:gd name="T0" fmla="*/ 23 w 26"/>
                <a:gd name="T1" fmla="*/ 0 h 7"/>
                <a:gd name="T2" fmla="*/ 3 w 26"/>
                <a:gd name="T3" fmla="*/ 2 h 7"/>
                <a:gd name="T4" fmla="*/ 4 w 26"/>
                <a:gd name="T5" fmla="*/ 6 h 7"/>
                <a:gd name="T6" fmla="*/ 23 w 26"/>
                <a:gd name="T7" fmla="*/ 4 h 7"/>
                <a:gd name="T8" fmla="*/ 23 w 2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23" y="0"/>
                  </a:moveTo>
                  <a:cubicBezTo>
                    <a:pt x="16" y="0"/>
                    <a:pt x="9" y="1"/>
                    <a:pt x="3" y="2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10" y="5"/>
                    <a:pt x="17" y="4"/>
                    <a:pt x="23" y="4"/>
                  </a:cubicBezTo>
                  <a:cubicBezTo>
                    <a:pt x="26" y="4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1829" y="4103"/>
              <a:ext cx="99" cy="18"/>
            </a:xfrm>
            <a:custGeom>
              <a:avLst/>
              <a:gdLst>
                <a:gd name="T0" fmla="*/ 26 w 28"/>
                <a:gd name="T1" fmla="*/ 1 h 6"/>
                <a:gd name="T2" fmla="*/ 3 w 28"/>
                <a:gd name="T3" fmla="*/ 2 h 6"/>
                <a:gd name="T4" fmla="*/ 3 w 28"/>
                <a:gd name="T5" fmla="*/ 6 h 6"/>
                <a:gd name="T6" fmla="*/ 26 w 28"/>
                <a:gd name="T7" fmla="*/ 5 h 6"/>
                <a:gd name="T8" fmla="*/ 26 w 2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26" y="1"/>
                  </a:moveTo>
                  <a:cubicBezTo>
                    <a:pt x="18" y="0"/>
                    <a:pt x="11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8" y="4"/>
                    <a:pt x="26" y="5"/>
                  </a:cubicBezTo>
                  <a:cubicBezTo>
                    <a:pt x="28" y="6"/>
                    <a:pt x="28" y="1"/>
                    <a:pt x="26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1952" y="4094"/>
              <a:ext cx="106" cy="24"/>
            </a:xfrm>
            <a:custGeom>
              <a:avLst/>
              <a:gdLst>
                <a:gd name="T0" fmla="*/ 26 w 30"/>
                <a:gd name="T1" fmla="*/ 2 h 8"/>
                <a:gd name="T2" fmla="*/ 15 w 30"/>
                <a:gd name="T3" fmla="*/ 2 h 8"/>
                <a:gd name="T4" fmla="*/ 5 w 30"/>
                <a:gd name="T5" fmla="*/ 1 h 8"/>
                <a:gd name="T6" fmla="*/ 3 w 30"/>
                <a:gd name="T7" fmla="*/ 5 h 8"/>
                <a:gd name="T8" fmla="*/ 13 w 30"/>
                <a:gd name="T9" fmla="*/ 7 h 8"/>
                <a:gd name="T10" fmla="*/ 27 w 30"/>
                <a:gd name="T11" fmla="*/ 6 h 8"/>
                <a:gd name="T12" fmla="*/ 26 w 30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26" y="2"/>
                  </a:moveTo>
                  <a:cubicBezTo>
                    <a:pt x="22" y="3"/>
                    <a:pt x="19" y="3"/>
                    <a:pt x="15" y="2"/>
                  </a:cubicBezTo>
                  <a:cubicBezTo>
                    <a:pt x="12" y="2"/>
                    <a:pt x="8" y="2"/>
                    <a:pt x="5" y="1"/>
                  </a:cubicBezTo>
                  <a:cubicBezTo>
                    <a:pt x="3" y="0"/>
                    <a:pt x="0" y="4"/>
                    <a:pt x="3" y="5"/>
                  </a:cubicBezTo>
                  <a:cubicBezTo>
                    <a:pt x="6" y="6"/>
                    <a:pt x="10" y="6"/>
                    <a:pt x="13" y="7"/>
                  </a:cubicBezTo>
                  <a:cubicBezTo>
                    <a:pt x="18" y="7"/>
                    <a:pt x="23" y="8"/>
                    <a:pt x="27" y="6"/>
                  </a:cubicBezTo>
                  <a:cubicBezTo>
                    <a:pt x="30" y="5"/>
                    <a:pt x="29" y="1"/>
                    <a:pt x="26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2104" y="4100"/>
              <a:ext cx="127" cy="24"/>
            </a:xfrm>
            <a:custGeom>
              <a:avLst/>
              <a:gdLst>
                <a:gd name="T0" fmla="*/ 34 w 36"/>
                <a:gd name="T1" fmla="*/ 3 h 8"/>
                <a:gd name="T2" fmla="*/ 3 w 36"/>
                <a:gd name="T3" fmla="*/ 2 h 8"/>
                <a:gd name="T4" fmla="*/ 3 w 36"/>
                <a:gd name="T5" fmla="*/ 6 h 8"/>
                <a:gd name="T6" fmla="*/ 32 w 36"/>
                <a:gd name="T7" fmla="*/ 7 h 8"/>
                <a:gd name="T8" fmla="*/ 34 w 3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">
                  <a:moveTo>
                    <a:pt x="34" y="3"/>
                  </a:moveTo>
                  <a:cubicBezTo>
                    <a:pt x="24" y="0"/>
                    <a:pt x="14" y="1"/>
                    <a:pt x="3" y="2"/>
                  </a:cubicBezTo>
                  <a:cubicBezTo>
                    <a:pt x="1" y="2"/>
                    <a:pt x="0" y="7"/>
                    <a:pt x="3" y="6"/>
                  </a:cubicBezTo>
                  <a:cubicBezTo>
                    <a:pt x="13" y="5"/>
                    <a:pt x="23" y="4"/>
                    <a:pt x="32" y="7"/>
                  </a:cubicBezTo>
                  <a:cubicBezTo>
                    <a:pt x="35" y="8"/>
                    <a:pt x="36" y="4"/>
                    <a:pt x="34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2280" y="4100"/>
              <a:ext cx="106" cy="15"/>
            </a:xfrm>
            <a:custGeom>
              <a:avLst/>
              <a:gdLst>
                <a:gd name="T0" fmla="*/ 27 w 30"/>
                <a:gd name="T1" fmla="*/ 1 h 5"/>
                <a:gd name="T2" fmla="*/ 3 w 30"/>
                <a:gd name="T3" fmla="*/ 0 h 5"/>
                <a:gd name="T4" fmla="*/ 3 w 30"/>
                <a:gd name="T5" fmla="*/ 4 h 5"/>
                <a:gd name="T6" fmla="*/ 27 w 30"/>
                <a:gd name="T7" fmla="*/ 5 h 5"/>
                <a:gd name="T8" fmla="*/ 27 w 30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">
                  <a:moveTo>
                    <a:pt x="27" y="1"/>
                  </a:moveTo>
                  <a:cubicBezTo>
                    <a:pt x="19" y="1"/>
                    <a:pt x="11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11" y="4"/>
                    <a:pt x="19" y="5"/>
                    <a:pt x="27" y="5"/>
                  </a:cubicBezTo>
                  <a:cubicBezTo>
                    <a:pt x="30" y="5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2414" y="4097"/>
              <a:ext cx="103" cy="30"/>
            </a:xfrm>
            <a:custGeom>
              <a:avLst/>
              <a:gdLst>
                <a:gd name="T0" fmla="*/ 24 w 29"/>
                <a:gd name="T1" fmla="*/ 1 h 10"/>
                <a:gd name="T2" fmla="*/ 4 w 29"/>
                <a:gd name="T3" fmla="*/ 3 h 10"/>
                <a:gd name="T4" fmla="*/ 2 w 29"/>
                <a:gd name="T5" fmla="*/ 7 h 10"/>
                <a:gd name="T6" fmla="*/ 26 w 29"/>
                <a:gd name="T7" fmla="*/ 5 h 10"/>
                <a:gd name="T8" fmla="*/ 24 w 2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">
                  <a:moveTo>
                    <a:pt x="24" y="1"/>
                  </a:moveTo>
                  <a:cubicBezTo>
                    <a:pt x="18" y="2"/>
                    <a:pt x="10" y="5"/>
                    <a:pt x="4" y="3"/>
                  </a:cubicBezTo>
                  <a:cubicBezTo>
                    <a:pt x="1" y="2"/>
                    <a:pt x="0" y="6"/>
                    <a:pt x="2" y="7"/>
                  </a:cubicBezTo>
                  <a:cubicBezTo>
                    <a:pt x="10" y="10"/>
                    <a:pt x="18" y="6"/>
                    <a:pt x="26" y="5"/>
                  </a:cubicBezTo>
                  <a:cubicBezTo>
                    <a:pt x="29" y="5"/>
                    <a:pt x="27" y="0"/>
                    <a:pt x="24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2534" y="4097"/>
              <a:ext cx="120" cy="21"/>
            </a:xfrm>
            <a:custGeom>
              <a:avLst/>
              <a:gdLst>
                <a:gd name="T0" fmla="*/ 31 w 34"/>
                <a:gd name="T1" fmla="*/ 2 h 7"/>
                <a:gd name="T2" fmla="*/ 3 w 34"/>
                <a:gd name="T3" fmla="*/ 2 h 7"/>
                <a:gd name="T4" fmla="*/ 3 w 34"/>
                <a:gd name="T5" fmla="*/ 6 h 7"/>
                <a:gd name="T6" fmla="*/ 29 w 34"/>
                <a:gd name="T7" fmla="*/ 6 h 7"/>
                <a:gd name="T8" fmla="*/ 31 w 34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7">
                  <a:moveTo>
                    <a:pt x="31" y="2"/>
                  </a:moveTo>
                  <a:cubicBezTo>
                    <a:pt x="21" y="0"/>
                    <a:pt x="12" y="0"/>
                    <a:pt x="3" y="2"/>
                  </a:cubicBezTo>
                  <a:cubicBezTo>
                    <a:pt x="0" y="2"/>
                    <a:pt x="0" y="7"/>
                    <a:pt x="3" y="6"/>
                  </a:cubicBezTo>
                  <a:cubicBezTo>
                    <a:pt x="12" y="5"/>
                    <a:pt x="21" y="4"/>
                    <a:pt x="29" y="6"/>
                  </a:cubicBezTo>
                  <a:cubicBezTo>
                    <a:pt x="32" y="7"/>
                    <a:pt x="34" y="2"/>
                    <a:pt x="31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2682" y="4103"/>
              <a:ext cx="110" cy="21"/>
            </a:xfrm>
            <a:custGeom>
              <a:avLst/>
              <a:gdLst>
                <a:gd name="T0" fmla="*/ 26 w 31"/>
                <a:gd name="T1" fmla="*/ 1 h 7"/>
                <a:gd name="T2" fmla="*/ 4 w 31"/>
                <a:gd name="T3" fmla="*/ 1 h 7"/>
                <a:gd name="T4" fmla="*/ 3 w 31"/>
                <a:gd name="T5" fmla="*/ 5 h 7"/>
                <a:gd name="T6" fmla="*/ 28 w 31"/>
                <a:gd name="T7" fmla="*/ 5 h 7"/>
                <a:gd name="T8" fmla="*/ 26 w 3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26" y="1"/>
                  </a:moveTo>
                  <a:cubicBezTo>
                    <a:pt x="19" y="2"/>
                    <a:pt x="12" y="3"/>
                    <a:pt x="4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11" y="7"/>
                    <a:pt x="20" y="6"/>
                    <a:pt x="28" y="5"/>
                  </a:cubicBezTo>
                  <a:cubicBezTo>
                    <a:pt x="31" y="5"/>
                    <a:pt x="29" y="0"/>
                    <a:pt x="26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2848" y="4094"/>
              <a:ext cx="102" cy="24"/>
            </a:xfrm>
            <a:custGeom>
              <a:avLst/>
              <a:gdLst>
                <a:gd name="T0" fmla="*/ 26 w 29"/>
                <a:gd name="T1" fmla="*/ 3 h 8"/>
                <a:gd name="T2" fmla="*/ 3 w 29"/>
                <a:gd name="T3" fmla="*/ 3 h 8"/>
                <a:gd name="T4" fmla="*/ 3 w 29"/>
                <a:gd name="T5" fmla="*/ 7 h 8"/>
                <a:gd name="T6" fmla="*/ 25 w 29"/>
                <a:gd name="T7" fmla="*/ 7 h 8"/>
                <a:gd name="T8" fmla="*/ 26 w 29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8">
                  <a:moveTo>
                    <a:pt x="26" y="3"/>
                  </a:moveTo>
                  <a:cubicBezTo>
                    <a:pt x="18" y="0"/>
                    <a:pt x="11" y="2"/>
                    <a:pt x="3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11" y="7"/>
                    <a:pt x="18" y="4"/>
                    <a:pt x="25" y="7"/>
                  </a:cubicBezTo>
                  <a:cubicBezTo>
                    <a:pt x="28" y="8"/>
                    <a:pt x="29" y="4"/>
                    <a:pt x="26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2993" y="4103"/>
              <a:ext cx="81" cy="12"/>
            </a:xfrm>
            <a:custGeom>
              <a:avLst/>
              <a:gdLst>
                <a:gd name="T0" fmla="*/ 20 w 23"/>
                <a:gd name="T1" fmla="*/ 0 h 4"/>
                <a:gd name="T2" fmla="*/ 3 w 23"/>
                <a:gd name="T3" fmla="*/ 0 h 4"/>
                <a:gd name="T4" fmla="*/ 3 w 23"/>
                <a:gd name="T5" fmla="*/ 4 h 4"/>
                <a:gd name="T6" fmla="*/ 20 w 23"/>
                <a:gd name="T7" fmla="*/ 4 h 4"/>
                <a:gd name="T8" fmla="*/ 20 w 2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">
                  <a:moveTo>
                    <a:pt x="2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3" y="4"/>
                    <a:pt x="23" y="0"/>
                    <a:pt x="20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3155" y="4100"/>
              <a:ext cx="88" cy="24"/>
            </a:xfrm>
            <a:custGeom>
              <a:avLst/>
              <a:gdLst>
                <a:gd name="T0" fmla="*/ 22 w 25"/>
                <a:gd name="T1" fmla="*/ 3 h 8"/>
                <a:gd name="T2" fmla="*/ 3 w 25"/>
                <a:gd name="T3" fmla="*/ 3 h 8"/>
                <a:gd name="T4" fmla="*/ 5 w 25"/>
                <a:gd name="T5" fmla="*/ 7 h 8"/>
                <a:gd name="T6" fmla="*/ 21 w 25"/>
                <a:gd name="T7" fmla="*/ 7 h 8"/>
                <a:gd name="T8" fmla="*/ 22 w 2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22" y="3"/>
                  </a:moveTo>
                  <a:cubicBezTo>
                    <a:pt x="16" y="2"/>
                    <a:pt x="9" y="0"/>
                    <a:pt x="3" y="3"/>
                  </a:cubicBezTo>
                  <a:cubicBezTo>
                    <a:pt x="0" y="4"/>
                    <a:pt x="2" y="8"/>
                    <a:pt x="5" y="7"/>
                  </a:cubicBezTo>
                  <a:cubicBezTo>
                    <a:pt x="10" y="5"/>
                    <a:pt x="16" y="6"/>
                    <a:pt x="21" y="7"/>
                  </a:cubicBezTo>
                  <a:cubicBezTo>
                    <a:pt x="24" y="8"/>
                    <a:pt x="25" y="3"/>
                    <a:pt x="22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3300" y="4106"/>
              <a:ext cx="109" cy="18"/>
            </a:xfrm>
            <a:custGeom>
              <a:avLst/>
              <a:gdLst>
                <a:gd name="T0" fmla="*/ 28 w 31"/>
                <a:gd name="T1" fmla="*/ 0 h 6"/>
                <a:gd name="T2" fmla="*/ 3 w 31"/>
                <a:gd name="T3" fmla="*/ 1 h 6"/>
                <a:gd name="T4" fmla="*/ 3 w 31"/>
                <a:gd name="T5" fmla="*/ 5 h 6"/>
                <a:gd name="T6" fmla="*/ 28 w 31"/>
                <a:gd name="T7" fmla="*/ 4 h 6"/>
                <a:gd name="T8" fmla="*/ 28 w 3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">
                  <a:moveTo>
                    <a:pt x="28" y="0"/>
                  </a:moveTo>
                  <a:cubicBezTo>
                    <a:pt x="20" y="0"/>
                    <a:pt x="11" y="0"/>
                    <a:pt x="3" y="1"/>
                  </a:cubicBezTo>
                  <a:cubicBezTo>
                    <a:pt x="0" y="1"/>
                    <a:pt x="0" y="6"/>
                    <a:pt x="3" y="5"/>
                  </a:cubicBezTo>
                  <a:cubicBezTo>
                    <a:pt x="11" y="4"/>
                    <a:pt x="20" y="4"/>
                    <a:pt x="28" y="4"/>
                  </a:cubicBezTo>
                  <a:cubicBezTo>
                    <a:pt x="31" y="4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3434" y="4100"/>
              <a:ext cx="99" cy="24"/>
            </a:xfrm>
            <a:custGeom>
              <a:avLst/>
              <a:gdLst>
                <a:gd name="T0" fmla="*/ 24 w 28"/>
                <a:gd name="T1" fmla="*/ 1 h 8"/>
                <a:gd name="T2" fmla="*/ 4 w 28"/>
                <a:gd name="T3" fmla="*/ 2 h 8"/>
                <a:gd name="T4" fmla="*/ 3 w 28"/>
                <a:gd name="T5" fmla="*/ 6 h 8"/>
                <a:gd name="T6" fmla="*/ 26 w 28"/>
                <a:gd name="T7" fmla="*/ 5 h 8"/>
                <a:gd name="T8" fmla="*/ 24 w 2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24" y="1"/>
                  </a:moveTo>
                  <a:cubicBezTo>
                    <a:pt x="18" y="2"/>
                    <a:pt x="11" y="4"/>
                    <a:pt x="4" y="2"/>
                  </a:cubicBezTo>
                  <a:cubicBezTo>
                    <a:pt x="2" y="1"/>
                    <a:pt x="0" y="5"/>
                    <a:pt x="3" y="6"/>
                  </a:cubicBezTo>
                  <a:cubicBezTo>
                    <a:pt x="11" y="8"/>
                    <a:pt x="18" y="6"/>
                    <a:pt x="26" y="5"/>
                  </a:cubicBezTo>
                  <a:cubicBezTo>
                    <a:pt x="28" y="5"/>
                    <a:pt x="27" y="0"/>
                    <a:pt x="24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3564" y="4097"/>
              <a:ext cx="103" cy="21"/>
            </a:xfrm>
            <a:custGeom>
              <a:avLst/>
              <a:gdLst>
                <a:gd name="T0" fmla="*/ 26 w 29"/>
                <a:gd name="T1" fmla="*/ 3 h 7"/>
                <a:gd name="T2" fmla="*/ 4 w 29"/>
                <a:gd name="T3" fmla="*/ 1 h 7"/>
                <a:gd name="T4" fmla="*/ 3 w 29"/>
                <a:gd name="T5" fmla="*/ 5 h 7"/>
                <a:gd name="T6" fmla="*/ 26 w 29"/>
                <a:gd name="T7" fmla="*/ 7 h 7"/>
                <a:gd name="T8" fmla="*/ 26 w 2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7">
                  <a:moveTo>
                    <a:pt x="26" y="3"/>
                  </a:moveTo>
                  <a:cubicBezTo>
                    <a:pt x="19" y="3"/>
                    <a:pt x="11" y="3"/>
                    <a:pt x="4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10" y="7"/>
                    <a:pt x="19" y="7"/>
                    <a:pt x="26" y="7"/>
                  </a:cubicBezTo>
                  <a:cubicBezTo>
                    <a:pt x="29" y="7"/>
                    <a:pt x="29" y="3"/>
                    <a:pt x="26" y="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3698" y="4094"/>
              <a:ext cx="106" cy="18"/>
            </a:xfrm>
            <a:custGeom>
              <a:avLst/>
              <a:gdLst>
                <a:gd name="T0" fmla="*/ 27 w 30"/>
                <a:gd name="T1" fmla="*/ 1 h 6"/>
                <a:gd name="T2" fmla="*/ 3 w 30"/>
                <a:gd name="T3" fmla="*/ 2 h 6"/>
                <a:gd name="T4" fmla="*/ 3 w 30"/>
                <a:gd name="T5" fmla="*/ 6 h 6"/>
                <a:gd name="T6" fmla="*/ 27 w 30"/>
                <a:gd name="T7" fmla="*/ 5 h 6"/>
                <a:gd name="T8" fmla="*/ 27 w 3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27" y="1"/>
                  </a:moveTo>
                  <a:cubicBezTo>
                    <a:pt x="19" y="1"/>
                    <a:pt x="11" y="1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9" y="5"/>
                    <a:pt x="27" y="5"/>
                  </a:cubicBezTo>
                  <a:cubicBezTo>
                    <a:pt x="30" y="5"/>
                    <a:pt x="30" y="0"/>
                    <a:pt x="27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3846" y="4103"/>
              <a:ext cx="85" cy="18"/>
            </a:xfrm>
            <a:custGeom>
              <a:avLst/>
              <a:gdLst>
                <a:gd name="T0" fmla="*/ 21 w 24"/>
                <a:gd name="T1" fmla="*/ 1 h 6"/>
                <a:gd name="T2" fmla="*/ 3 w 24"/>
                <a:gd name="T3" fmla="*/ 0 h 6"/>
                <a:gd name="T4" fmla="*/ 3 w 24"/>
                <a:gd name="T5" fmla="*/ 4 h 6"/>
                <a:gd name="T6" fmla="*/ 20 w 24"/>
                <a:gd name="T7" fmla="*/ 5 h 6"/>
                <a:gd name="T8" fmla="*/ 21 w 2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21" y="1"/>
                  </a:moveTo>
                  <a:cubicBezTo>
                    <a:pt x="15" y="0"/>
                    <a:pt x="9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9" y="4"/>
                    <a:pt x="14" y="4"/>
                    <a:pt x="20" y="5"/>
                  </a:cubicBezTo>
                  <a:cubicBezTo>
                    <a:pt x="23" y="6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3977" y="4094"/>
              <a:ext cx="109" cy="24"/>
            </a:xfrm>
            <a:custGeom>
              <a:avLst/>
              <a:gdLst>
                <a:gd name="T0" fmla="*/ 28 w 31"/>
                <a:gd name="T1" fmla="*/ 2 h 8"/>
                <a:gd name="T2" fmla="*/ 3 w 31"/>
                <a:gd name="T3" fmla="*/ 3 h 8"/>
                <a:gd name="T4" fmla="*/ 4 w 31"/>
                <a:gd name="T5" fmla="*/ 7 h 8"/>
                <a:gd name="T6" fmla="*/ 28 w 31"/>
                <a:gd name="T7" fmla="*/ 6 h 8"/>
                <a:gd name="T8" fmla="*/ 28 w 31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8">
                  <a:moveTo>
                    <a:pt x="28" y="2"/>
                  </a:moveTo>
                  <a:cubicBezTo>
                    <a:pt x="20" y="2"/>
                    <a:pt x="11" y="0"/>
                    <a:pt x="3" y="3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12" y="5"/>
                    <a:pt x="20" y="6"/>
                    <a:pt x="28" y="6"/>
                  </a:cubicBezTo>
                  <a:cubicBezTo>
                    <a:pt x="31" y="6"/>
                    <a:pt x="31" y="2"/>
                    <a:pt x="28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4129" y="4092"/>
              <a:ext cx="102" cy="17"/>
            </a:xfrm>
            <a:custGeom>
              <a:avLst/>
              <a:gdLst>
                <a:gd name="T0" fmla="*/ 25 w 29"/>
                <a:gd name="T1" fmla="*/ 1 h 6"/>
                <a:gd name="T2" fmla="*/ 3 w 29"/>
                <a:gd name="T3" fmla="*/ 2 h 6"/>
                <a:gd name="T4" fmla="*/ 3 w 29"/>
                <a:gd name="T5" fmla="*/ 6 h 6"/>
                <a:gd name="T6" fmla="*/ 26 w 29"/>
                <a:gd name="T7" fmla="*/ 5 h 6"/>
                <a:gd name="T8" fmla="*/ 25 w 2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5" y="1"/>
                  </a:moveTo>
                  <a:cubicBezTo>
                    <a:pt x="17" y="2"/>
                    <a:pt x="10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8" y="6"/>
                    <a:pt x="26" y="5"/>
                  </a:cubicBezTo>
                  <a:cubicBezTo>
                    <a:pt x="29" y="4"/>
                    <a:pt x="27" y="0"/>
                    <a:pt x="25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4273" y="4103"/>
              <a:ext cx="110" cy="21"/>
            </a:xfrm>
            <a:custGeom>
              <a:avLst/>
              <a:gdLst>
                <a:gd name="T0" fmla="*/ 28 w 31"/>
                <a:gd name="T1" fmla="*/ 2 h 7"/>
                <a:gd name="T2" fmla="*/ 3 w 31"/>
                <a:gd name="T3" fmla="*/ 2 h 7"/>
                <a:gd name="T4" fmla="*/ 3 w 31"/>
                <a:gd name="T5" fmla="*/ 6 h 7"/>
                <a:gd name="T6" fmla="*/ 27 w 31"/>
                <a:gd name="T7" fmla="*/ 6 h 7"/>
                <a:gd name="T8" fmla="*/ 28 w 31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28" y="2"/>
                  </a:moveTo>
                  <a:cubicBezTo>
                    <a:pt x="20" y="0"/>
                    <a:pt x="11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1" y="6"/>
                    <a:pt x="19" y="4"/>
                    <a:pt x="27" y="6"/>
                  </a:cubicBezTo>
                  <a:cubicBezTo>
                    <a:pt x="30" y="7"/>
                    <a:pt x="31" y="3"/>
                    <a:pt x="28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4432" y="4097"/>
              <a:ext cx="95" cy="24"/>
            </a:xfrm>
            <a:custGeom>
              <a:avLst/>
              <a:gdLst>
                <a:gd name="T0" fmla="*/ 23 w 27"/>
                <a:gd name="T1" fmla="*/ 1 h 8"/>
                <a:gd name="T2" fmla="*/ 4 w 27"/>
                <a:gd name="T3" fmla="*/ 2 h 8"/>
                <a:gd name="T4" fmla="*/ 3 w 27"/>
                <a:gd name="T5" fmla="*/ 6 h 8"/>
                <a:gd name="T6" fmla="*/ 24 w 27"/>
                <a:gd name="T7" fmla="*/ 5 h 8"/>
                <a:gd name="T8" fmla="*/ 23 w 27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23" y="1"/>
                  </a:moveTo>
                  <a:cubicBezTo>
                    <a:pt x="17" y="2"/>
                    <a:pt x="10" y="3"/>
                    <a:pt x="4" y="2"/>
                  </a:cubicBezTo>
                  <a:cubicBezTo>
                    <a:pt x="1" y="1"/>
                    <a:pt x="0" y="6"/>
                    <a:pt x="3" y="6"/>
                  </a:cubicBezTo>
                  <a:cubicBezTo>
                    <a:pt x="10" y="8"/>
                    <a:pt x="17" y="6"/>
                    <a:pt x="24" y="5"/>
                  </a:cubicBezTo>
                  <a:cubicBezTo>
                    <a:pt x="27" y="5"/>
                    <a:pt x="26" y="0"/>
                    <a:pt x="23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4580" y="4094"/>
              <a:ext cx="120" cy="27"/>
            </a:xfrm>
            <a:custGeom>
              <a:avLst/>
              <a:gdLst>
                <a:gd name="T0" fmla="*/ 31 w 34"/>
                <a:gd name="T1" fmla="*/ 1 h 9"/>
                <a:gd name="T2" fmla="*/ 18 w 34"/>
                <a:gd name="T3" fmla="*/ 2 h 9"/>
                <a:gd name="T4" fmla="*/ 5 w 34"/>
                <a:gd name="T5" fmla="*/ 1 h 9"/>
                <a:gd name="T6" fmla="*/ 2 w 34"/>
                <a:gd name="T7" fmla="*/ 5 h 9"/>
                <a:gd name="T8" fmla="*/ 31 w 34"/>
                <a:gd name="T9" fmla="*/ 5 h 9"/>
                <a:gd name="T10" fmla="*/ 31 w 34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9">
                  <a:moveTo>
                    <a:pt x="31" y="1"/>
                  </a:moveTo>
                  <a:cubicBezTo>
                    <a:pt x="27" y="1"/>
                    <a:pt x="22" y="1"/>
                    <a:pt x="18" y="2"/>
                  </a:cubicBezTo>
                  <a:cubicBezTo>
                    <a:pt x="14" y="2"/>
                    <a:pt x="9" y="3"/>
                    <a:pt x="5" y="1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11" y="9"/>
                    <a:pt x="22" y="5"/>
                    <a:pt x="31" y="5"/>
                  </a:cubicBezTo>
                  <a:cubicBezTo>
                    <a:pt x="34" y="5"/>
                    <a:pt x="34" y="0"/>
                    <a:pt x="31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4735" y="4092"/>
              <a:ext cx="110" cy="20"/>
            </a:xfrm>
            <a:custGeom>
              <a:avLst/>
              <a:gdLst>
                <a:gd name="T0" fmla="*/ 28 w 31"/>
                <a:gd name="T1" fmla="*/ 2 h 7"/>
                <a:gd name="T2" fmla="*/ 3 w 31"/>
                <a:gd name="T3" fmla="*/ 3 h 7"/>
                <a:gd name="T4" fmla="*/ 5 w 31"/>
                <a:gd name="T5" fmla="*/ 7 h 7"/>
                <a:gd name="T6" fmla="*/ 27 w 31"/>
                <a:gd name="T7" fmla="*/ 6 h 7"/>
                <a:gd name="T8" fmla="*/ 28 w 31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28" y="2"/>
                  </a:moveTo>
                  <a:cubicBezTo>
                    <a:pt x="20" y="0"/>
                    <a:pt x="11" y="1"/>
                    <a:pt x="3" y="3"/>
                  </a:cubicBezTo>
                  <a:cubicBezTo>
                    <a:pt x="0" y="3"/>
                    <a:pt x="2" y="7"/>
                    <a:pt x="5" y="7"/>
                  </a:cubicBezTo>
                  <a:cubicBezTo>
                    <a:pt x="12" y="6"/>
                    <a:pt x="19" y="4"/>
                    <a:pt x="27" y="6"/>
                  </a:cubicBezTo>
                  <a:cubicBezTo>
                    <a:pt x="29" y="7"/>
                    <a:pt x="31" y="2"/>
                    <a:pt x="28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4912" y="4097"/>
              <a:ext cx="84" cy="18"/>
            </a:xfrm>
            <a:custGeom>
              <a:avLst/>
              <a:gdLst>
                <a:gd name="T0" fmla="*/ 21 w 24"/>
                <a:gd name="T1" fmla="*/ 1 h 6"/>
                <a:gd name="T2" fmla="*/ 4 w 24"/>
                <a:gd name="T3" fmla="*/ 1 h 6"/>
                <a:gd name="T4" fmla="*/ 3 w 24"/>
                <a:gd name="T5" fmla="*/ 5 h 6"/>
                <a:gd name="T6" fmla="*/ 21 w 24"/>
                <a:gd name="T7" fmla="*/ 5 h 6"/>
                <a:gd name="T8" fmla="*/ 21 w 2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21" y="1"/>
                  </a:moveTo>
                  <a:cubicBezTo>
                    <a:pt x="16" y="1"/>
                    <a:pt x="10" y="2"/>
                    <a:pt x="4" y="1"/>
                  </a:cubicBezTo>
                  <a:cubicBezTo>
                    <a:pt x="1" y="0"/>
                    <a:pt x="0" y="5"/>
                    <a:pt x="3" y="5"/>
                  </a:cubicBezTo>
                  <a:cubicBezTo>
                    <a:pt x="9" y="6"/>
                    <a:pt x="15" y="5"/>
                    <a:pt x="21" y="5"/>
                  </a:cubicBezTo>
                  <a:cubicBezTo>
                    <a:pt x="24" y="5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5060" y="4100"/>
              <a:ext cx="92" cy="18"/>
            </a:xfrm>
            <a:custGeom>
              <a:avLst/>
              <a:gdLst>
                <a:gd name="T0" fmla="*/ 23 w 26"/>
                <a:gd name="T1" fmla="*/ 1 h 6"/>
                <a:gd name="T2" fmla="*/ 3 w 26"/>
                <a:gd name="T3" fmla="*/ 0 h 6"/>
                <a:gd name="T4" fmla="*/ 3 w 26"/>
                <a:gd name="T5" fmla="*/ 4 h 6"/>
                <a:gd name="T6" fmla="*/ 22 w 26"/>
                <a:gd name="T7" fmla="*/ 5 h 6"/>
                <a:gd name="T8" fmla="*/ 23 w 2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23" y="1"/>
                  </a:moveTo>
                  <a:cubicBezTo>
                    <a:pt x="16" y="0"/>
                    <a:pt x="9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9" y="4"/>
                    <a:pt x="16" y="4"/>
                    <a:pt x="22" y="5"/>
                  </a:cubicBezTo>
                  <a:cubicBezTo>
                    <a:pt x="25" y="6"/>
                    <a:pt x="26" y="1"/>
                    <a:pt x="23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5190" y="4094"/>
              <a:ext cx="103" cy="18"/>
            </a:xfrm>
            <a:custGeom>
              <a:avLst/>
              <a:gdLst>
                <a:gd name="T0" fmla="*/ 26 w 29"/>
                <a:gd name="T1" fmla="*/ 1 h 6"/>
                <a:gd name="T2" fmla="*/ 2 w 29"/>
                <a:gd name="T3" fmla="*/ 2 h 6"/>
                <a:gd name="T4" fmla="*/ 2 w 29"/>
                <a:gd name="T5" fmla="*/ 6 h 6"/>
                <a:gd name="T6" fmla="*/ 26 w 29"/>
                <a:gd name="T7" fmla="*/ 5 h 6"/>
                <a:gd name="T8" fmla="*/ 26 w 2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6" y="1"/>
                  </a:moveTo>
                  <a:cubicBezTo>
                    <a:pt x="18" y="2"/>
                    <a:pt x="10" y="2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10" y="6"/>
                    <a:pt x="18" y="6"/>
                    <a:pt x="26" y="5"/>
                  </a:cubicBezTo>
                  <a:cubicBezTo>
                    <a:pt x="29" y="5"/>
                    <a:pt x="29" y="0"/>
                    <a:pt x="26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5339" y="4092"/>
              <a:ext cx="116" cy="20"/>
            </a:xfrm>
            <a:custGeom>
              <a:avLst/>
              <a:gdLst>
                <a:gd name="T0" fmla="*/ 30 w 33"/>
                <a:gd name="T1" fmla="*/ 2 h 7"/>
                <a:gd name="T2" fmla="*/ 3 w 33"/>
                <a:gd name="T3" fmla="*/ 0 h 7"/>
                <a:gd name="T4" fmla="*/ 3 w 33"/>
                <a:gd name="T5" fmla="*/ 0 h 7"/>
                <a:gd name="T6" fmla="*/ 3 w 33"/>
                <a:gd name="T7" fmla="*/ 0 h 7"/>
                <a:gd name="T8" fmla="*/ 3 w 33"/>
                <a:gd name="T9" fmla="*/ 5 h 7"/>
                <a:gd name="T10" fmla="*/ 28 w 33"/>
                <a:gd name="T11" fmla="*/ 6 h 7"/>
                <a:gd name="T12" fmla="*/ 30 w 33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7">
                  <a:moveTo>
                    <a:pt x="30" y="2"/>
                  </a:moveTo>
                  <a:cubicBezTo>
                    <a:pt x="21" y="0"/>
                    <a:pt x="1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11" y="6"/>
                    <a:pt x="20" y="4"/>
                    <a:pt x="28" y="6"/>
                  </a:cubicBezTo>
                  <a:cubicBezTo>
                    <a:pt x="31" y="7"/>
                    <a:pt x="33" y="2"/>
                    <a:pt x="30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5480" y="4089"/>
              <a:ext cx="102" cy="14"/>
            </a:xfrm>
            <a:custGeom>
              <a:avLst/>
              <a:gdLst>
                <a:gd name="T0" fmla="*/ 26 w 29"/>
                <a:gd name="T1" fmla="*/ 0 h 5"/>
                <a:gd name="T2" fmla="*/ 3 w 29"/>
                <a:gd name="T3" fmla="*/ 0 h 5"/>
                <a:gd name="T4" fmla="*/ 3 w 29"/>
                <a:gd name="T5" fmla="*/ 5 h 5"/>
                <a:gd name="T6" fmla="*/ 26 w 29"/>
                <a:gd name="T7" fmla="*/ 5 h 5"/>
                <a:gd name="T8" fmla="*/ 26 w 2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">
                  <a:moveTo>
                    <a:pt x="2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9" y="5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5600" y="4089"/>
              <a:ext cx="98" cy="23"/>
            </a:xfrm>
            <a:custGeom>
              <a:avLst/>
              <a:gdLst>
                <a:gd name="T0" fmla="*/ 24 w 28"/>
                <a:gd name="T1" fmla="*/ 2 h 8"/>
                <a:gd name="T2" fmla="*/ 4 w 28"/>
                <a:gd name="T3" fmla="*/ 0 h 8"/>
                <a:gd name="T4" fmla="*/ 3 w 28"/>
                <a:gd name="T5" fmla="*/ 5 h 8"/>
                <a:gd name="T6" fmla="*/ 25 w 28"/>
                <a:gd name="T7" fmla="*/ 6 h 8"/>
                <a:gd name="T8" fmla="*/ 24 w 2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24" y="2"/>
                  </a:moveTo>
                  <a:cubicBezTo>
                    <a:pt x="17" y="3"/>
                    <a:pt x="11" y="3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ubicBezTo>
                    <a:pt x="10" y="7"/>
                    <a:pt x="18" y="8"/>
                    <a:pt x="25" y="6"/>
                  </a:cubicBezTo>
                  <a:cubicBezTo>
                    <a:pt x="28" y="5"/>
                    <a:pt x="27" y="1"/>
                    <a:pt x="24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5727" y="4103"/>
              <a:ext cx="98" cy="18"/>
            </a:xfrm>
            <a:custGeom>
              <a:avLst/>
              <a:gdLst>
                <a:gd name="T0" fmla="*/ 26 w 28"/>
                <a:gd name="T1" fmla="*/ 1 h 6"/>
                <a:gd name="T2" fmla="*/ 3 w 28"/>
                <a:gd name="T3" fmla="*/ 0 h 6"/>
                <a:gd name="T4" fmla="*/ 3 w 28"/>
                <a:gd name="T5" fmla="*/ 4 h 6"/>
                <a:gd name="T6" fmla="*/ 26 w 28"/>
                <a:gd name="T7" fmla="*/ 5 h 6"/>
                <a:gd name="T8" fmla="*/ 26 w 2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26" y="1"/>
                  </a:moveTo>
                  <a:cubicBezTo>
                    <a:pt x="18" y="0"/>
                    <a:pt x="11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11" y="4"/>
                    <a:pt x="18" y="4"/>
                    <a:pt x="26" y="5"/>
                  </a:cubicBezTo>
                  <a:cubicBezTo>
                    <a:pt x="28" y="6"/>
                    <a:pt x="28" y="1"/>
                    <a:pt x="26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5850" y="4092"/>
              <a:ext cx="109" cy="20"/>
            </a:xfrm>
            <a:custGeom>
              <a:avLst/>
              <a:gdLst>
                <a:gd name="T0" fmla="*/ 27 w 31"/>
                <a:gd name="T1" fmla="*/ 1 h 7"/>
                <a:gd name="T2" fmla="*/ 3 w 31"/>
                <a:gd name="T3" fmla="*/ 3 h 7"/>
                <a:gd name="T4" fmla="*/ 3 w 31"/>
                <a:gd name="T5" fmla="*/ 7 h 7"/>
                <a:gd name="T6" fmla="*/ 28 w 31"/>
                <a:gd name="T7" fmla="*/ 5 h 7"/>
                <a:gd name="T8" fmla="*/ 27 w 3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27" y="1"/>
                  </a:moveTo>
                  <a:cubicBezTo>
                    <a:pt x="19" y="2"/>
                    <a:pt x="11" y="3"/>
                    <a:pt x="3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11" y="7"/>
                    <a:pt x="20" y="6"/>
                    <a:pt x="28" y="5"/>
                  </a:cubicBezTo>
                  <a:cubicBezTo>
                    <a:pt x="31" y="4"/>
                    <a:pt x="30" y="0"/>
                    <a:pt x="27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5988" y="4097"/>
              <a:ext cx="102" cy="18"/>
            </a:xfrm>
            <a:custGeom>
              <a:avLst/>
              <a:gdLst>
                <a:gd name="T0" fmla="*/ 26 w 29"/>
                <a:gd name="T1" fmla="*/ 2 h 6"/>
                <a:gd name="T2" fmla="*/ 3 w 29"/>
                <a:gd name="T3" fmla="*/ 1 h 6"/>
                <a:gd name="T4" fmla="*/ 3 w 29"/>
                <a:gd name="T5" fmla="*/ 5 h 6"/>
                <a:gd name="T6" fmla="*/ 26 w 29"/>
                <a:gd name="T7" fmla="*/ 6 h 6"/>
                <a:gd name="T8" fmla="*/ 26 w 29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6" y="2"/>
                  </a:moveTo>
                  <a:cubicBezTo>
                    <a:pt x="19" y="1"/>
                    <a:pt x="11" y="0"/>
                    <a:pt x="3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11" y="4"/>
                    <a:pt x="19" y="6"/>
                    <a:pt x="26" y="6"/>
                  </a:cubicBezTo>
                  <a:cubicBezTo>
                    <a:pt x="29" y="6"/>
                    <a:pt x="29" y="2"/>
                    <a:pt x="26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6136" y="4100"/>
              <a:ext cx="102" cy="18"/>
            </a:xfrm>
            <a:custGeom>
              <a:avLst/>
              <a:gdLst>
                <a:gd name="T0" fmla="*/ 27 w 29"/>
                <a:gd name="T1" fmla="*/ 0 h 6"/>
                <a:gd name="T2" fmla="*/ 3 w 29"/>
                <a:gd name="T3" fmla="*/ 1 h 6"/>
                <a:gd name="T4" fmla="*/ 3 w 29"/>
                <a:gd name="T5" fmla="*/ 5 h 6"/>
                <a:gd name="T6" fmla="*/ 27 w 29"/>
                <a:gd name="T7" fmla="*/ 4 h 6"/>
                <a:gd name="T8" fmla="*/ 27 w 2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7" y="0"/>
                  </a:moveTo>
                  <a:cubicBezTo>
                    <a:pt x="19" y="0"/>
                    <a:pt x="11" y="0"/>
                    <a:pt x="3" y="1"/>
                  </a:cubicBezTo>
                  <a:cubicBezTo>
                    <a:pt x="0" y="1"/>
                    <a:pt x="0" y="6"/>
                    <a:pt x="3" y="5"/>
                  </a:cubicBezTo>
                  <a:cubicBezTo>
                    <a:pt x="11" y="4"/>
                    <a:pt x="19" y="4"/>
                    <a:pt x="27" y="4"/>
                  </a:cubicBezTo>
                  <a:cubicBezTo>
                    <a:pt x="29" y="4"/>
                    <a:pt x="29" y="0"/>
                    <a:pt x="27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6298" y="4100"/>
              <a:ext cx="92" cy="18"/>
            </a:xfrm>
            <a:custGeom>
              <a:avLst/>
              <a:gdLst>
                <a:gd name="T0" fmla="*/ 23 w 26"/>
                <a:gd name="T1" fmla="*/ 2 h 6"/>
                <a:gd name="T2" fmla="*/ 4 w 26"/>
                <a:gd name="T3" fmla="*/ 1 h 6"/>
                <a:gd name="T4" fmla="*/ 3 w 26"/>
                <a:gd name="T5" fmla="*/ 5 h 6"/>
                <a:gd name="T6" fmla="*/ 23 w 26"/>
                <a:gd name="T7" fmla="*/ 6 h 6"/>
                <a:gd name="T8" fmla="*/ 23 w 2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23" y="2"/>
                  </a:moveTo>
                  <a:cubicBezTo>
                    <a:pt x="17" y="2"/>
                    <a:pt x="10" y="2"/>
                    <a:pt x="4" y="1"/>
                  </a:cubicBezTo>
                  <a:cubicBezTo>
                    <a:pt x="1" y="0"/>
                    <a:pt x="0" y="5"/>
                    <a:pt x="3" y="5"/>
                  </a:cubicBezTo>
                  <a:cubicBezTo>
                    <a:pt x="10" y="6"/>
                    <a:pt x="16" y="6"/>
                    <a:pt x="23" y="6"/>
                  </a:cubicBezTo>
                  <a:cubicBezTo>
                    <a:pt x="26" y="6"/>
                    <a:pt x="26" y="2"/>
                    <a:pt x="23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6428" y="4103"/>
              <a:ext cx="99" cy="18"/>
            </a:xfrm>
            <a:custGeom>
              <a:avLst/>
              <a:gdLst>
                <a:gd name="T0" fmla="*/ 25 w 28"/>
                <a:gd name="T1" fmla="*/ 1 h 6"/>
                <a:gd name="T2" fmla="*/ 3 w 28"/>
                <a:gd name="T3" fmla="*/ 1 h 6"/>
                <a:gd name="T4" fmla="*/ 3 w 28"/>
                <a:gd name="T5" fmla="*/ 5 h 6"/>
                <a:gd name="T6" fmla="*/ 25 w 28"/>
                <a:gd name="T7" fmla="*/ 5 h 6"/>
                <a:gd name="T8" fmla="*/ 25 w 2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25" y="1"/>
                  </a:moveTo>
                  <a:cubicBezTo>
                    <a:pt x="17" y="1"/>
                    <a:pt x="10" y="2"/>
                    <a:pt x="3" y="1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10" y="6"/>
                    <a:pt x="17" y="5"/>
                    <a:pt x="25" y="5"/>
                  </a:cubicBezTo>
                  <a:cubicBezTo>
                    <a:pt x="28" y="5"/>
                    <a:pt x="28" y="1"/>
                    <a:pt x="25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6545" y="4103"/>
              <a:ext cx="92" cy="21"/>
            </a:xfrm>
            <a:custGeom>
              <a:avLst/>
              <a:gdLst>
                <a:gd name="T0" fmla="*/ 22 w 26"/>
                <a:gd name="T1" fmla="*/ 1 h 7"/>
                <a:gd name="T2" fmla="*/ 4 w 26"/>
                <a:gd name="T3" fmla="*/ 1 h 7"/>
                <a:gd name="T4" fmla="*/ 3 w 26"/>
                <a:gd name="T5" fmla="*/ 5 h 7"/>
                <a:gd name="T6" fmla="*/ 23 w 26"/>
                <a:gd name="T7" fmla="*/ 5 h 7"/>
                <a:gd name="T8" fmla="*/ 22 w 2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22" y="1"/>
                  </a:moveTo>
                  <a:cubicBezTo>
                    <a:pt x="16" y="2"/>
                    <a:pt x="10" y="3"/>
                    <a:pt x="4" y="1"/>
                  </a:cubicBezTo>
                  <a:cubicBezTo>
                    <a:pt x="1" y="0"/>
                    <a:pt x="0" y="4"/>
                    <a:pt x="3" y="5"/>
                  </a:cubicBezTo>
                  <a:cubicBezTo>
                    <a:pt x="9" y="7"/>
                    <a:pt x="16" y="6"/>
                    <a:pt x="23" y="5"/>
                  </a:cubicBezTo>
                  <a:cubicBezTo>
                    <a:pt x="26" y="5"/>
                    <a:pt x="25" y="0"/>
                    <a:pt x="22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6682" y="4103"/>
              <a:ext cx="110" cy="18"/>
            </a:xfrm>
            <a:custGeom>
              <a:avLst/>
              <a:gdLst>
                <a:gd name="T0" fmla="*/ 28 w 31"/>
                <a:gd name="T1" fmla="*/ 2 h 6"/>
                <a:gd name="T2" fmla="*/ 3 w 31"/>
                <a:gd name="T3" fmla="*/ 1 h 6"/>
                <a:gd name="T4" fmla="*/ 3 w 31"/>
                <a:gd name="T5" fmla="*/ 5 h 6"/>
                <a:gd name="T6" fmla="*/ 28 w 31"/>
                <a:gd name="T7" fmla="*/ 6 h 6"/>
                <a:gd name="T8" fmla="*/ 28 w 31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">
                  <a:moveTo>
                    <a:pt x="28" y="2"/>
                  </a:moveTo>
                  <a:cubicBezTo>
                    <a:pt x="19" y="2"/>
                    <a:pt x="11" y="2"/>
                    <a:pt x="3" y="1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11" y="6"/>
                    <a:pt x="19" y="6"/>
                    <a:pt x="28" y="6"/>
                  </a:cubicBezTo>
                  <a:cubicBezTo>
                    <a:pt x="31" y="6"/>
                    <a:pt x="31" y="2"/>
                    <a:pt x="28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6820" y="4103"/>
              <a:ext cx="106" cy="21"/>
            </a:xfrm>
            <a:custGeom>
              <a:avLst/>
              <a:gdLst>
                <a:gd name="T0" fmla="*/ 27 w 30"/>
                <a:gd name="T1" fmla="*/ 2 h 7"/>
                <a:gd name="T2" fmla="*/ 3 w 30"/>
                <a:gd name="T3" fmla="*/ 1 h 7"/>
                <a:gd name="T4" fmla="*/ 3 w 30"/>
                <a:gd name="T5" fmla="*/ 5 h 7"/>
                <a:gd name="T6" fmla="*/ 26 w 30"/>
                <a:gd name="T7" fmla="*/ 6 h 7"/>
                <a:gd name="T8" fmla="*/ 27 w 30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27" y="2"/>
                  </a:moveTo>
                  <a:cubicBezTo>
                    <a:pt x="19" y="0"/>
                    <a:pt x="11" y="1"/>
                    <a:pt x="3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11" y="5"/>
                    <a:pt x="19" y="4"/>
                    <a:pt x="26" y="6"/>
                  </a:cubicBezTo>
                  <a:cubicBezTo>
                    <a:pt x="29" y="7"/>
                    <a:pt x="30" y="3"/>
                    <a:pt x="27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6961" y="4106"/>
              <a:ext cx="92" cy="18"/>
            </a:xfrm>
            <a:custGeom>
              <a:avLst/>
              <a:gdLst>
                <a:gd name="T0" fmla="*/ 23 w 26"/>
                <a:gd name="T1" fmla="*/ 2 h 6"/>
                <a:gd name="T2" fmla="*/ 4 w 26"/>
                <a:gd name="T3" fmla="*/ 1 h 6"/>
                <a:gd name="T4" fmla="*/ 3 w 26"/>
                <a:gd name="T5" fmla="*/ 5 h 6"/>
                <a:gd name="T6" fmla="*/ 23 w 26"/>
                <a:gd name="T7" fmla="*/ 6 h 6"/>
                <a:gd name="T8" fmla="*/ 23 w 2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23" y="2"/>
                  </a:moveTo>
                  <a:cubicBezTo>
                    <a:pt x="17" y="2"/>
                    <a:pt x="10" y="2"/>
                    <a:pt x="4" y="1"/>
                  </a:cubicBezTo>
                  <a:cubicBezTo>
                    <a:pt x="1" y="0"/>
                    <a:pt x="0" y="5"/>
                    <a:pt x="3" y="5"/>
                  </a:cubicBezTo>
                  <a:cubicBezTo>
                    <a:pt x="10" y="6"/>
                    <a:pt x="17" y="6"/>
                    <a:pt x="23" y="6"/>
                  </a:cubicBezTo>
                  <a:cubicBezTo>
                    <a:pt x="26" y="6"/>
                    <a:pt x="26" y="2"/>
                    <a:pt x="23" y="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7081" y="4106"/>
              <a:ext cx="113" cy="24"/>
            </a:xfrm>
            <a:custGeom>
              <a:avLst/>
              <a:gdLst>
                <a:gd name="T0" fmla="*/ 28 w 32"/>
                <a:gd name="T1" fmla="*/ 1 h 8"/>
                <a:gd name="T2" fmla="*/ 3 w 32"/>
                <a:gd name="T3" fmla="*/ 2 h 8"/>
                <a:gd name="T4" fmla="*/ 3 w 32"/>
                <a:gd name="T5" fmla="*/ 6 h 8"/>
                <a:gd name="T6" fmla="*/ 29 w 32"/>
                <a:gd name="T7" fmla="*/ 5 h 8"/>
                <a:gd name="T8" fmla="*/ 28 w 3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1"/>
                  </a:moveTo>
                  <a:cubicBezTo>
                    <a:pt x="20" y="3"/>
                    <a:pt x="11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2" y="6"/>
                    <a:pt x="21" y="8"/>
                    <a:pt x="29" y="5"/>
                  </a:cubicBezTo>
                  <a:cubicBezTo>
                    <a:pt x="32" y="4"/>
                    <a:pt x="31" y="0"/>
                    <a:pt x="28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7219" y="4103"/>
              <a:ext cx="95" cy="18"/>
            </a:xfrm>
            <a:custGeom>
              <a:avLst/>
              <a:gdLst>
                <a:gd name="T0" fmla="*/ 23 w 27"/>
                <a:gd name="T1" fmla="*/ 1 h 6"/>
                <a:gd name="T2" fmla="*/ 3 w 27"/>
                <a:gd name="T3" fmla="*/ 2 h 6"/>
                <a:gd name="T4" fmla="*/ 3 w 27"/>
                <a:gd name="T5" fmla="*/ 6 h 6"/>
                <a:gd name="T6" fmla="*/ 24 w 27"/>
                <a:gd name="T7" fmla="*/ 5 h 6"/>
                <a:gd name="T8" fmla="*/ 23 w 2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23" y="1"/>
                  </a:moveTo>
                  <a:cubicBezTo>
                    <a:pt x="16" y="2"/>
                    <a:pt x="10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10" y="6"/>
                    <a:pt x="17" y="6"/>
                    <a:pt x="24" y="5"/>
                  </a:cubicBezTo>
                  <a:cubicBezTo>
                    <a:pt x="27" y="5"/>
                    <a:pt x="25" y="0"/>
                    <a:pt x="23" y="1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7321" y="4109"/>
              <a:ext cx="106" cy="15"/>
            </a:xfrm>
            <a:custGeom>
              <a:avLst/>
              <a:gdLst>
                <a:gd name="T0" fmla="*/ 27 w 30"/>
                <a:gd name="T1" fmla="*/ 0 h 5"/>
                <a:gd name="T2" fmla="*/ 3 w 30"/>
                <a:gd name="T3" fmla="*/ 1 h 5"/>
                <a:gd name="T4" fmla="*/ 3 w 30"/>
                <a:gd name="T5" fmla="*/ 5 h 5"/>
                <a:gd name="T6" fmla="*/ 27 w 30"/>
                <a:gd name="T7" fmla="*/ 4 h 5"/>
                <a:gd name="T8" fmla="*/ 27 w 3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">
                  <a:moveTo>
                    <a:pt x="27" y="0"/>
                  </a:moveTo>
                  <a:cubicBezTo>
                    <a:pt x="19" y="0"/>
                    <a:pt x="11" y="1"/>
                    <a:pt x="3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11" y="5"/>
                    <a:pt x="19" y="4"/>
                    <a:pt x="27" y="4"/>
                  </a:cubicBezTo>
                  <a:cubicBezTo>
                    <a:pt x="30" y="4"/>
                    <a:pt x="30" y="0"/>
                    <a:pt x="27" y="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7448" y="4077"/>
              <a:ext cx="25" cy="59"/>
            </a:xfrm>
            <a:custGeom>
              <a:avLst/>
              <a:gdLst>
                <a:gd name="T0" fmla="*/ 1 w 7"/>
                <a:gd name="T1" fmla="*/ 7 h 20"/>
                <a:gd name="T2" fmla="*/ 1 w 7"/>
                <a:gd name="T3" fmla="*/ 7 h 20"/>
                <a:gd name="T4" fmla="*/ 2 w 7"/>
                <a:gd name="T5" fmla="*/ 17 h 20"/>
                <a:gd name="T6" fmla="*/ 7 w 7"/>
                <a:gd name="T7" fmla="*/ 17 h 20"/>
                <a:gd name="T8" fmla="*/ 6 w 7"/>
                <a:gd name="T9" fmla="*/ 3 h 20"/>
                <a:gd name="T10" fmla="*/ 2 w 7"/>
                <a:gd name="T11" fmla="*/ 1 h 20"/>
                <a:gd name="T12" fmla="*/ 0 w 7"/>
                <a:gd name="T13" fmla="*/ 3 h 20"/>
                <a:gd name="T14" fmla="*/ 1 w 7"/>
                <a:gd name="T15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2" y="10"/>
                    <a:pt x="2" y="14"/>
                    <a:pt x="2" y="17"/>
                  </a:cubicBezTo>
                  <a:cubicBezTo>
                    <a:pt x="2" y="20"/>
                    <a:pt x="7" y="20"/>
                    <a:pt x="7" y="17"/>
                  </a:cubicBezTo>
                  <a:cubicBezTo>
                    <a:pt x="7" y="13"/>
                    <a:pt x="6" y="8"/>
                    <a:pt x="6" y="3"/>
                  </a:cubicBezTo>
                  <a:cubicBezTo>
                    <a:pt x="6" y="1"/>
                    <a:pt x="4" y="0"/>
                    <a:pt x="2" y="1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4"/>
                    <a:pt x="1" y="5"/>
                    <a:pt x="1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7444" y="3994"/>
              <a:ext cx="22" cy="65"/>
            </a:xfrm>
            <a:custGeom>
              <a:avLst/>
              <a:gdLst>
                <a:gd name="T0" fmla="*/ 1 w 6"/>
                <a:gd name="T1" fmla="*/ 19 h 22"/>
                <a:gd name="T2" fmla="*/ 6 w 6"/>
                <a:gd name="T3" fmla="*/ 19 h 22"/>
                <a:gd name="T4" fmla="*/ 5 w 6"/>
                <a:gd name="T5" fmla="*/ 3 h 22"/>
                <a:gd name="T6" fmla="*/ 0 w 6"/>
                <a:gd name="T7" fmla="*/ 3 h 22"/>
                <a:gd name="T8" fmla="*/ 1 w 6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2">
                  <a:moveTo>
                    <a:pt x="1" y="19"/>
                  </a:moveTo>
                  <a:cubicBezTo>
                    <a:pt x="1" y="22"/>
                    <a:pt x="6" y="22"/>
                    <a:pt x="6" y="19"/>
                  </a:cubicBezTo>
                  <a:cubicBezTo>
                    <a:pt x="6" y="14"/>
                    <a:pt x="5" y="9"/>
                    <a:pt x="5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1" y="9"/>
                    <a:pt x="1" y="14"/>
                    <a:pt x="1" y="1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4"/>
            <p:cNvSpPr/>
            <p:nvPr/>
          </p:nvSpPr>
          <p:spPr bwMode="auto">
            <a:xfrm>
              <a:off x="7444" y="3910"/>
              <a:ext cx="18" cy="63"/>
            </a:xfrm>
            <a:custGeom>
              <a:avLst/>
              <a:gdLst>
                <a:gd name="T0" fmla="*/ 0 w 5"/>
                <a:gd name="T1" fmla="*/ 5 h 21"/>
                <a:gd name="T2" fmla="*/ 1 w 5"/>
                <a:gd name="T3" fmla="*/ 6 h 21"/>
                <a:gd name="T4" fmla="*/ 0 w 5"/>
                <a:gd name="T5" fmla="*/ 11 h 21"/>
                <a:gd name="T6" fmla="*/ 0 w 5"/>
                <a:gd name="T7" fmla="*/ 15 h 21"/>
                <a:gd name="T8" fmla="*/ 0 w 5"/>
                <a:gd name="T9" fmla="*/ 17 h 21"/>
                <a:gd name="T10" fmla="*/ 0 w 5"/>
                <a:gd name="T11" fmla="*/ 17 h 21"/>
                <a:gd name="T12" fmla="*/ 0 w 5"/>
                <a:gd name="T13" fmla="*/ 18 h 21"/>
                <a:gd name="T14" fmla="*/ 0 w 5"/>
                <a:gd name="T15" fmla="*/ 19 h 21"/>
                <a:gd name="T16" fmla="*/ 5 w 5"/>
                <a:gd name="T17" fmla="*/ 18 h 21"/>
                <a:gd name="T18" fmla="*/ 5 w 5"/>
                <a:gd name="T19" fmla="*/ 7 h 21"/>
                <a:gd name="T20" fmla="*/ 5 w 5"/>
                <a:gd name="T21" fmla="*/ 2 h 21"/>
                <a:gd name="T22" fmla="*/ 0 w 5"/>
                <a:gd name="T23" fmla="*/ 3 h 21"/>
                <a:gd name="T24" fmla="*/ 0 w 5"/>
                <a:gd name="T25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21">
                  <a:moveTo>
                    <a:pt x="0" y="5"/>
                  </a:moveTo>
                  <a:cubicBezTo>
                    <a:pt x="0" y="5"/>
                    <a:pt x="1" y="6"/>
                    <a:pt x="1" y="6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7"/>
                    <a:pt x="0" y="18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1" y="21"/>
                    <a:pt x="4" y="20"/>
                    <a:pt x="5" y="18"/>
                  </a:cubicBezTo>
                  <a:cubicBezTo>
                    <a:pt x="5" y="15"/>
                    <a:pt x="5" y="11"/>
                    <a:pt x="5" y="7"/>
                  </a:cubicBezTo>
                  <a:cubicBezTo>
                    <a:pt x="5" y="6"/>
                    <a:pt x="5" y="3"/>
                    <a:pt x="5" y="2"/>
                  </a:cubicBezTo>
                  <a:cubicBezTo>
                    <a:pt x="3" y="0"/>
                    <a:pt x="1" y="1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7444" y="3827"/>
              <a:ext cx="18" cy="69"/>
            </a:xfrm>
            <a:custGeom>
              <a:avLst/>
              <a:gdLst>
                <a:gd name="T0" fmla="*/ 5 w 5"/>
                <a:gd name="T1" fmla="*/ 20 h 23"/>
                <a:gd name="T2" fmla="*/ 5 w 5"/>
                <a:gd name="T3" fmla="*/ 3 h 23"/>
                <a:gd name="T4" fmla="*/ 0 w 5"/>
                <a:gd name="T5" fmla="*/ 3 h 23"/>
                <a:gd name="T6" fmla="*/ 0 w 5"/>
                <a:gd name="T7" fmla="*/ 20 h 23"/>
                <a:gd name="T8" fmla="*/ 5 w 5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3">
                  <a:moveTo>
                    <a:pt x="5" y="20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5" y="23"/>
                    <a:pt x="5" y="2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7448" y="3747"/>
              <a:ext cx="18" cy="57"/>
            </a:xfrm>
            <a:custGeom>
              <a:avLst/>
              <a:gdLst>
                <a:gd name="T0" fmla="*/ 5 w 5"/>
                <a:gd name="T1" fmla="*/ 16 h 19"/>
                <a:gd name="T2" fmla="*/ 5 w 5"/>
                <a:gd name="T3" fmla="*/ 3 h 19"/>
                <a:gd name="T4" fmla="*/ 0 w 5"/>
                <a:gd name="T5" fmla="*/ 3 h 19"/>
                <a:gd name="T6" fmla="*/ 0 w 5"/>
                <a:gd name="T7" fmla="*/ 16 h 19"/>
                <a:gd name="T8" fmla="*/ 5 w 5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9">
                  <a:moveTo>
                    <a:pt x="5" y="16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5" y="19"/>
                    <a:pt x="5" y="1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7448" y="3658"/>
              <a:ext cx="18" cy="63"/>
            </a:xfrm>
            <a:custGeom>
              <a:avLst/>
              <a:gdLst>
                <a:gd name="T0" fmla="*/ 5 w 5"/>
                <a:gd name="T1" fmla="*/ 18 h 21"/>
                <a:gd name="T2" fmla="*/ 5 w 5"/>
                <a:gd name="T3" fmla="*/ 2 h 21"/>
                <a:gd name="T4" fmla="*/ 0 w 5"/>
                <a:gd name="T5" fmla="*/ 2 h 21"/>
                <a:gd name="T6" fmla="*/ 0 w 5"/>
                <a:gd name="T7" fmla="*/ 18 h 21"/>
                <a:gd name="T8" fmla="*/ 5 w 5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1">
                  <a:moveTo>
                    <a:pt x="5" y="18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0"/>
                    <a:pt x="0" y="0"/>
                    <a:pt x="0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5" y="21"/>
                    <a:pt x="5" y="1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7444" y="3557"/>
              <a:ext cx="25" cy="80"/>
            </a:xfrm>
            <a:custGeom>
              <a:avLst/>
              <a:gdLst>
                <a:gd name="T0" fmla="*/ 2 w 7"/>
                <a:gd name="T1" fmla="*/ 24 h 27"/>
                <a:gd name="T2" fmla="*/ 7 w 7"/>
                <a:gd name="T3" fmla="*/ 23 h 27"/>
                <a:gd name="T4" fmla="*/ 5 w 7"/>
                <a:gd name="T5" fmla="*/ 3 h 27"/>
                <a:gd name="T6" fmla="*/ 0 w 7"/>
                <a:gd name="T7" fmla="*/ 4 h 27"/>
                <a:gd name="T8" fmla="*/ 2 w 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7">
                  <a:moveTo>
                    <a:pt x="2" y="24"/>
                  </a:moveTo>
                  <a:cubicBezTo>
                    <a:pt x="3" y="27"/>
                    <a:pt x="7" y="26"/>
                    <a:pt x="7" y="23"/>
                  </a:cubicBezTo>
                  <a:cubicBezTo>
                    <a:pt x="6" y="17"/>
                    <a:pt x="6" y="10"/>
                    <a:pt x="5" y="3"/>
                  </a:cubicBezTo>
                  <a:cubicBezTo>
                    <a:pt x="4" y="0"/>
                    <a:pt x="0" y="1"/>
                    <a:pt x="0" y="4"/>
                  </a:cubicBezTo>
                  <a:cubicBezTo>
                    <a:pt x="1" y="11"/>
                    <a:pt x="1" y="18"/>
                    <a:pt x="2" y="2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9"/>
            <p:cNvSpPr/>
            <p:nvPr/>
          </p:nvSpPr>
          <p:spPr bwMode="auto">
            <a:xfrm>
              <a:off x="7444" y="3462"/>
              <a:ext cx="25" cy="75"/>
            </a:xfrm>
            <a:custGeom>
              <a:avLst/>
              <a:gdLst>
                <a:gd name="T0" fmla="*/ 5 w 7"/>
                <a:gd name="T1" fmla="*/ 22 h 25"/>
                <a:gd name="T2" fmla="*/ 7 w 7"/>
                <a:gd name="T3" fmla="*/ 4 h 25"/>
                <a:gd name="T4" fmla="*/ 2 w 7"/>
                <a:gd name="T5" fmla="*/ 2 h 25"/>
                <a:gd name="T6" fmla="*/ 0 w 7"/>
                <a:gd name="T7" fmla="*/ 20 h 25"/>
                <a:gd name="T8" fmla="*/ 5 w 7"/>
                <a:gd name="T9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5">
                  <a:moveTo>
                    <a:pt x="5" y="22"/>
                  </a:moveTo>
                  <a:cubicBezTo>
                    <a:pt x="6" y="16"/>
                    <a:pt x="5" y="10"/>
                    <a:pt x="7" y="4"/>
                  </a:cubicBezTo>
                  <a:cubicBezTo>
                    <a:pt x="7" y="1"/>
                    <a:pt x="3" y="0"/>
                    <a:pt x="2" y="2"/>
                  </a:cubicBezTo>
                  <a:cubicBezTo>
                    <a:pt x="1" y="8"/>
                    <a:pt x="1" y="14"/>
                    <a:pt x="0" y="20"/>
                  </a:cubicBezTo>
                  <a:cubicBezTo>
                    <a:pt x="0" y="23"/>
                    <a:pt x="4" y="25"/>
                    <a:pt x="5" y="2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7448" y="3364"/>
              <a:ext cx="21" cy="75"/>
            </a:xfrm>
            <a:custGeom>
              <a:avLst/>
              <a:gdLst>
                <a:gd name="T0" fmla="*/ 5 w 6"/>
                <a:gd name="T1" fmla="*/ 22 h 25"/>
                <a:gd name="T2" fmla="*/ 6 w 6"/>
                <a:gd name="T3" fmla="*/ 3 h 25"/>
                <a:gd name="T4" fmla="*/ 1 w 6"/>
                <a:gd name="T5" fmla="*/ 3 h 25"/>
                <a:gd name="T6" fmla="*/ 0 w 6"/>
                <a:gd name="T7" fmla="*/ 22 h 25"/>
                <a:gd name="T8" fmla="*/ 5 w 6"/>
                <a:gd name="T9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5">
                  <a:moveTo>
                    <a:pt x="5" y="22"/>
                  </a:moveTo>
                  <a:cubicBezTo>
                    <a:pt x="5" y="16"/>
                    <a:pt x="6" y="10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ubicBezTo>
                    <a:pt x="1" y="10"/>
                    <a:pt x="0" y="16"/>
                    <a:pt x="0" y="22"/>
                  </a:cubicBezTo>
                  <a:cubicBezTo>
                    <a:pt x="0" y="25"/>
                    <a:pt x="5" y="25"/>
                    <a:pt x="5" y="2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7444" y="3272"/>
              <a:ext cx="25" cy="75"/>
            </a:xfrm>
            <a:custGeom>
              <a:avLst/>
              <a:gdLst>
                <a:gd name="T0" fmla="*/ 5 w 7"/>
                <a:gd name="T1" fmla="*/ 22 h 25"/>
                <a:gd name="T2" fmla="*/ 5 w 7"/>
                <a:gd name="T3" fmla="*/ 12 h 25"/>
                <a:gd name="T4" fmla="*/ 5 w 7"/>
                <a:gd name="T5" fmla="*/ 7 h 25"/>
                <a:gd name="T6" fmla="*/ 5 w 7"/>
                <a:gd name="T7" fmla="*/ 5 h 25"/>
                <a:gd name="T8" fmla="*/ 5 w 7"/>
                <a:gd name="T9" fmla="*/ 4 h 25"/>
                <a:gd name="T10" fmla="*/ 2 w 7"/>
                <a:gd name="T11" fmla="*/ 1 h 25"/>
                <a:gd name="T12" fmla="*/ 0 w 7"/>
                <a:gd name="T13" fmla="*/ 8 h 25"/>
                <a:gd name="T14" fmla="*/ 0 w 7"/>
                <a:gd name="T15" fmla="*/ 22 h 25"/>
                <a:gd name="T16" fmla="*/ 5 w 7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5">
                  <a:moveTo>
                    <a:pt x="5" y="22"/>
                  </a:moveTo>
                  <a:cubicBezTo>
                    <a:pt x="5" y="18"/>
                    <a:pt x="5" y="15"/>
                    <a:pt x="5" y="12"/>
                  </a:cubicBezTo>
                  <a:cubicBezTo>
                    <a:pt x="5" y="10"/>
                    <a:pt x="5" y="8"/>
                    <a:pt x="5" y="7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3"/>
                    <a:pt x="5" y="0"/>
                    <a:pt x="2" y="1"/>
                  </a:cubicBezTo>
                  <a:cubicBezTo>
                    <a:pt x="0" y="2"/>
                    <a:pt x="0" y="6"/>
                    <a:pt x="0" y="8"/>
                  </a:cubicBezTo>
                  <a:cubicBezTo>
                    <a:pt x="0" y="13"/>
                    <a:pt x="0" y="17"/>
                    <a:pt x="0" y="22"/>
                  </a:cubicBezTo>
                  <a:cubicBezTo>
                    <a:pt x="0" y="25"/>
                    <a:pt x="5" y="25"/>
                    <a:pt x="5" y="2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7451" y="3172"/>
              <a:ext cx="25" cy="77"/>
            </a:xfrm>
            <a:custGeom>
              <a:avLst/>
              <a:gdLst>
                <a:gd name="T0" fmla="*/ 0 w 7"/>
                <a:gd name="T1" fmla="*/ 7 h 26"/>
                <a:gd name="T2" fmla="*/ 1 w 7"/>
                <a:gd name="T3" fmla="*/ 16 h 26"/>
                <a:gd name="T4" fmla="*/ 1 w 7"/>
                <a:gd name="T5" fmla="*/ 19 h 26"/>
                <a:gd name="T6" fmla="*/ 2 w 7"/>
                <a:gd name="T7" fmla="*/ 21 h 26"/>
                <a:gd name="T8" fmla="*/ 5 w 7"/>
                <a:gd name="T9" fmla="*/ 23 h 26"/>
                <a:gd name="T10" fmla="*/ 5 w 7"/>
                <a:gd name="T11" fmla="*/ 14 h 26"/>
                <a:gd name="T12" fmla="*/ 5 w 7"/>
                <a:gd name="T13" fmla="*/ 8 h 26"/>
                <a:gd name="T14" fmla="*/ 5 w 7"/>
                <a:gd name="T15" fmla="*/ 6 h 26"/>
                <a:gd name="T16" fmla="*/ 5 w 7"/>
                <a:gd name="T17" fmla="*/ 3 h 26"/>
                <a:gd name="T18" fmla="*/ 1 w 7"/>
                <a:gd name="T19" fmla="*/ 2 h 26"/>
                <a:gd name="T20" fmla="*/ 0 w 7"/>
                <a:gd name="T21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6">
                  <a:moveTo>
                    <a:pt x="0" y="7"/>
                  </a:moveTo>
                  <a:cubicBezTo>
                    <a:pt x="0" y="10"/>
                    <a:pt x="1" y="13"/>
                    <a:pt x="1" y="16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1" y="20"/>
                    <a:pt x="1" y="22"/>
                    <a:pt x="2" y="21"/>
                  </a:cubicBezTo>
                  <a:cubicBezTo>
                    <a:pt x="0" y="23"/>
                    <a:pt x="4" y="26"/>
                    <a:pt x="5" y="23"/>
                  </a:cubicBezTo>
                  <a:cubicBezTo>
                    <a:pt x="7" y="21"/>
                    <a:pt x="6" y="16"/>
                    <a:pt x="5" y="14"/>
                  </a:cubicBezTo>
                  <a:cubicBezTo>
                    <a:pt x="5" y="12"/>
                    <a:pt x="5" y="10"/>
                    <a:pt x="5" y="8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6" y="5"/>
                    <a:pt x="6" y="4"/>
                    <a:pt x="5" y="3"/>
                  </a:cubicBezTo>
                  <a:cubicBezTo>
                    <a:pt x="4" y="1"/>
                    <a:pt x="3" y="0"/>
                    <a:pt x="1" y="2"/>
                  </a:cubicBezTo>
                  <a:cubicBezTo>
                    <a:pt x="0" y="3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7444" y="3035"/>
              <a:ext cx="25" cy="101"/>
            </a:xfrm>
            <a:custGeom>
              <a:avLst/>
              <a:gdLst>
                <a:gd name="T0" fmla="*/ 0 w 7"/>
                <a:gd name="T1" fmla="*/ 4 h 34"/>
                <a:gd name="T2" fmla="*/ 1 w 7"/>
                <a:gd name="T3" fmla="*/ 31 h 34"/>
                <a:gd name="T4" fmla="*/ 6 w 7"/>
                <a:gd name="T5" fmla="*/ 31 h 34"/>
                <a:gd name="T6" fmla="*/ 6 w 7"/>
                <a:gd name="T7" fmla="*/ 10 h 34"/>
                <a:gd name="T8" fmla="*/ 6 w 7"/>
                <a:gd name="T9" fmla="*/ 7 h 34"/>
                <a:gd name="T10" fmla="*/ 4 w 7"/>
                <a:gd name="T11" fmla="*/ 2 h 34"/>
                <a:gd name="T12" fmla="*/ 0 w 7"/>
                <a:gd name="T1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4">
                  <a:moveTo>
                    <a:pt x="0" y="4"/>
                  </a:moveTo>
                  <a:cubicBezTo>
                    <a:pt x="2" y="13"/>
                    <a:pt x="1" y="22"/>
                    <a:pt x="1" y="31"/>
                  </a:cubicBezTo>
                  <a:cubicBezTo>
                    <a:pt x="1" y="34"/>
                    <a:pt x="6" y="34"/>
                    <a:pt x="6" y="31"/>
                  </a:cubicBezTo>
                  <a:cubicBezTo>
                    <a:pt x="6" y="24"/>
                    <a:pt x="6" y="17"/>
                    <a:pt x="6" y="10"/>
                  </a:cubicBezTo>
                  <a:cubicBezTo>
                    <a:pt x="6" y="9"/>
                    <a:pt x="7" y="8"/>
                    <a:pt x="6" y="7"/>
                  </a:cubicBezTo>
                  <a:cubicBezTo>
                    <a:pt x="6" y="5"/>
                    <a:pt x="5" y="4"/>
                    <a:pt x="4" y="2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7448" y="2943"/>
              <a:ext cx="21" cy="62"/>
            </a:xfrm>
            <a:custGeom>
              <a:avLst/>
              <a:gdLst>
                <a:gd name="T0" fmla="*/ 5 w 6"/>
                <a:gd name="T1" fmla="*/ 18 h 21"/>
                <a:gd name="T2" fmla="*/ 6 w 6"/>
                <a:gd name="T3" fmla="*/ 3 h 21"/>
                <a:gd name="T4" fmla="*/ 1 w 6"/>
                <a:gd name="T5" fmla="*/ 3 h 21"/>
                <a:gd name="T6" fmla="*/ 0 w 6"/>
                <a:gd name="T7" fmla="*/ 18 h 21"/>
                <a:gd name="T8" fmla="*/ 5 w 6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1">
                  <a:moveTo>
                    <a:pt x="5" y="18"/>
                  </a:moveTo>
                  <a:cubicBezTo>
                    <a:pt x="5" y="13"/>
                    <a:pt x="6" y="8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ubicBezTo>
                    <a:pt x="1" y="8"/>
                    <a:pt x="1" y="13"/>
                    <a:pt x="0" y="18"/>
                  </a:cubicBezTo>
                  <a:cubicBezTo>
                    <a:pt x="0" y="21"/>
                    <a:pt x="4" y="21"/>
                    <a:pt x="5" y="1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7448" y="2827"/>
              <a:ext cx="25" cy="83"/>
            </a:xfrm>
            <a:custGeom>
              <a:avLst/>
              <a:gdLst>
                <a:gd name="T0" fmla="*/ 2 w 7"/>
                <a:gd name="T1" fmla="*/ 25 h 28"/>
                <a:gd name="T2" fmla="*/ 7 w 7"/>
                <a:gd name="T3" fmla="*/ 25 h 28"/>
                <a:gd name="T4" fmla="*/ 5 w 7"/>
                <a:gd name="T5" fmla="*/ 3 h 28"/>
                <a:gd name="T6" fmla="*/ 0 w 7"/>
                <a:gd name="T7" fmla="*/ 3 h 28"/>
                <a:gd name="T8" fmla="*/ 2 w 7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8">
                  <a:moveTo>
                    <a:pt x="2" y="25"/>
                  </a:moveTo>
                  <a:cubicBezTo>
                    <a:pt x="3" y="28"/>
                    <a:pt x="7" y="28"/>
                    <a:pt x="7" y="25"/>
                  </a:cubicBezTo>
                  <a:cubicBezTo>
                    <a:pt x="6" y="18"/>
                    <a:pt x="6" y="10"/>
                    <a:pt x="5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1" y="10"/>
                    <a:pt x="1" y="18"/>
                    <a:pt x="2" y="2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7441" y="2703"/>
              <a:ext cx="21" cy="92"/>
            </a:xfrm>
            <a:custGeom>
              <a:avLst/>
              <a:gdLst>
                <a:gd name="T0" fmla="*/ 1 w 6"/>
                <a:gd name="T1" fmla="*/ 28 h 31"/>
                <a:gd name="T2" fmla="*/ 6 w 6"/>
                <a:gd name="T3" fmla="*/ 28 h 31"/>
                <a:gd name="T4" fmla="*/ 5 w 6"/>
                <a:gd name="T5" fmla="*/ 3 h 31"/>
                <a:gd name="T6" fmla="*/ 0 w 6"/>
                <a:gd name="T7" fmla="*/ 3 h 31"/>
                <a:gd name="T8" fmla="*/ 1 w 6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1">
                  <a:moveTo>
                    <a:pt x="1" y="28"/>
                  </a:moveTo>
                  <a:cubicBezTo>
                    <a:pt x="1" y="31"/>
                    <a:pt x="6" y="31"/>
                    <a:pt x="6" y="28"/>
                  </a:cubicBezTo>
                  <a:cubicBezTo>
                    <a:pt x="6" y="20"/>
                    <a:pt x="6" y="11"/>
                    <a:pt x="5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1" y="11"/>
                    <a:pt x="1" y="20"/>
                    <a:pt x="1" y="2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7444" y="2581"/>
              <a:ext cx="22" cy="83"/>
            </a:xfrm>
            <a:custGeom>
              <a:avLst/>
              <a:gdLst>
                <a:gd name="T0" fmla="*/ 1 w 6"/>
                <a:gd name="T1" fmla="*/ 4 h 28"/>
                <a:gd name="T2" fmla="*/ 1 w 6"/>
                <a:gd name="T3" fmla="*/ 4 h 28"/>
                <a:gd name="T4" fmla="*/ 0 w 6"/>
                <a:gd name="T5" fmla="*/ 25 h 28"/>
                <a:gd name="T6" fmla="*/ 5 w 6"/>
                <a:gd name="T7" fmla="*/ 25 h 28"/>
                <a:gd name="T8" fmla="*/ 5 w 6"/>
                <a:gd name="T9" fmla="*/ 13 h 28"/>
                <a:gd name="T10" fmla="*/ 5 w 6"/>
                <a:gd name="T11" fmla="*/ 7 h 28"/>
                <a:gd name="T12" fmla="*/ 6 w 6"/>
                <a:gd name="T13" fmla="*/ 4 h 28"/>
                <a:gd name="T14" fmla="*/ 6 w 6"/>
                <a:gd name="T15" fmla="*/ 4 h 28"/>
                <a:gd name="T16" fmla="*/ 6 w 6"/>
                <a:gd name="T17" fmla="*/ 4 h 28"/>
                <a:gd name="T18" fmla="*/ 1 w 6"/>
                <a:gd name="T19" fmla="*/ 3 h 28"/>
                <a:gd name="T20" fmla="*/ 1 w 6"/>
                <a:gd name="T21" fmla="*/ 4 h 28"/>
                <a:gd name="T22" fmla="*/ 1 w 6"/>
                <a:gd name="T23" fmla="*/ 4 h 28"/>
                <a:gd name="T24" fmla="*/ 1 w 6"/>
                <a:gd name="T25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28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11"/>
                    <a:pt x="0" y="18"/>
                    <a:pt x="0" y="25"/>
                  </a:cubicBezTo>
                  <a:cubicBezTo>
                    <a:pt x="0" y="28"/>
                    <a:pt x="5" y="28"/>
                    <a:pt x="5" y="25"/>
                  </a:cubicBezTo>
                  <a:cubicBezTo>
                    <a:pt x="5" y="21"/>
                    <a:pt x="5" y="17"/>
                    <a:pt x="5" y="13"/>
                  </a:cubicBezTo>
                  <a:cubicBezTo>
                    <a:pt x="5" y="11"/>
                    <a:pt x="5" y="9"/>
                    <a:pt x="5" y="7"/>
                  </a:cubicBezTo>
                  <a:cubicBezTo>
                    <a:pt x="5" y="7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7455" y="2465"/>
              <a:ext cx="21" cy="98"/>
            </a:xfrm>
            <a:custGeom>
              <a:avLst/>
              <a:gdLst>
                <a:gd name="T0" fmla="*/ 5 w 6"/>
                <a:gd name="T1" fmla="*/ 30 h 33"/>
                <a:gd name="T2" fmla="*/ 5 w 6"/>
                <a:gd name="T3" fmla="*/ 10 h 33"/>
                <a:gd name="T4" fmla="*/ 6 w 6"/>
                <a:gd name="T5" fmla="*/ 8 h 33"/>
                <a:gd name="T6" fmla="*/ 5 w 6"/>
                <a:gd name="T7" fmla="*/ 3 h 33"/>
                <a:gd name="T8" fmla="*/ 0 w 6"/>
                <a:gd name="T9" fmla="*/ 3 h 33"/>
                <a:gd name="T10" fmla="*/ 0 w 6"/>
                <a:gd name="T11" fmla="*/ 30 h 33"/>
                <a:gd name="T12" fmla="*/ 5 w 6"/>
                <a:gd name="T13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3">
                  <a:moveTo>
                    <a:pt x="5" y="3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6" y="9"/>
                    <a:pt x="6" y="8"/>
                  </a:cubicBezTo>
                  <a:cubicBezTo>
                    <a:pt x="6" y="6"/>
                    <a:pt x="5" y="5"/>
                    <a:pt x="5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7444" y="2347"/>
              <a:ext cx="29" cy="89"/>
            </a:xfrm>
            <a:custGeom>
              <a:avLst/>
              <a:gdLst>
                <a:gd name="T0" fmla="*/ 1 w 8"/>
                <a:gd name="T1" fmla="*/ 4 h 30"/>
                <a:gd name="T2" fmla="*/ 2 w 8"/>
                <a:gd name="T3" fmla="*/ 27 h 30"/>
                <a:gd name="T4" fmla="*/ 7 w 8"/>
                <a:gd name="T5" fmla="*/ 27 h 30"/>
                <a:gd name="T6" fmla="*/ 6 w 8"/>
                <a:gd name="T7" fmla="*/ 3 h 30"/>
                <a:gd name="T8" fmla="*/ 1 w 8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0">
                  <a:moveTo>
                    <a:pt x="1" y="4"/>
                  </a:moveTo>
                  <a:cubicBezTo>
                    <a:pt x="3" y="11"/>
                    <a:pt x="2" y="20"/>
                    <a:pt x="2" y="27"/>
                  </a:cubicBezTo>
                  <a:cubicBezTo>
                    <a:pt x="2" y="30"/>
                    <a:pt x="7" y="30"/>
                    <a:pt x="7" y="27"/>
                  </a:cubicBezTo>
                  <a:cubicBezTo>
                    <a:pt x="7" y="19"/>
                    <a:pt x="8" y="11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7451" y="2231"/>
              <a:ext cx="18" cy="89"/>
            </a:xfrm>
            <a:custGeom>
              <a:avLst/>
              <a:gdLst>
                <a:gd name="T0" fmla="*/ 5 w 5"/>
                <a:gd name="T1" fmla="*/ 27 h 30"/>
                <a:gd name="T2" fmla="*/ 5 w 5"/>
                <a:gd name="T3" fmla="*/ 3 h 30"/>
                <a:gd name="T4" fmla="*/ 0 w 5"/>
                <a:gd name="T5" fmla="*/ 3 h 30"/>
                <a:gd name="T6" fmla="*/ 0 w 5"/>
                <a:gd name="T7" fmla="*/ 27 h 30"/>
                <a:gd name="T8" fmla="*/ 5 w 5"/>
                <a:gd name="T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7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5" y="30"/>
                    <a:pt x="5" y="2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7441" y="2109"/>
              <a:ext cx="28" cy="92"/>
            </a:xfrm>
            <a:custGeom>
              <a:avLst/>
              <a:gdLst>
                <a:gd name="T0" fmla="*/ 1 w 8"/>
                <a:gd name="T1" fmla="*/ 4 h 31"/>
                <a:gd name="T2" fmla="*/ 2 w 8"/>
                <a:gd name="T3" fmla="*/ 28 h 31"/>
                <a:gd name="T4" fmla="*/ 7 w 8"/>
                <a:gd name="T5" fmla="*/ 28 h 31"/>
                <a:gd name="T6" fmla="*/ 6 w 8"/>
                <a:gd name="T7" fmla="*/ 3 h 31"/>
                <a:gd name="T8" fmla="*/ 1 w 8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4"/>
                  </a:moveTo>
                  <a:cubicBezTo>
                    <a:pt x="3" y="11"/>
                    <a:pt x="2" y="20"/>
                    <a:pt x="2" y="28"/>
                  </a:cubicBezTo>
                  <a:cubicBezTo>
                    <a:pt x="2" y="31"/>
                    <a:pt x="7" y="31"/>
                    <a:pt x="7" y="28"/>
                  </a:cubicBezTo>
                  <a:cubicBezTo>
                    <a:pt x="7" y="20"/>
                    <a:pt x="8" y="11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7444" y="1970"/>
              <a:ext cx="18" cy="112"/>
            </a:xfrm>
            <a:custGeom>
              <a:avLst/>
              <a:gdLst>
                <a:gd name="T0" fmla="*/ 5 w 5"/>
                <a:gd name="T1" fmla="*/ 35 h 38"/>
                <a:gd name="T2" fmla="*/ 5 w 5"/>
                <a:gd name="T3" fmla="*/ 3 h 38"/>
                <a:gd name="T4" fmla="*/ 0 w 5"/>
                <a:gd name="T5" fmla="*/ 3 h 38"/>
                <a:gd name="T6" fmla="*/ 0 w 5"/>
                <a:gd name="T7" fmla="*/ 35 h 38"/>
                <a:gd name="T8" fmla="*/ 5 w 5"/>
                <a:gd name="T9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8">
                  <a:moveTo>
                    <a:pt x="5" y="35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5" y="38"/>
                    <a:pt x="5" y="3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3"/>
            <p:cNvSpPr/>
            <p:nvPr/>
          </p:nvSpPr>
          <p:spPr bwMode="auto">
            <a:xfrm>
              <a:off x="7444" y="1851"/>
              <a:ext cx="32" cy="107"/>
            </a:xfrm>
            <a:custGeom>
              <a:avLst/>
              <a:gdLst>
                <a:gd name="T0" fmla="*/ 1 w 9"/>
                <a:gd name="T1" fmla="*/ 33 h 36"/>
                <a:gd name="T2" fmla="*/ 6 w 9"/>
                <a:gd name="T3" fmla="*/ 33 h 36"/>
                <a:gd name="T4" fmla="*/ 8 w 9"/>
                <a:gd name="T5" fmla="*/ 4 h 36"/>
                <a:gd name="T6" fmla="*/ 3 w 9"/>
                <a:gd name="T7" fmla="*/ 2 h 36"/>
                <a:gd name="T8" fmla="*/ 1 w 9"/>
                <a:gd name="T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6">
                  <a:moveTo>
                    <a:pt x="1" y="33"/>
                  </a:moveTo>
                  <a:cubicBezTo>
                    <a:pt x="1" y="36"/>
                    <a:pt x="6" y="36"/>
                    <a:pt x="6" y="33"/>
                  </a:cubicBezTo>
                  <a:cubicBezTo>
                    <a:pt x="6" y="23"/>
                    <a:pt x="5" y="13"/>
                    <a:pt x="8" y="4"/>
                  </a:cubicBezTo>
                  <a:cubicBezTo>
                    <a:pt x="9" y="1"/>
                    <a:pt x="4" y="0"/>
                    <a:pt x="3" y="2"/>
                  </a:cubicBezTo>
                  <a:cubicBezTo>
                    <a:pt x="0" y="12"/>
                    <a:pt x="1" y="23"/>
                    <a:pt x="1" y="33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7441" y="1753"/>
              <a:ext cx="28" cy="80"/>
            </a:xfrm>
            <a:custGeom>
              <a:avLst/>
              <a:gdLst>
                <a:gd name="T0" fmla="*/ 3 w 8"/>
                <a:gd name="T1" fmla="*/ 5 h 27"/>
                <a:gd name="T2" fmla="*/ 3 w 8"/>
                <a:gd name="T3" fmla="*/ 24 h 27"/>
                <a:gd name="T4" fmla="*/ 8 w 8"/>
                <a:gd name="T5" fmla="*/ 24 h 27"/>
                <a:gd name="T6" fmla="*/ 8 w 8"/>
                <a:gd name="T7" fmla="*/ 9 h 27"/>
                <a:gd name="T8" fmla="*/ 4 w 8"/>
                <a:gd name="T9" fmla="*/ 0 h 27"/>
                <a:gd name="T10" fmla="*/ 3 w 8"/>
                <a:gd name="T11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7">
                  <a:moveTo>
                    <a:pt x="3" y="5"/>
                  </a:moveTo>
                  <a:cubicBezTo>
                    <a:pt x="4" y="5"/>
                    <a:pt x="3" y="22"/>
                    <a:pt x="3" y="24"/>
                  </a:cubicBezTo>
                  <a:cubicBezTo>
                    <a:pt x="3" y="27"/>
                    <a:pt x="8" y="27"/>
                    <a:pt x="8" y="24"/>
                  </a:cubicBezTo>
                  <a:cubicBezTo>
                    <a:pt x="8" y="19"/>
                    <a:pt x="8" y="14"/>
                    <a:pt x="8" y="9"/>
                  </a:cubicBezTo>
                  <a:cubicBezTo>
                    <a:pt x="8" y="6"/>
                    <a:pt x="7" y="1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5"/>
            <p:cNvSpPr/>
            <p:nvPr/>
          </p:nvSpPr>
          <p:spPr bwMode="auto">
            <a:xfrm>
              <a:off x="7441" y="1622"/>
              <a:ext cx="28" cy="92"/>
            </a:xfrm>
            <a:custGeom>
              <a:avLst/>
              <a:gdLst>
                <a:gd name="T0" fmla="*/ 6 w 8"/>
                <a:gd name="T1" fmla="*/ 28 h 31"/>
                <a:gd name="T2" fmla="*/ 7 w 8"/>
                <a:gd name="T3" fmla="*/ 3 h 31"/>
                <a:gd name="T4" fmla="*/ 2 w 8"/>
                <a:gd name="T5" fmla="*/ 3 h 31"/>
                <a:gd name="T6" fmla="*/ 1 w 8"/>
                <a:gd name="T7" fmla="*/ 27 h 31"/>
                <a:gd name="T8" fmla="*/ 6 w 8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28"/>
                  </a:moveTo>
                  <a:cubicBezTo>
                    <a:pt x="8" y="20"/>
                    <a:pt x="7" y="11"/>
                    <a:pt x="7" y="3"/>
                  </a:cubicBezTo>
                  <a:cubicBezTo>
                    <a:pt x="7" y="0"/>
                    <a:pt x="2" y="0"/>
                    <a:pt x="2" y="3"/>
                  </a:cubicBezTo>
                  <a:cubicBezTo>
                    <a:pt x="2" y="11"/>
                    <a:pt x="4" y="19"/>
                    <a:pt x="1" y="27"/>
                  </a:cubicBezTo>
                  <a:cubicBezTo>
                    <a:pt x="0" y="30"/>
                    <a:pt x="5" y="31"/>
                    <a:pt x="6" y="2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6"/>
            <p:cNvSpPr/>
            <p:nvPr/>
          </p:nvSpPr>
          <p:spPr bwMode="auto">
            <a:xfrm>
              <a:off x="7444" y="1486"/>
              <a:ext cx="25" cy="104"/>
            </a:xfrm>
            <a:custGeom>
              <a:avLst/>
              <a:gdLst>
                <a:gd name="T0" fmla="*/ 0 w 7"/>
                <a:gd name="T1" fmla="*/ 32 h 35"/>
                <a:gd name="T2" fmla="*/ 5 w 7"/>
                <a:gd name="T3" fmla="*/ 32 h 35"/>
                <a:gd name="T4" fmla="*/ 6 w 7"/>
                <a:gd name="T5" fmla="*/ 3 h 35"/>
                <a:gd name="T6" fmla="*/ 1 w 7"/>
                <a:gd name="T7" fmla="*/ 3 h 35"/>
                <a:gd name="T8" fmla="*/ 0 w 7"/>
                <a:gd name="T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5">
                  <a:moveTo>
                    <a:pt x="0" y="32"/>
                  </a:moveTo>
                  <a:cubicBezTo>
                    <a:pt x="0" y="35"/>
                    <a:pt x="5" y="35"/>
                    <a:pt x="5" y="32"/>
                  </a:cubicBezTo>
                  <a:cubicBezTo>
                    <a:pt x="5" y="22"/>
                    <a:pt x="7" y="13"/>
                    <a:pt x="6" y="3"/>
                  </a:cubicBezTo>
                  <a:cubicBezTo>
                    <a:pt x="5" y="0"/>
                    <a:pt x="1" y="0"/>
                    <a:pt x="1" y="3"/>
                  </a:cubicBezTo>
                  <a:cubicBezTo>
                    <a:pt x="2" y="13"/>
                    <a:pt x="0" y="22"/>
                    <a:pt x="0" y="3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7"/>
            <p:cNvSpPr/>
            <p:nvPr/>
          </p:nvSpPr>
          <p:spPr bwMode="auto">
            <a:xfrm>
              <a:off x="7444" y="1361"/>
              <a:ext cx="29" cy="104"/>
            </a:xfrm>
            <a:custGeom>
              <a:avLst/>
              <a:gdLst>
                <a:gd name="T0" fmla="*/ 0 w 8"/>
                <a:gd name="T1" fmla="*/ 32 h 35"/>
                <a:gd name="T2" fmla="*/ 5 w 8"/>
                <a:gd name="T3" fmla="*/ 32 h 35"/>
                <a:gd name="T4" fmla="*/ 6 w 8"/>
                <a:gd name="T5" fmla="*/ 3 h 35"/>
                <a:gd name="T6" fmla="*/ 1 w 8"/>
                <a:gd name="T7" fmla="*/ 4 h 35"/>
                <a:gd name="T8" fmla="*/ 0 w 8"/>
                <a:gd name="T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5">
                  <a:moveTo>
                    <a:pt x="0" y="32"/>
                  </a:moveTo>
                  <a:cubicBezTo>
                    <a:pt x="0" y="35"/>
                    <a:pt x="5" y="35"/>
                    <a:pt x="5" y="32"/>
                  </a:cubicBezTo>
                  <a:cubicBezTo>
                    <a:pt x="5" y="23"/>
                    <a:pt x="8" y="12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ubicBezTo>
                    <a:pt x="4" y="13"/>
                    <a:pt x="0" y="23"/>
                    <a:pt x="0" y="32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7451" y="1213"/>
              <a:ext cx="25" cy="98"/>
            </a:xfrm>
            <a:custGeom>
              <a:avLst/>
              <a:gdLst>
                <a:gd name="T0" fmla="*/ 1 w 7"/>
                <a:gd name="T1" fmla="*/ 9 h 33"/>
                <a:gd name="T2" fmla="*/ 2 w 7"/>
                <a:gd name="T3" fmla="*/ 30 h 33"/>
                <a:gd name="T4" fmla="*/ 7 w 7"/>
                <a:gd name="T5" fmla="*/ 30 h 33"/>
                <a:gd name="T6" fmla="*/ 6 w 7"/>
                <a:gd name="T7" fmla="*/ 3 h 33"/>
                <a:gd name="T8" fmla="*/ 2 w 7"/>
                <a:gd name="T9" fmla="*/ 2 h 33"/>
                <a:gd name="T10" fmla="*/ 0 w 7"/>
                <a:gd name="T11" fmla="*/ 7 h 33"/>
                <a:gd name="T12" fmla="*/ 1 w 7"/>
                <a:gd name="T1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3">
                  <a:moveTo>
                    <a:pt x="1" y="9"/>
                  </a:moveTo>
                  <a:cubicBezTo>
                    <a:pt x="1" y="16"/>
                    <a:pt x="1" y="23"/>
                    <a:pt x="2" y="30"/>
                  </a:cubicBezTo>
                  <a:cubicBezTo>
                    <a:pt x="3" y="33"/>
                    <a:pt x="7" y="33"/>
                    <a:pt x="7" y="30"/>
                  </a:cubicBezTo>
                  <a:cubicBezTo>
                    <a:pt x="6" y="21"/>
                    <a:pt x="6" y="12"/>
                    <a:pt x="6" y="3"/>
                  </a:cubicBezTo>
                  <a:cubicBezTo>
                    <a:pt x="6" y="1"/>
                    <a:pt x="3" y="0"/>
                    <a:pt x="2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8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9"/>
            <p:cNvSpPr/>
            <p:nvPr/>
          </p:nvSpPr>
          <p:spPr bwMode="auto">
            <a:xfrm>
              <a:off x="7448" y="1068"/>
              <a:ext cx="25" cy="94"/>
            </a:xfrm>
            <a:custGeom>
              <a:avLst/>
              <a:gdLst>
                <a:gd name="T0" fmla="*/ 5 w 7"/>
                <a:gd name="T1" fmla="*/ 29 h 32"/>
                <a:gd name="T2" fmla="*/ 6 w 7"/>
                <a:gd name="T3" fmla="*/ 14 h 32"/>
                <a:gd name="T4" fmla="*/ 6 w 7"/>
                <a:gd name="T5" fmla="*/ 7 h 32"/>
                <a:gd name="T6" fmla="*/ 7 w 7"/>
                <a:gd name="T7" fmla="*/ 4 h 32"/>
                <a:gd name="T8" fmla="*/ 7 w 7"/>
                <a:gd name="T9" fmla="*/ 3 h 32"/>
                <a:gd name="T10" fmla="*/ 7 w 7"/>
                <a:gd name="T11" fmla="*/ 3 h 32"/>
                <a:gd name="T12" fmla="*/ 3 w 7"/>
                <a:gd name="T13" fmla="*/ 2 h 32"/>
                <a:gd name="T14" fmla="*/ 1 w 7"/>
                <a:gd name="T15" fmla="*/ 11 h 32"/>
                <a:gd name="T16" fmla="*/ 0 w 7"/>
                <a:gd name="T17" fmla="*/ 29 h 32"/>
                <a:gd name="T18" fmla="*/ 5 w 7"/>
                <a:gd name="T1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2">
                  <a:moveTo>
                    <a:pt x="5" y="29"/>
                  </a:moveTo>
                  <a:cubicBezTo>
                    <a:pt x="5" y="24"/>
                    <a:pt x="5" y="19"/>
                    <a:pt x="6" y="14"/>
                  </a:cubicBezTo>
                  <a:cubicBezTo>
                    <a:pt x="6" y="12"/>
                    <a:pt x="6" y="10"/>
                    <a:pt x="6" y="7"/>
                  </a:cubicBezTo>
                  <a:cubicBezTo>
                    <a:pt x="6" y="6"/>
                    <a:pt x="7" y="5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4" y="0"/>
                    <a:pt x="3" y="2"/>
                  </a:cubicBezTo>
                  <a:cubicBezTo>
                    <a:pt x="1" y="4"/>
                    <a:pt x="2" y="8"/>
                    <a:pt x="1" y="11"/>
                  </a:cubicBezTo>
                  <a:cubicBezTo>
                    <a:pt x="1" y="17"/>
                    <a:pt x="0" y="23"/>
                    <a:pt x="0" y="29"/>
                  </a:cubicBezTo>
                  <a:cubicBezTo>
                    <a:pt x="0" y="32"/>
                    <a:pt x="5" y="32"/>
                    <a:pt x="5" y="2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0"/>
            <p:cNvSpPr/>
            <p:nvPr/>
          </p:nvSpPr>
          <p:spPr bwMode="auto">
            <a:xfrm>
              <a:off x="7441" y="934"/>
              <a:ext cx="28" cy="104"/>
            </a:xfrm>
            <a:custGeom>
              <a:avLst/>
              <a:gdLst>
                <a:gd name="T0" fmla="*/ 1 w 8"/>
                <a:gd name="T1" fmla="*/ 9 h 35"/>
                <a:gd name="T2" fmla="*/ 3 w 8"/>
                <a:gd name="T3" fmla="*/ 32 h 35"/>
                <a:gd name="T4" fmla="*/ 8 w 8"/>
                <a:gd name="T5" fmla="*/ 32 h 35"/>
                <a:gd name="T6" fmla="*/ 6 w 8"/>
                <a:gd name="T7" fmla="*/ 17 h 35"/>
                <a:gd name="T8" fmla="*/ 5 w 8"/>
                <a:gd name="T9" fmla="*/ 9 h 35"/>
                <a:gd name="T10" fmla="*/ 5 w 8"/>
                <a:gd name="T11" fmla="*/ 6 h 35"/>
                <a:gd name="T12" fmla="*/ 5 w 8"/>
                <a:gd name="T13" fmla="*/ 5 h 35"/>
                <a:gd name="T14" fmla="*/ 5 w 8"/>
                <a:gd name="T15" fmla="*/ 3 h 35"/>
                <a:gd name="T16" fmla="*/ 1 w 8"/>
                <a:gd name="T17" fmla="*/ 2 h 35"/>
                <a:gd name="T18" fmla="*/ 1 w 8"/>
                <a:gd name="T1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1" y="9"/>
                  </a:moveTo>
                  <a:cubicBezTo>
                    <a:pt x="1" y="16"/>
                    <a:pt x="3" y="24"/>
                    <a:pt x="3" y="32"/>
                  </a:cubicBezTo>
                  <a:cubicBezTo>
                    <a:pt x="3" y="35"/>
                    <a:pt x="8" y="35"/>
                    <a:pt x="8" y="32"/>
                  </a:cubicBezTo>
                  <a:cubicBezTo>
                    <a:pt x="8" y="27"/>
                    <a:pt x="7" y="22"/>
                    <a:pt x="6" y="17"/>
                  </a:cubicBezTo>
                  <a:cubicBezTo>
                    <a:pt x="6" y="14"/>
                    <a:pt x="6" y="12"/>
                    <a:pt x="5" y="9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6" y="4"/>
                    <a:pt x="5" y="3"/>
                  </a:cubicBezTo>
                  <a:cubicBezTo>
                    <a:pt x="5" y="1"/>
                    <a:pt x="2" y="0"/>
                    <a:pt x="1" y="2"/>
                  </a:cubicBezTo>
                  <a:cubicBezTo>
                    <a:pt x="0" y="4"/>
                    <a:pt x="1" y="7"/>
                    <a:pt x="1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1"/>
            <p:cNvSpPr/>
            <p:nvPr/>
          </p:nvSpPr>
          <p:spPr bwMode="auto">
            <a:xfrm>
              <a:off x="7441" y="792"/>
              <a:ext cx="25" cy="109"/>
            </a:xfrm>
            <a:custGeom>
              <a:avLst/>
              <a:gdLst>
                <a:gd name="T0" fmla="*/ 1 w 7"/>
                <a:gd name="T1" fmla="*/ 6 h 37"/>
                <a:gd name="T2" fmla="*/ 2 w 7"/>
                <a:gd name="T3" fmla="*/ 7 h 37"/>
                <a:gd name="T4" fmla="*/ 1 w 7"/>
                <a:gd name="T5" fmla="*/ 16 h 37"/>
                <a:gd name="T6" fmla="*/ 0 w 7"/>
                <a:gd name="T7" fmla="*/ 33 h 37"/>
                <a:gd name="T8" fmla="*/ 4 w 7"/>
                <a:gd name="T9" fmla="*/ 34 h 37"/>
                <a:gd name="T10" fmla="*/ 6 w 7"/>
                <a:gd name="T11" fmla="*/ 16 h 37"/>
                <a:gd name="T12" fmla="*/ 4 w 7"/>
                <a:gd name="T13" fmla="*/ 1 h 37"/>
                <a:gd name="T14" fmla="*/ 0 w 7"/>
                <a:gd name="T15" fmla="*/ 3 h 37"/>
                <a:gd name="T16" fmla="*/ 1 w 7"/>
                <a:gd name="T17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7">
                  <a:moveTo>
                    <a:pt x="1" y="6"/>
                  </a:moveTo>
                  <a:cubicBezTo>
                    <a:pt x="1" y="7"/>
                    <a:pt x="1" y="7"/>
                    <a:pt x="2" y="7"/>
                  </a:cubicBezTo>
                  <a:cubicBezTo>
                    <a:pt x="2" y="10"/>
                    <a:pt x="1" y="15"/>
                    <a:pt x="1" y="16"/>
                  </a:cubicBezTo>
                  <a:cubicBezTo>
                    <a:pt x="1" y="22"/>
                    <a:pt x="1" y="27"/>
                    <a:pt x="0" y="33"/>
                  </a:cubicBezTo>
                  <a:cubicBezTo>
                    <a:pt x="0" y="35"/>
                    <a:pt x="4" y="37"/>
                    <a:pt x="4" y="34"/>
                  </a:cubicBezTo>
                  <a:cubicBezTo>
                    <a:pt x="6" y="28"/>
                    <a:pt x="6" y="22"/>
                    <a:pt x="6" y="16"/>
                  </a:cubicBezTo>
                  <a:cubicBezTo>
                    <a:pt x="6" y="12"/>
                    <a:pt x="7" y="4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1" y="4"/>
                    <a:pt x="1" y="5"/>
                    <a:pt x="1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2"/>
            <p:cNvSpPr/>
            <p:nvPr/>
          </p:nvSpPr>
          <p:spPr bwMode="auto">
            <a:xfrm>
              <a:off x="7444" y="646"/>
              <a:ext cx="22" cy="89"/>
            </a:xfrm>
            <a:custGeom>
              <a:avLst/>
              <a:gdLst>
                <a:gd name="T0" fmla="*/ 0 w 6"/>
                <a:gd name="T1" fmla="*/ 4 h 30"/>
                <a:gd name="T2" fmla="*/ 1 w 6"/>
                <a:gd name="T3" fmla="*/ 27 h 30"/>
                <a:gd name="T4" fmla="*/ 6 w 6"/>
                <a:gd name="T5" fmla="*/ 27 h 30"/>
                <a:gd name="T6" fmla="*/ 5 w 6"/>
                <a:gd name="T7" fmla="*/ 3 h 30"/>
                <a:gd name="T8" fmla="*/ 0 w 6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0">
                  <a:moveTo>
                    <a:pt x="0" y="4"/>
                  </a:moveTo>
                  <a:cubicBezTo>
                    <a:pt x="2" y="11"/>
                    <a:pt x="1" y="20"/>
                    <a:pt x="1" y="27"/>
                  </a:cubicBezTo>
                  <a:cubicBezTo>
                    <a:pt x="1" y="30"/>
                    <a:pt x="6" y="30"/>
                    <a:pt x="6" y="27"/>
                  </a:cubicBezTo>
                  <a:cubicBezTo>
                    <a:pt x="6" y="19"/>
                    <a:pt x="6" y="11"/>
                    <a:pt x="5" y="3"/>
                  </a:cubicBezTo>
                  <a:cubicBezTo>
                    <a:pt x="4" y="0"/>
                    <a:pt x="0" y="1"/>
                    <a:pt x="0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3"/>
            <p:cNvSpPr/>
            <p:nvPr/>
          </p:nvSpPr>
          <p:spPr bwMode="auto">
            <a:xfrm>
              <a:off x="7444" y="513"/>
              <a:ext cx="22" cy="92"/>
            </a:xfrm>
            <a:custGeom>
              <a:avLst/>
              <a:gdLst>
                <a:gd name="T0" fmla="*/ 5 w 6"/>
                <a:gd name="T1" fmla="*/ 28 h 31"/>
                <a:gd name="T2" fmla="*/ 6 w 6"/>
                <a:gd name="T3" fmla="*/ 3 h 31"/>
                <a:gd name="T4" fmla="*/ 1 w 6"/>
                <a:gd name="T5" fmla="*/ 3 h 31"/>
                <a:gd name="T6" fmla="*/ 0 w 6"/>
                <a:gd name="T7" fmla="*/ 28 h 31"/>
                <a:gd name="T8" fmla="*/ 5 w 6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1">
                  <a:moveTo>
                    <a:pt x="5" y="28"/>
                  </a:moveTo>
                  <a:cubicBezTo>
                    <a:pt x="6" y="20"/>
                    <a:pt x="6" y="11"/>
                    <a:pt x="6" y="3"/>
                  </a:cubicBezTo>
                  <a:cubicBezTo>
                    <a:pt x="6" y="0"/>
                    <a:pt x="1" y="0"/>
                    <a:pt x="1" y="3"/>
                  </a:cubicBezTo>
                  <a:cubicBezTo>
                    <a:pt x="1" y="11"/>
                    <a:pt x="1" y="20"/>
                    <a:pt x="0" y="28"/>
                  </a:cubicBezTo>
                  <a:cubicBezTo>
                    <a:pt x="0" y="31"/>
                    <a:pt x="4" y="31"/>
                    <a:pt x="5" y="2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4"/>
            <p:cNvSpPr/>
            <p:nvPr/>
          </p:nvSpPr>
          <p:spPr bwMode="auto">
            <a:xfrm>
              <a:off x="7444" y="388"/>
              <a:ext cx="29" cy="95"/>
            </a:xfrm>
            <a:custGeom>
              <a:avLst/>
              <a:gdLst>
                <a:gd name="T0" fmla="*/ 1 w 8"/>
                <a:gd name="T1" fmla="*/ 4 h 32"/>
                <a:gd name="T2" fmla="*/ 2 w 8"/>
                <a:gd name="T3" fmla="*/ 29 h 32"/>
                <a:gd name="T4" fmla="*/ 7 w 8"/>
                <a:gd name="T5" fmla="*/ 29 h 32"/>
                <a:gd name="T6" fmla="*/ 6 w 8"/>
                <a:gd name="T7" fmla="*/ 3 h 32"/>
                <a:gd name="T8" fmla="*/ 1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4"/>
                  </a:moveTo>
                  <a:cubicBezTo>
                    <a:pt x="3" y="12"/>
                    <a:pt x="2" y="21"/>
                    <a:pt x="2" y="29"/>
                  </a:cubicBezTo>
                  <a:cubicBezTo>
                    <a:pt x="2" y="32"/>
                    <a:pt x="7" y="32"/>
                    <a:pt x="7" y="29"/>
                  </a:cubicBezTo>
                  <a:cubicBezTo>
                    <a:pt x="7" y="21"/>
                    <a:pt x="8" y="11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7441" y="305"/>
              <a:ext cx="25" cy="56"/>
            </a:xfrm>
            <a:custGeom>
              <a:avLst/>
              <a:gdLst>
                <a:gd name="T0" fmla="*/ 1 w 7"/>
                <a:gd name="T1" fmla="*/ 4 h 19"/>
                <a:gd name="T2" fmla="*/ 2 w 7"/>
                <a:gd name="T3" fmla="*/ 16 h 19"/>
                <a:gd name="T4" fmla="*/ 7 w 7"/>
                <a:gd name="T5" fmla="*/ 16 h 19"/>
                <a:gd name="T6" fmla="*/ 6 w 7"/>
                <a:gd name="T7" fmla="*/ 3 h 19"/>
                <a:gd name="T8" fmla="*/ 1 w 7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9">
                  <a:moveTo>
                    <a:pt x="1" y="4"/>
                  </a:moveTo>
                  <a:cubicBezTo>
                    <a:pt x="2" y="8"/>
                    <a:pt x="2" y="12"/>
                    <a:pt x="2" y="16"/>
                  </a:cubicBezTo>
                  <a:cubicBezTo>
                    <a:pt x="2" y="19"/>
                    <a:pt x="7" y="19"/>
                    <a:pt x="7" y="16"/>
                  </a:cubicBezTo>
                  <a:cubicBezTo>
                    <a:pt x="7" y="11"/>
                    <a:pt x="7" y="7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7441" y="213"/>
              <a:ext cx="28" cy="65"/>
            </a:xfrm>
            <a:custGeom>
              <a:avLst/>
              <a:gdLst>
                <a:gd name="T0" fmla="*/ 1 w 8"/>
                <a:gd name="T1" fmla="*/ 4 h 22"/>
                <a:gd name="T2" fmla="*/ 2 w 8"/>
                <a:gd name="T3" fmla="*/ 18 h 22"/>
                <a:gd name="T4" fmla="*/ 7 w 8"/>
                <a:gd name="T5" fmla="*/ 19 h 22"/>
                <a:gd name="T6" fmla="*/ 6 w 8"/>
                <a:gd name="T7" fmla="*/ 3 h 22"/>
                <a:gd name="T8" fmla="*/ 1 w 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1" y="4"/>
                  </a:moveTo>
                  <a:cubicBezTo>
                    <a:pt x="2" y="8"/>
                    <a:pt x="3" y="14"/>
                    <a:pt x="2" y="18"/>
                  </a:cubicBezTo>
                  <a:cubicBezTo>
                    <a:pt x="1" y="21"/>
                    <a:pt x="6" y="22"/>
                    <a:pt x="7" y="19"/>
                  </a:cubicBezTo>
                  <a:cubicBezTo>
                    <a:pt x="8" y="14"/>
                    <a:pt x="7" y="8"/>
                    <a:pt x="6" y="3"/>
                  </a:cubicBezTo>
                  <a:cubicBezTo>
                    <a:pt x="5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7331" y="198"/>
              <a:ext cx="92" cy="27"/>
            </a:xfrm>
            <a:custGeom>
              <a:avLst/>
              <a:gdLst>
                <a:gd name="T0" fmla="*/ 3 w 26"/>
                <a:gd name="T1" fmla="*/ 5 h 9"/>
                <a:gd name="T2" fmla="*/ 12 w 26"/>
                <a:gd name="T3" fmla="*/ 5 h 9"/>
                <a:gd name="T4" fmla="*/ 21 w 26"/>
                <a:gd name="T5" fmla="*/ 7 h 9"/>
                <a:gd name="T6" fmla="*/ 25 w 26"/>
                <a:gd name="T7" fmla="*/ 4 h 9"/>
                <a:gd name="T8" fmla="*/ 18 w 26"/>
                <a:gd name="T9" fmla="*/ 1 h 9"/>
                <a:gd name="T10" fmla="*/ 4 w 26"/>
                <a:gd name="T11" fmla="*/ 0 h 9"/>
                <a:gd name="T12" fmla="*/ 3 w 26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9">
                  <a:moveTo>
                    <a:pt x="3" y="5"/>
                  </a:moveTo>
                  <a:cubicBezTo>
                    <a:pt x="6" y="5"/>
                    <a:pt x="9" y="5"/>
                    <a:pt x="12" y="5"/>
                  </a:cubicBezTo>
                  <a:cubicBezTo>
                    <a:pt x="14" y="5"/>
                    <a:pt x="20" y="5"/>
                    <a:pt x="21" y="7"/>
                  </a:cubicBezTo>
                  <a:cubicBezTo>
                    <a:pt x="22" y="9"/>
                    <a:pt x="26" y="7"/>
                    <a:pt x="25" y="4"/>
                  </a:cubicBezTo>
                  <a:cubicBezTo>
                    <a:pt x="23" y="2"/>
                    <a:pt x="20" y="1"/>
                    <a:pt x="18" y="1"/>
                  </a:cubicBezTo>
                  <a:cubicBezTo>
                    <a:pt x="13" y="1"/>
                    <a:pt x="9" y="1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7201" y="192"/>
              <a:ext cx="85" cy="24"/>
            </a:xfrm>
            <a:custGeom>
              <a:avLst/>
              <a:gdLst>
                <a:gd name="T0" fmla="*/ 3 w 24"/>
                <a:gd name="T1" fmla="*/ 8 h 8"/>
                <a:gd name="T2" fmla="*/ 21 w 24"/>
                <a:gd name="T3" fmla="*/ 5 h 8"/>
                <a:gd name="T4" fmla="*/ 20 w 24"/>
                <a:gd name="T5" fmla="*/ 1 h 8"/>
                <a:gd name="T6" fmla="*/ 3 w 24"/>
                <a:gd name="T7" fmla="*/ 3 h 8"/>
                <a:gd name="T8" fmla="*/ 3 w 2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3" y="8"/>
                  </a:moveTo>
                  <a:cubicBezTo>
                    <a:pt x="9" y="8"/>
                    <a:pt x="15" y="8"/>
                    <a:pt x="21" y="5"/>
                  </a:cubicBezTo>
                  <a:cubicBezTo>
                    <a:pt x="24" y="4"/>
                    <a:pt x="23" y="0"/>
                    <a:pt x="20" y="1"/>
                  </a:cubicBezTo>
                  <a:cubicBezTo>
                    <a:pt x="15" y="3"/>
                    <a:pt x="9" y="3"/>
                    <a:pt x="3" y="3"/>
                  </a:cubicBezTo>
                  <a:cubicBezTo>
                    <a:pt x="0" y="3"/>
                    <a:pt x="0" y="8"/>
                    <a:pt x="3" y="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9"/>
            <p:cNvSpPr/>
            <p:nvPr/>
          </p:nvSpPr>
          <p:spPr bwMode="auto">
            <a:xfrm>
              <a:off x="7063" y="204"/>
              <a:ext cx="99" cy="24"/>
            </a:xfrm>
            <a:custGeom>
              <a:avLst/>
              <a:gdLst>
                <a:gd name="T0" fmla="*/ 4 w 28"/>
                <a:gd name="T1" fmla="*/ 7 h 8"/>
                <a:gd name="T2" fmla="*/ 24 w 28"/>
                <a:gd name="T3" fmla="*/ 6 h 8"/>
                <a:gd name="T4" fmla="*/ 26 w 28"/>
                <a:gd name="T5" fmla="*/ 1 h 8"/>
                <a:gd name="T6" fmla="*/ 3 w 28"/>
                <a:gd name="T7" fmla="*/ 2 h 8"/>
                <a:gd name="T8" fmla="*/ 4 w 2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4" y="7"/>
                  </a:moveTo>
                  <a:cubicBezTo>
                    <a:pt x="11" y="4"/>
                    <a:pt x="18" y="5"/>
                    <a:pt x="24" y="6"/>
                  </a:cubicBezTo>
                  <a:cubicBezTo>
                    <a:pt x="27" y="6"/>
                    <a:pt x="28" y="2"/>
                    <a:pt x="26" y="1"/>
                  </a:cubicBezTo>
                  <a:cubicBezTo>
                    <a:pt x="18" y="0"/>
                    <a:pt x="10" y="0"/>
                    <a:pt x="3" y="2"/>
                  </a:cubicBezTo>
                  <a:cubicBezTo>
                    <a:pt x="0" y="3"/>
                    <a:pt x="2" y="8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6947" y="195"/>
              <a:ext cx="81" cy="27"/>
            </a:xfrm>
            <a:custGeom>
              <a:avLst/>
              <a:gdLst>
                <a:gd name="T0" fmla="*/ 3 w 23"/>
                <a:gd name="T1" fmla="*/ 9 h 9"/>
                <a:gd name="T2" fmla="*/ 20 w 23"/>
                <a:gd name="T3" fmla="*/ 5 h 9"/>
                <a:gd name="T4" fmla="*/ 18 w 23"/>
                <a:gd name="T5" fmla="*/ 1 h 9"/>
                <a:gd name="T6" fmla="*/ 3 w 23"/>
                <a:gd name="T7" fmla="*/ 4 h 9"/>
                <a:gd name="T8" fmla="*/ 3 w 2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3" y="9"/>
                  </a:moveTo>
                  <a:cubicBezTo>
                    <a:pt x="9" y="9"/>
                    <a:pt x="15" y="8"/>
                    <a:pt x="20" y="5"/>
                  </a:cubicBezTo>
                  <a:cubicBezTo>
                    <a:pt x="23" y="4"/>
                    <a:pt x="20" y="0"/>
                    <a:pt x="18" y="1"/>
                  </a:cubicBezTo>
                  <a:cubicBezTo>
                    <a:pt x="13" y="3"/>
                    <a:pt x="8" y="4"/>
                    <a:pt x="3" y="4"/>
                  </a:cubicBezTo>
                  <a:cubicBezTo>
                    <a:pt x="0" y="4"/>
                    <a:pt x="0" y="9"/>
                    <a:pt x="3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6820" y="195"/>
              <a:ext cx="92" cy="27"/>
            </a:xfrm>
            <a:custGeom>
              <a:avLst/>
              <a:gdLst>
                <a:gd name="T0" fmla="*/ 4 w 26"/>
                <a:gd name="T1" fmla="*/ 7 h 9"/>
                <a:gd name="T2" fmla="*/ 22 w 26"/>
                <a:gd name="T3" fmla="*/ 8 h 9"/>
                <a:gd name="T4" fmla="*/ 23 w 26"/>
                <a:gd name="T5" fmla="*/ 3 h 9"/>
                <a:gd name="T6" fmla="*/ 3 w 26"/>
                <a:gd name="T7" fmla="*/ 2 h 9"/>
                <a:gd name="T8" fmla="*/ 4 w 26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4" y="7"/>
                  </a:moveTo>
                  <a:cubicBezTo>
                    <a:pt x="10" y="4"/>
                    <a:pt x="16" y="6"/>
                    <a:pt x="22" y="8"/>
                  </a:cubicBezTo>
                  <a:cubicBezTo>
                    <a:pt x="24" y="9"/>
                    <a:pt x="26" y="4"/>
                    <a:pt x="23" y="3"/>
                  </a:cubicBezTo>
                  <a:cubicBezTo>
                    <a:pt x="16" y="1"/>
                    <a:pt x="9" y="0"/>
                    <a:pt x="3" y="2"/>
                  </a:cubicBezTo>
                  <a:cubicBezTo>
                    <a:pt x="0" y="3"/>
                    <a:pt x="1" y="8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6690" y="192"/>
              <a:ext cx="95" cy="27"/>
            </a:xfrm>
            <a:custGeom>
              <a:avLst/>
              <a:gdLst>
                <a:gd name="T0" fmla="*/ 3 w 27"/>
                <a:gd name="T1" fmla="*/ 7 h 9"/>
                <a:gd name="T2" fmla="*/ 25 w 27"/>
                <a:gd name="T3" fmla="*/ 5 h 9"/>
                <a:gd name="T4" fmla="*/ 22 w 27"/>
                <a:gd name="T5" fmla="*/ 1 h 9"/>
                <a:gd name="T6" fmla="*/ 4 w 27"/>
                <a:gd name="T7" fmla="*/ 2 h 9"/>
                <a:gd name="T8" fmla="*/ 3 w 27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3" y="7"/>
                  </a:moveTo>
                  <a:cubicBezTo>
                    <a:pt x="10" y="8"/>
                    <a:pt x="18" y="9"/>
                    <a:pt x="25" y="5"/>
                  </a:cubicBezTo>
                  <a:cubicBezTo>
                    <a:pt x="27" y="4"/>
                    <a:pt x="25" y="0"/>
                    <a:pt x="22" y="1"/>
                  </a:cubicBezTo>
                  <a:cubicBezTo>
                    <a:pt x="17" y="4"/>
                    <a:pt x="10" y="3"/>
                    <a:pt x="4" y="2"/>
                  </a:cubicBezTo>
                  <a:cubicBezTo>
                    <a:pt x="1" y="2"/>
                    <a:pt x="0" y="6"/>
                    <a:pt x="3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6555" y="195"/>
              <a:ext cx="92" cy="30"/>
            </a:xfrm>
            <a:custGeom>
              <a:avLst/>
              <a:gdLst>
                <a:gd name="T0" fmla="*/ 5 w 26"/>
                <a:gd name="T1" fmla="*/ 8 h 10"/>
                <a:gd name="T2" fmla="*/ 22 w 26"/>
                <a:gd name="T3" fmla="*/ 8 h 10"/>
                <a:gd name="T4" fmla="*/ 23 w 26"/>
                <a:gd name="T5" fmla="*/ 3 h 10"/>
                <a:gd name="T6" fmla="*/ 2 w 26"/>
                <a:gd name="T7" fmla="*/ 5 h 10"/>
                <a:gd name="T8" fmla="*/ 5 w 26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5" y="8"/>
                  </a:moveTo>
                  <a:cubicBezTo>
                    <a:pt x="9" y="4"/>
                    <a:pt x="17" y="7"/>
                    <a:pt x="22" y="8"/>
                  </a:cubicBezTo>
                  <a:cubicBezTo>
                    <a:pt x="25" y="8"/>
                    <a:pt x="26" y="4"/>
                    <a:pt x="23" y="3"/>
                  </a:cubicBezTo>
                  <a:cubicBezTo>
                    <a:pt x="16" y="2"/>
                    <a:pt x="8" y="0"/>
                    <a:pt x="2" y="5"/>
                  </a:cubicBezTo>
                  <a:cubicBezTo>
                    <a:pt x="0" y="7"/>
                    <a:pt x="3" y="10"/>
                    <a:pt x="5" y="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4"/>
            <p:cNvSpPr/>
            <p:nvPr/>
          </p:nvSpPr>
          <p:spPr bwMode="auto">
            <a:xfrm>
              <a:off x="6446" y="207"/>
              <a:ext cx="81" cy="21"/>
            </a:xfrm>
            <a:custGeom>
              <a:avLst/>
              <a:gdLst>
                <a:gd name="T0" fmla="*/ 3 w 23"/>
                <a:gd name="T1" fmla="*/ 7 h 7"/>
                <a:gd name="T2" fmla="*/ 20 w 23"/>
                <a:gd name="T3" fmla="*/ 5 h 7"/>
                <a:gd name="T4" fmla="*/ 19 w 23"/>
                <a:gd name="T5" fmla="*/ 0 h 7"/>
                <a:gd name="T6" fmla="*/ 3 w 23"/>
                <a:gd name="T7" fmla="*/ 2 h 7"/>
                <a:gd name="T8" fmla="*/ 3 w 2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3" y="7"/>
                  </a:moveTo>
                  <a:cubicBezTo>
                    <a:pt x="9" y="7"/>
                    <a:pt x="15" y="6"/>
                    <a:pt x="20" y="5"/>
                  </a:cubicBezTo>
                  <a:cubicBezTo>
                    <a:pt x="23" y="4"/>
                    <a:pt x="22" y="0"/>
                    <a:pt x="19" y="0"/>
                  </a:cubicBezTo>
                  <a:cubicBezTo>
                    <a:pt x="14" y="1"/>
                    <a:pt x="8" y="2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5"/>
            <p:cNvSpPr/>
            <p:nvPr/>
          </p:nvSpPr>
          <p:spPr bwMode="auto">
            <a:xfrm>
              <a:off x="6309" y="207"/>
              <a:ext cx="98" cy="18"/>
            </a:xfrm>
            <a:custGeom>
              <a:avLst/>
              <a:gdLst>
                <a:gd name="T0" fmla="*/ 4 w 28"/>
                <a:gd name="T1" fmla="*/ 6 h 6"/>
                <a:gd name="T2" fmla="*/ 25 w 28"/>
                <a:gd name="T3" fmla="*/ 5 h 6"/>
                <a:gd name="T4" fmla="*/ 25 w 28"/>
                <a:gd name="T5" fmla="*/ 0 h 6"/>
                <a:gd name="T6" fmla="*/ 3 w 28"/>
                <a:gd name="T7" fmla="*/ 1 h 6"/>
                <a:gd name="T8" fmla="*/ 4 w 2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4" y="6"/>
                  </a:moveTo>
                  <a:cubicBezTo>
                    <a:pt x="11" y="5"/>
                    <a:pt x="18" y="5"/>
                    <a:pt x="25" y="5"/>
                  </a:cubicBezTo>
                  <a:cubicBezTo>
                    <a:pt x="28" y="5"/>
                    <a:pt x="28" y="0"/>
                    <a:pt x="25" y="0"/>
                  </a:cubicBezTo>
                  <a:cubicBezTo>
                    <a:pt x="18" y="0"/>
                    <a:pt x="10" y="0"/>
                    <a:pt x="3" y="1"/>
                  </a:cubicBezTo>
                  <a:cubicBezTo>
                    <a:pt x="0" y="2"/>
                    <a:pt x="2" y="6"/>
                    <a:pt x="4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6167" y="204"/>
              <a:ext cx="96" cy="18"/>
            </a:xfrm>
            <a:custGeom>
              <a:avLst/>
              <a:gdLst>
                <a:gd name="T0" fmla="*/ 3 w 27"/>
                <a:gd name="T1" fmla="*/ 6 h 6"/>
                <a:gd name="T2" fmla="*/ 24 w 27"/>
                <a:gd name="T3" fmla="*/ 5 h 6"/>
                <a:gd name="T4" fmla="*/ 24 w 27"/>
                <a:gd name="T5" fmla="*/ 0 h 6"/>
                <a:gd name="T6" fmla="*/ 3 w 27"/>
                <a:gd name="T7" fmla="*/ 1 h 6"/>
                <a:gd name="T8" fmla="*/ 3 w 2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3" y="6"/>
                  </a:moveTo>
                  <a:cubicBezTo>
                    <a:pt x="10" y="6"/>
                    <a:pt x="17" y="6"/>
                    <a:pt x="24" y="5"/>
                  </a:cubicBezTo>
                  <a:cubicBezTo>
                    <a:pt x="27" y="4"/>
                    <a:pt x="27" y="0"/>
                    <a:pt x="24" y="0"/>
                  </a:cubicBezTo>
                  <a:cubicBezTo>
                    <a:pt x="17" y="1"/>
                    <a:pt x="10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6040" y="207"/>
              <a:ext cx="89" cy="18"/>
            </a:xfrm>
            <a:custGeom>
              <a:avLst/>
              <a:gdLst>
                <a:gd name="T0" fmla="*/ 3 w 25"/>
                <a:gd name="T1" fmla="*/ 6 h 6"/>
                <a:gd name="T2" fmla="*/ 22 w 25"/>
                <a:gd name="T3" fmla="*/ 5 h 6"/>
                <a:gd name="T4" fmla="*/ 21 w 25"/>
                <a:gd name="T5" fmla="*/ 0 h 6"/>
                <a:gd name="T6" fmla="*/ 3 w 25"/>
                <a:gd name="T7" fmla="*/ 1 h 6"/>
                <a:gd name="T8" fmla="*/ 3 w 2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">
                  <a:moveTo>
                    <a:pt x="3" y="6"/>
                  </a:moveTo>
                  <a:cubicBezTo>
                    <a:pt x="9" y="6"/>
                    <a:pt x="16" y="6"/>
                    <a:pt x="22" y="5"/>
                  </a:cubicBezTo>
                  <a:cubicBezTo>
                    <a:pt x="25" y="4"/>
                    <a:pt x="24" y="0"/>
                    <a:pt x="21" y="0"/>
                  </a:cubicBezTo>
                  <a:cubicBezTo>
                    <a:pt x="15" y="1"/>
                    <a:pt x="9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5910" y="201"/>
              <a:ext cx="92" cy="21"/>
            </a:xfrm>
            <a:custGeom>
              <a:avLst/>
              <a:gdLst>
                <a:gd name="T0" fmla="*/ 3 w 26"/>
                <a:gd name="T1" fmla="*/ 7 h 7"/>
                <a:gd name="T2" fmla="*/ 24 w 26"/>
                <a:gd name="T3" fmla="*/ 5 h 7"/>
                <a:gd name="T4" fmla="*/ 22 w 26"/>
                <a:gd name="T5" fmla="*/ 0 h 7"/>
                <a:gd name="T6" fmla="*/ 3 w 26"/>
                <a:gd name="T7" fmla="*/ 2 h 7"/>
                <a:gd name="T8" fmla="*/ 3 w 2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3" y="7"/>
                  </a:moveTo>
                  <a:cubicBezTo>
                    <a:pt x="10" y="7"/>
                    <a:pt x="17" y="6"/>
                    <a:pt x="24" y="5"/>
                  </a:cubicBezTo>
                  <a:cubicBezTo>
                    <a:pt x="26" y="4"/>
                    <a:pt x="25" y="0"/>
                    <a:pt x="22" y="0"/>
                  </a:cubicBezTo>
                  <a:cubicBezTo>
                    <a:pt x="16" y="1"/>
                    <a:pt x="9" y="2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5755" y="204"/>
              <a:ext cx="99" cy="21"/>
            </a:xfrm>
            <a:custGeom>
              <a:avLst/>
              <a:gdLst>
                <a:gd name="T0" fmla="*/ 3 w 28"/>
                <a:gd name="T1" fmla="*/ 6 h 7"/>
                <a:gd name="T2" fmla="*/ 25 w 28"/>
                <a:gd name="T3" fmla="*/ 5 h 7"/>
                <a:gd name="T4" fmla="*/ 25 w 28"/>
                <a:gd name="T5" fmla="*/ 0 h 7"/>
                <a:gd name="T6" fmla="*/ 3 w 28"/>
                <a:gd name="T7" fmla="*/ 1 h 7"/>
                <a:gd name="T8" fmla="*/ 3 w 2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">
                  <a:moveTo>
                    <a:pt x="3" y="6"/>
                  </a:moveTo>
                  <a:cubicBezTo>
                    <a:pt x="10" y="7"/>
                    <a:pt x="17" y="5"/>
                    <a:pt x="25" y="5"/>
                  </a:cubicBezTo>
                  <a:cubicBezTo>
                    <a:pt x="28" y="5"/>
                    <a:pt x="28" y="0"/>
                    <a:pt x="25" y="0"/>
                  </a:cubicBezTo>
                  <a:cubicBezTo>
                    <a:pt x="17" y="0"/>
                    <a:pt x="10" y="2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5624" y="210"/>
              <a:ext cx="106" cy="24"/>
            </a:xfrm>
            <a:custGeom>
              <a:avLst/>
              <a:gdLst>
                <a:gd name="T0" fmla="*/ 4 w 30"/>
                <a:gd name="T1" fmla="*/ 6 h 8"/>
                <a:gd name="T2" fmla="*/ 15 w 30"/>
                <a:gd name="T3" fmla="*/ 5 h 8"/>
                <a:gd name="T4" fmla="*/ 25 w 30"/>
                <a:gd name="T5" fmla="*/ 7 h 8"/>
                <a:gd name="T6" fmla="*/ 27 w 30"/>
                <a:gd name="T7" fmla="*/ 3 h 8"/>
                <a:gd name="T8" fmla="*/ 17 w 30"/>
                <a:gd name="T9" fmla="*/ 1 h 8"/>
                <a:gd name="T10" fmla="*/ 3 w 30"/>
                <a:gd name="T11" fmla="*/ 1 h 8"/>
                <a:gd name="T12" fmla="*/ 4 w 30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4" y="6"/>
                  </a:moveTo>
                  <a:cubicBezTo>
                    <a:pt x="8" y="5"/>
                    <a:pt x="12" y="5"/>
                    <a:pt x="15" y="5"/>
                  </a:cubicBezTo>
                  <a:cubicBezTo>
                    <a:pt x="18" y="5"/>
                    <a:pt x="22" y="5"/>
                    <a:pt x="25" y="7"/>
                  </a:cubicBezTo>
                  <a:cubicBezTo>
                    <a:pt x="27" y="8"/>
                    <a:pt x="30" y="4"/>
                    <a:pt x="27" y="3"/>
                  </a:cubicBezTo>
                  <a:cubicBezTo>
                    <a:pt x="24" y="1"/>
                    <a:pt x="20" y="1"/>
                    <a:pt x="17" y="1"/>
                  </a:cubicBezTo>
                  <a:cubicBezTo>
                    <a:pt x="13" y="0"/>
                    <a:pt x="8" y="0"/>
                    <a:pt x="3" y="1"/>
                  </a:cubicBezTo>
                  <a:cubicBezTo>
                    <a:pt x="0" y="2"/>
                    <a:pt x="2" y="7"/>
                    <a:pt x="4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5451" y="201"/>
              <a:ext cx="127" cy="27"/>
            </a:xfrm>
            <a:custGeom>
              <a:avLst/>
              <a:gdLst>
                <a:gd name="T0" fmla="*/ 3 w 36"/>
                <a:gd name="T1" fmla="*/ 6 h 9"/>
                <a:gd name="T2" fmla="*/ 33 w 36"/>
                <a:gd name="T3" fmla="*/ 7 h 9"/>
                <a:gd name="T4" fmla="*/ 33 w 36"/>
                <a:gd name="T5" fmla="*/ 2 h 9"/>
                <a:gd name="T6" fmla="*/ 4 w 36"/>
                <a:gd name="T7" fmla="*/ 1 h 9"/>
                <a:gd name="T8" fmla="*/ 3 w 36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9">
                  <a:moveTo>
                    <a:pt x="3" y="6"/>
                  </a:moveTo>
                  <a:cubicBezTo>
                    <a:pt x="13" y="9"/>
                    <a:pt x="23" y="8"/>
                    <a:pt x="33" y="7"/>
                  </a:cubicBezTo>
                  <a:cubicBezTo>
                    <a:pt x="36" y="6"/>
                    <a:pt x="36" y="2"/>
                    <a:pt x="33" y="2"/>
                  </a:cubicBezTo>
                  <a:cubicBezTo>
                    <a:pt x="23" y="3"/>
                    <a:pt x="13" y="4"/>
                    <a:pt x="4" y="1"/>
                  </a:cubicBezTo>
                  <a:cubicBezTo>
                    <a:pt x="1" y="0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5296" y="210"/>
              <a:ext cx="106" cy="18"/>
            </a:xfrm>
            <a:custGeom>
              <a:avLst/>
              <a:gdLst>
                <a:gd name="T0" fmla="*/ 3 w 30"/>
                <a:gd name="T1" fmla="*/ 5 h 6"/>
                <a:gd name="T2" fmla="*/ 27 w 30"/>
                <a:gd name="T3" fmla="*/ 6 h 6"/>
                <a:gd name="T4" fmla="*/ 27 w 30"/>
                <a:gd name="T5" fmla="*/ 1 h 6"/>
                <a:gd name="T6" fmla="*/ 3 w 30"/>
                <a:gd name="T7" fmla="*/ 0 h 6"/>
                <a:gd name="T8" fmla="*/ 3 w 30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" y="5"/>
                  </a:moveTo>
                  <a:cubicBezTo>
                    <a:pt x="11" y="5"/>
                    <a:pt x="19" y="6"/>
                    <a:pt x="27" y="6"/>
                  </a:cubicBezTo>
                  <a:cubicBezTo>
                    <a:pt x="30" y="6"/>
                    <a:pt x="30" y="1"/>
                    <a:pt x="27" y="1"/>
                  </a:cubicBezTo>
                  <a:cubicBezTo>
                    <a:pt x="19" y="1"/>
                    <a:pt x="11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5169" y="201"/>
              <a:ext cx="103" cy="27"/>
            </a:xfrm>
            <a:custGeom>
              <a:avLst/>
              <a:gdLst>
                <a:gd name="T0" fmla="*/ 4 w 29"/>
                <a:gd name="T1" fmla="*/ 9 h 9"/>
                <a:gd name="T2" fmla="*/ 25 w 29"/>
                <a:gd name="T3" fmla="*/ 7 h 9"/>
                <a:gd name="T4" fmla="*/ 26 w 29"/>
                <a:gd name="T5" fmla="*/ 2 h 9"/>
                <a:gd name="T6" fmla="*/ 3 w 29"/>
                <a:gd name="T7" fmla="*/ 4 h 9"/>
                <a:gd name="T8" fmla="*/ 4 w 2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">
                  <a:moveTo>
                    <a:pt x="4" y="9"/>
                  </a:moveTo>
                  <a:cubicBezTo>
                    <a:pt x="10" y="8"/>
                    <a:pt x="18" y="5"/>
                    <a:pt x="25" y="7"/>
                  </a:cubicBezTo>
                  <a:cubicBezTo>
                    <a:pt x="27" y="8"/>
                    <a:pt x="29" y="3"/>
                    <a:pt x="26" y="2"/>
                  </a:cubicBezTo>
                  <a:cubicBezTo>
                    <a:pt x="18" y="0"/>
                    <a:pt x="10" y="3"/>
                    <a:pt x="3" y="4"/>
                  </a:cubicBezTo>
                  <a:cubicBezTo>
                    <a:pt x="0" y="5"/>
                    <a:pt x="1" y="9"/>
                    <a:pt x="4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4"/>
            <p:cNvSpPr/>
            <p:nvPr/>
          </p:nvSpPr>
          <p:spPr bwMode="auto">
            <a:xfrm>
              <a:off x="5032" y="210"/>
              <a:ext cx="116" cy="21"/>
            </a:xfrm>
            <a:custGeom>
              <a:avLst/>
              <a:gdLst>
                <a:gd name="T0" fmla="*/ 3 w 33"/>
                <a:gd name="T1" fmla="*/ 5 h 7"/>
                <a:gd name="T2" fmla="*/ 31 w 33"/>
                <a:gd name="T3" fmla="*/ 5 h 7"/>
                <a:gd name="T4" fmla="*/ 31 w 33"/>
                <a:gd name="T5" fmla="*/ 0 h 7"/>
                <a:gd name="T6" fmla="*/ 4 w 33"/>
                <a:gd name="T7" fmla="*/ 0 h 7"/>
                <a:gd name="T8" fmla="*/ 3 w 33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">
                  <a:moveTo>
                    <a:pt x="3" y="5"/>
                  </a:moveTo>
                  <a:cubicBezTo>
                    <a:pt x="12" y="7"/>
                    <a:pt x="21" y="6"/>
                    <a:pt x="31" y="5"/>
                  </a:cubicBezTo>
                  <a:cubicBezTo>
                    <a:pt x="33" y="4"/>
                    <a:pt x="33" y="0"/>
                    <a:pt x="31" y="0"/>
                  </a:cubicBezTo>
                  <a:cubicBezTo>
                    <a:pt x="22" y="1"/>
                    <a:pt x="13" y="2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5"/>
            <p:cNvSpPr/>
            <p:nvPr/>
          </p:nvSpPr>
          <p:spPr bwMode="auto">
            <a:xfrm>
              <a:off x="4894" y="201"/>
              <a:ext cx="106" cy="21"/>
            </a:xfrm>
            <a:custGeom>
              <a:avLst/>
              <a:gdLst>
                <a:gd name="T0" fmla="*/ 4 w 30"/>
                <a:gd name="T1" fmla="*/ 7 h 7"/>
                <a:gd name="T2" fmla="*/ 26 w 30"/>
                <a:gd name="T3" fmla="*/ 7 h 7"/>
                <a:gd name="T4" fmla="*/ 27 w 30"/>
                <a:gd name="T5" fmla="*/ 2 h 7"/>
                <a:gd name="T6" fmla="*/ 2 w 30"/>
                <a:gd name="T7" fmla="*/ 2 h 7"/>
                <a:gd name="T8" fmla="*/ 4 w 3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4" y="7"/>
                  </a:moveTo>
                  <a:cubicBezTo>
                    <a:pt x="11" y="6"/>
                    <a:pt x="18" y="5"/>
                    <a:pt x="26" y="7"/>
                  </a:cubicBezTo>
                  <a:cubicBezTo>
                    <a:pt x="29" y="7"/>
                    <a:pt x="30" y="3"/>
                    <a:pt x="27" y="2"/>
                  </a:cubicBezTo>
                  <a:cubicBezTo>
                    <a:pt x="19" y="0"/>
                    <a:pt x="11" y="1"/>
                    <a:pt x="2" y="2"/>
                  </a:cubicBezTo>
                  <a:cubicBezTo>
                    <a:pt x="0" y="3"/>
                    <a:pt x="1" y="7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6"/>
            <p:cNvSpPr/>
            <p:nvPr/>
          </p:nvSpPr>
          <p:spPr bwMode="auto">
            <a:xfrm>
              <a:off x="4732" y="207"/>
              <a:ext cx="102" cy="27"/>
            </a:xfrm>
            <a:custGeom>
              <a:avLst/>
              <a:gdLst>
                <a:gd name="T0" fmla="*/ 3 w 29"/>
                <a:gd name="T1" fmla="*/ 6 h 9"/>
                <a:gd name="T2" fmla="*/ 26 w 29"/>
                <a:gd name="T3" fmla="*/ 6 h 9"/>
                <a:gd name="T4" fmla="*/ 26 w 29"/>
                <a:gd name="T5" fmla="*/ 1 h 9"/>
                <a:gd name="T6" fmla="*/ 4 w 29"/>
                <a:gd name="T7" fmla="*/ 1 h 9"/>
                <a:gd name="T8" fmla="*/ 3 w 2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">
                  <a:moveTo>
                    <a:pt x="3" y="6"/>
                  </a:moveTo>
                  <a:cubicBezTo>
                    <a:pt x="11" y="9"/>
                    <a:pt x="18" y="6"/>
                    <a:pt x="26" y="6"/>
                  </a:cubicBezTo>
                  <a:cubicBezTo>
                    <a:pt x="29" y="6"/>
                    <a:pt x="29" y="1"/>
                    <a:pt x="26" y="1"/>
                  </a:cubicBezTo>
                  <a:cubicBezTo>
                    <a:pt x="19" y="1"/>
                    <a:pt x="11" y="4"/>
                    <a:pt x="4" y="1"/>
                  </a:cubicBezTo>
                  <a:cubicBezTo>
                    <a:pt x="2" y="0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7"/>
            <p:cNvSpPr/>
            <p:nvPr/>
          </p:nvSpPr>
          <p:spPr bwMode="auto">
            <a:xfrm>
              <a:off x="4608" y="210"/>
              <a:ext cx="81" cy="15"/>
            </a:xfrm>
            <a:custGeom>
              <a:avLst/>
              <a:gdLst>
                <a:gd name="T0" fmla="*/ 3 w 23"/>
                <a:gd name="T1" fmla="*/ 5 h 5"/>
                <a:gd name="T2" fmla="*/ 20 w 23"/>
                <a:gd name="T3" fmla="*/ 5 h 5"/>
                <a:gd name="T4" fmla="*/ 20 w 23"/>
                <a:gd name="T5" fmla="*/ 0 h 5"/>
                <a:gd name="T6" fmla="*/ 3 w 23"/>
                <a:gd name="T7" fmla="*/ 0 h 5"/>
                <a:gd name="T8" fmla="*/ 3 w 2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">
                  <a:moveTo>
                    <a:pt x="3" y="5"/>
                  </a:moveTo>
                  <a:cubicBezTo>
                    <a:pt x="20" y="5"/>
                    <a:pt x="20" y="5"/>
                    <a:pt x="20" y="5"/>
                  </a:cubicBezTo>
                  <a:cubicBezTo>
                    <a:pt x="23" y="5"/>
                    <a:pt x="23" y="0"/>
                    <a:pt x="2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8"/>
            <p:cNvSpPr/>
            <p:nvPr/>
          </p:nvSpPr>
          <p:spPr bwMode="auto">
            <a:xfrm>
              <a:off x="4439" y="201"/>
              <a:ext cx="88" cy="24"/>
            </a:xfrm>
            <a:custGeom>
              <a:avLst/>
              <a:gdLst>
                <a:gd name="T0" fmla="*/ 3 w 25"/>
                <a:gd name="T1" fmla="*/ 6 h 8"/>
                <a:gd name="T2" fmla="*/ 23 w 25"/>
                <a:gd name="T3" fmla="*/ 5 h 8"/>
                <a:gd name="T4" fmla="*/ 20 w 25"/>
                <a:gd name="T5" fmla="*/ 1 h 8"/>
                <a:gd name="T6" fmla="*/ 4 w 25"/>
                <a:gd name="T7" fmla="*/ 1 h 8"/>
                <a:gd name="T8" fmla="*/ 3 w 25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3" y="6"/>
                  </a:moveTo>
                  <a:cubicBezTo>
                    <a:pt x="9" y="7"/>
                    <a:pt x="16" y="8"/>
                    <a:pt x="23" y="5"/>
                  </a:cubicBezTo>
                  <a:cubicBezTo>
                    <a:pt x="25" y="4"/>
                    <a:pt x="23" y="0"/>
                    <a:pt x="20" y="1"/>
                  </a:cubicBezTo>
                  <a:cubicBezTo>
                    <a:pt x="15" y="4"/>
                    <a:pt x="9" y="2"/>
                    <a:pt x="4" y="1"/>
                  </a:cubicBezTo>
                  <a:cubicBezTo>
                    <a:pt x="1" y="1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49"/>
            <p:cNvSpPr/>
            <p:nvPr/>
          </p:nvSpPr>
          <p:spPr bwMode="auto">
            <a:xfrm>
              <a:off x="4273" y="204"/>
              <a:ext cx="110" cy="18"/>
            </a:xfrm>
            <a:custGeom>
              <a:avLst/>
              <a:gdLst>
                <a:gd name="T0" fmla="*/ 3 w 31"/>
                <a:gd name="T1" fmla="*/ 6 h 6"/>
                <a:gd name="T2" fmla="*/ 28 w 31"/>
                <a:gd name="T3" fmla="*/ 5 h 6"/>
                <a:gd name="T4" fmla="*/ 28 w 31"/>
                <a:gd name="T5" fmla="*/ 0 h 6"/>
                <a:gd name="T6" fmla="*/ 3 w 31"/>
                <a:gd name="T7" fmla="*/ 1 h 6"/>
                <a:gd name="T8" fmla="*/ 3 w 3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">
                  <a:moveTo>
                    <a:pt x="3" y="6"/>
                  </a:moveTo>
                  <a:cubicBezTo>
                    <a:pt x="11" y="6"/>
                    <a:pt x="20" y="6"/>
                    <a:pt x="28" y="5"/>
                  </a:cubicBezTo>
                  <a:cubicBezTo>
                    <a:pt x="31" y="4"/>
                    <a:pt x="31" y="0"/>
                    <a:pt x="28" y="0"/>
                  </a:cubicBezTo>
                  <a:cubicBezTo>
                    <a:pt x="20" y="1"/>
                    <a:pt x="11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4150" y="201"/>
              <a:ext cx="99" cy="24"/>
            </a:xfrm>
            <a:custGeom>
              <a:avLst/>
              <a:gdLst>
                <a:gd name="T0" fmla="*/ 4 w 28"/>
                <a:gd name="T1" fmla="*/ 8 h 8"/>
                <a:gd name="T2" fmla="*/ 24 w 28"/>
                <a:gd name="T3" fmla="*/ 7 h 8"/>
                <a:gd name="T4" fmla="*/ 25 w 28"/>
                <a:gd name="T5" fmla="*/ 2 h 8"/>
                <a:gd name="T6" fmla="*/ 3 w 28"/>
                <a:gd name="T7" fmla="*/ 3 h 8"/>
                <a:gd name="T8" fmla="*/ 4 w 2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4" y="8"/>
                  </a:moveTo>
                  <a:cubicBezTo>
                    <a:pt x="10" y="7"/>
                    <a:pt x="17" y="5"/>
                    <a:pt x="24" y="7"/>
                  </a:cubicBezTo>
                  <a:cubicBezTo>
                    <a:pt x="27" y="7"/>
                    <a:pt x="28" y="3"/>
                    <a:pt x="25" y="2"/>
                  </a:cubicBezTo>
                  <a:cubicBezTo>
                    <a:pt x="18" y="0"/>
                    <a:pt x="10" y="2"/>
                    <a:pt x="3" y="3"/>
                  </a:cubicBezTo>
                  <a:cubicBezTo>
                    <a:pt x="0" y="4"/>
                    <a:pt x="1" y="8"/>
                    <a:pt x="4" y="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1"/>
            <p:cNvSpPr/>
            <p:nvPr/>
          </p:nvSpPr>
          <p:spPr bwMode="auto">
            <a:xfrm>
              <a:off x="4016" y="207"/>
              <a:ext cx="102" cy="24"/>
            </a:xfrm>
            <a:custGeom>
              <a:avLst/>
              <a:gdLst>
                <a:gd name="T0" fmla="*/ 3 w 29"/>
                <a:gd name="T1" fmla="*/ 5 h 8"/>
                <a:gd name="T2" fmla="*/ 25 w 29"/>
                <a:gd name="T3" fmla="*/ 7 h 8"/>
                <a:gd name="T4" fmla="*/ 26 w 29"/>
                <a:gd name="T5" fmla="*/ 2 h 8"/>
                <a:gd name="T6" fmla="*/ 3 w 29"/>
                <a:gd name="T7" fmla="*/ 0 h 8"/>
                <a:gd name="T8" fmla="*/ 3 w 29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8">
                  <a:moveTo>
                    <a:pt x="3" y="5"/>
                  </a:moveTo>
                  <a:cubicBezTo>
                    <a:pt x="10" y="5"/>
                    <a:pt x="18" y="5"/>
                    <a:pt x="25" y="7"/>
                  </a:cubicBezTo>
                  <a:cubicBezTo>
                    <a:pt x="28" y="8"/>
                    <a:pt x="29" y="3"/>
                    <a:pt x="26" y="2"/>
                  </a:cubicBezTo>
                  <a:cubicBezTo>
                    <a:pt x="19" y="0"/>
                    <a:pt x="11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2"/>
            <p:cNvSpPr/>
            <p:nvPr/>
          </p:nvSpPr>
          <p:spPr bwMode="auto">
            <a:xfrm>
              <a:off x="3878" y="213"/>
              <a:ext cx="106" cy="18"/>
            </a:xfrm>
            <a:custGeom>
              <a:avLst/>
              <a:gdLst>
                <a:gd name="T0" fmla="*/ 3 w 30"/>
                <a:gd name="T1" fmla="*/ 6 h 6"/>
                <a:gd name="T2" fmla="*/ 28 w 30"/>
                <a:gd name="T3" fmla="*/ 5 h 6"/>
                <a:gd name="T4" fmla="*/ 28 w 30"/>
                <a:gd name="T5" fmla="*/ 0 h 6"/>
                <a:gd name="T6" fmla="*/ 3 w 30"/>
                <a:gd name="T7" fmla="*/ 1 h 6"/>
                <a:gd name="T8" fmla="*/ 3 w 3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" y="6"/>
                  </a:moveTo>
                  <a:cubicBezTo>
                    <a:pt x="11" y="6"/>
                    <a:pt x="19" y="5"/>
                    <a:pt x="28" y="5"/>
                  </a:cubicBezTo>
                  <a:cubicBezTo>
                    <a:pt x="30" y="5"/>
                    <a:pt x="30" y="0"/>
                    <a:pt x="28" y="0"/>
                  </a:cubicBezTo>
                  <a:cubicBezTo>
                    <a:pt x="19" y="0"/>
                    <a:pt x="11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3"/>
            <p:cNvSpPr/>
            <p:nvPr/>
          </p:nvSpPr>
          <p:spPr bwMode="auto">
            <a:xfrm>
              <a:off x="3751" y="207"/>
              <a:ext cx="85" cy="18"/>
            </a:xfrm>
            <a:custGeom>
              <a:avLst/>
              <a:gdLst>
                <a:gd name="T0" fmla="*/ 3 w 24"/>
                <a:gd name="T1" fmla="*/ 5 h 6"/>
                <a:gd name="T2" fmla="*/ 21 w 24"/>
                <a:gd name="T3" fmla="*/ 6 h 6"/>
                <a:gd name="T4" fmla="*/ 21 w 24"/>
                <a:gd name="T5" fmla="*/ 1 h 6"/>
                <a:gd name="T6" fmla="*/ 4 w 24"/>
                <a:gd name="T7" fmla="*/ 0 h 6"/>
                <a:gd name="T8" fmla="*/ 3 w 24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3" y="5"/>
                  </a:moveTo>
                  <a:cubicBezTo>
                    <a:pt x="9" y="6"/>
                    <a:pt x="15" y="6"/>
                    <a:pt x="21" y="6"/>
                  </a:cubicBezTo>
                  <a:cubicBezTo>
                    <a:pt x="24" y="6"/>
                    <a:pt x="24" y="1"/>
                    <a:pt x="21" y="1"/>
                  </a:cubicBezTo>
                  <a:cubicBezTo>
                    <a:pt x="16" y="1"/>
                    <a:pt x="10" y="1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4"/>
            <p:cNvSpPr/>
            <p:nvPr/>
          </p:nvSpPr>
          <p:spPr bwMode="auto">
            <a:xfrm>
              <a:off x="3596" y="207"/>
              <a:ext cx="109" cy="24"/>
            </a:xfrm>
            <a:custGeom>
              <a:avLst/>
              <a:gdLst>
                <a:gd name="T0" fmla="*/ 3 w 31"/>
                <a:gd name="T1" fmla="*/ 7 h 8"/>
                <a:gd name="T2" fmla="*/ 28 w 31"/>
                <a:gd name="T3" fmla="*/ 6 h 8"/>
                <a:gd name="T4" fmla="*/ 27 w 31"/>
                <a:gd name="T5" fmla="*/ 1 h 8"/>
                <a:gd name="T6" fmla="*/ 3 w 31"/>
                <a:gd name="T7" fmla="*/ 2 h 8"/>
                <a:gd name="T8" fmla="*/ 3 w 31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8">
                  <a:moveTo>
                    <a:pt x="3" y="7"/>
                  </a:moveTo>
                  <a:cubicBezTo>
                    <a:pt x="11" y="7"/>
                    <a:pt x="20" y="8"/>
                    <a:pt x="28" y="6"/>
                  </a:cubicBezTo>
                  <a:cubicBezTo>
                    <a:pt x="31" y="5"/>
                    <a:pt x="30" y="0"/>
                    <a:pt x="27" y="1"/>
                  </a:cubicBezTo>
                  <a:cubicBezTo>
                    <a:pt x="19" y="4"/>
                    <a:pt x="11" y="2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5"/>
            <p:cNvSpPr/>
            <p:nvPr/>
          </p:nvSpPr>
          <p:spPr bwMode="auto">
            <a:xfrm>
              <a:off x="3455" y="216"/>
              <a:ext cx="99" cy="18"/>
            </a:xfrm>
            <a:custGeom>
              <a:avLst/>
              <a:gdLst>
                <a:gd name="T0" fmla="*/ 4 w 28"/>
                <a:gd name="T1" fmla="*/ 6 h 6"/>
                <a:gd name="T2" fmla="*/ 25 w 28"/>
                <a:gd name="T3" fmla="*/ 5 h 6"/>
                <a:gd name="T4" fmla="*/ 25 w 28"/>
                <a:gd name="T5" fmla="*/ 0 h 6"/>
                <a:gd name="T6" fmla="*/ 2 w 28"/>
                <a:gd name="T7" fmla="*/ 1 h 6"/>
                <a:gd name="T8" fmla="*/ 4 w 2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4" y="6"/>
                  </a:moveTo>
                  <a:cubicBezTo>
                    <a:pt x="11" y="5"/>
                    <a:pt x="18" y="5"/>
                    <a:pt x="25" y="5"/>
                  </a:cubicBezTo>
                  <a:cubicBezTo>
                    <a:pt x="28" y="5"/>
                    <a:pt x="28" y="0"/>
                    <a:pt x="25" y="0"/>
                  </a:cubicBezTo>
                  <a:cubicBezTo>
                    <a:pt x="18" y="0"/>
                    <a:pt x="10" y="0"/>
                    <a:pt x="2" y="1"/>
                  </a:cubicBezTo>
                  <a:cubicBezTo>
                    <a:pt x="0" y="2"/>
                    <a:pt x="1" y="6"/>
                    <a:pt x="4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56"/>
            <p:cNvSpPr/>
            <p:nvPr/>
          </p:nvSpPr>
          <p:spPr bwMode="auto">
            <a:xfrm>
              <a:off x="3300" y="204"/>
              <a:ext cx="109" cy="21"/>
            </a:xfrm>
            <a:custGeom>
              <a:avLst/>
              <a:gdLst>
                <a:gd name="T0" fmla="*/ 3 w 31"/>
                <a:gd name="T1" fmla="*/ 5 h 7"/>
                <a:gd name="T2" fmla="*/ 28 w 31"/>
                <a:gd name="T3" fmla="*/ 5 h 7"/>
                <a:gd name="T4" fmla="*/ 28 w 31"/>
                <a:gd name="T5" fmla="*/ 0 h 7"/>
                <a:gd name="T6" fmla="*/ 4 w 31"/>
                <a:gd name="T7" fmla="*/ 0 h 7"/>
                <a:gd name="T8" fmla="*/ 3 w 31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3" y="5"/>
                  </a:moveTo>
                  <a:cubicBezTo>
                    <a:pt x="11" y="7"/>
                    <a:pt x="20" y="5"/>
                    <a:pt x="28" y="5"/>
                  </a:cubicBezTo>
                  <a:cubicBezTo>
                    <a:pt x="31" y="5"/>
                    <a:pt x="31" y="0"/>
                    <a:pt x="28" y="0"/>
                  </a:cubicBezTo>
                  <a:cubicBezTo>
                    <a:pt x="20" y="0"/>
                    <a:pt x="12" y="2"/>
                    <a:pt x="4" y="0"/>
                  </a:cubicBezTo>
                  <a:cubicBezTo>
                    <a:pt x="2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3155" y="207"/>
              <a:ext cx="95" cy="21"/>
            </a:xfrm>
            <a:custGeom>
              <a:avLst/>
              <a:gdLst>
                <a:gd name="T0" fmla="*/ 4 w 27"/>
                <a:gd name="T1" fmla="*/ 7 h 7"/>
                <a:gd name="T2" fmla="*/ 23 w 27"/>
                <a:gd name="T3" fmla="*/ 6 h 7"/>
                <a:gd name="T4" fmla="*/ 24 w 27"/>
                <a:gd name="T5" fmla="*/ 1 h 7"/>
                <a:gd name="T6" fmla="*/ 3 w 27"/>
                <a:gd name="T7" fmla="*/ 2 h 7"/>
                <a:gd name="T8" fmla="*/ 4 w 2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7">
                  <a:moveTo>
                    <a:pt x="4" y="7"/>
                  </a:moveTo>
                  <a:cubicBezTo>
                    <a:pt x="10" y="6"/>
                    <a:pt x="17" y="4"/>
                    <a:pt x="23" y="6"/>
                  </a:cubicBezTo>
                  <a:cubicBezTo>
                    <a:pt x="26" y="6"/>
                    <a:pt x="27" y="2"/>
                    <a:pt x="24" y="1"/>
                  </a:cubicBezTo>
                  <a:cubicBezTo>
                    <a:pt x="17" y="0"/>
                    <a:pt x="10" y="1"/>
                    <a:pt x="3" y="2"/>
                  </a:cubicBezTo>
                  <a:cubicBezTo>
                    <a:pt x="0" y="3"/>
                    <a:pt x="1" y="7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982" y="204"/>
              <a:ext cx="120" cy="30"/>
            </a:xfrm>
            <a:custGeom>
              <a:avLst/>
              <a:gdLst>
                <a:gd name="T0" fmla="*/ 3 w 34"/>
                <a:gd name="T1" fmla="*/ 9 h 10"/>
                <a:gd name="T2" fmla="*/ 16 w 34"/>
                <a:gd name="T3" fmla="*/ 8 h 10"/>
                <a:gd name="T4" fmla="*/ 29 w 34"/>
                <a:gd name="T5" fmla="*/ 9 h 10"/>
                <a:gd name="T6" fmla="*/ 32 w 34"/>
                <a:gd name="T7" fmla="*/ 5 h 10"/>
                <a:gd name="T8" fmla="*/ 3 w 34"/>
                <a:gd name="T9" fmla="*/ 4 h 10"/>
                <a:gd name="T10" fmla="*/ 3 w 34"/>
                <a:gd name="T1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">
                  <a:moveTo>
                    <a:pt x="3" y="9"/>
                  </a:moveTo>
                  <a:cubicBezTo>
                    <a:pt x="8" y="9"/>
                    <a:pt x="12" y="8"/>
                    <a:pt x="16" y="8"/>
                  </a:cubicBezTo>
                  <a:cubicBezTo>
                    <a:pt x="21" y="7"/>
                    <a:pt x="26" y="7"/>
                    <a:pt x="29" y="9"/>
                  </a:cubicBezTo>
                  <a:cubicBezTo>
                    <a:pt x="32" y="10"/>
                    <a:pt x="34" y="6"/>
                    <a:pt x="32" y="5"/>
                  </a:cubicBezTo>
                  <a:cubicBezTo>
                    <a:pt x="23" y="0"/>
                    <a:pt x="12" y="4"/>
                    <a:pt x="3" y="4"/>
                  </a:cubicBezTo>
                  <a:cubicBezTo>
                    <a:pt x="0" y="4"/>
                    <a:pt x="0" y="9"/>
                    <a:pt x="3" y="9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841" y="213"/>
              <a:ext cx="106" cy="24"/>
            </a:xfrm>
            <a:custGeom>
              <a:avLst/>
              <a:gdLst>
                <a:gd name="T0" fmla="*/ 2 w 30"/>
                <a:gd name="T1" fmla="*/ 6 h 8"/>
                <a:gd name="T2" fmla="*/ 27 w 30"/>
                <a:gd name="T3" fmla="*/ 5 h 8"/>
                <a:gd name="T4" fmla="*/ 26 w 30"/>
                <a:gd name="T5" fmla="*/ 0 h 8"/>
                <a:gd name="T6" fmla="*/ 4 w 30"/>
                <a:gd name="T7" fmla="*/ 1 h 8"/>
                <a:gd name="T8" fmla="*/ 2 w 30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2" y="6"/>
                  </a:moveTo>
                  <a:cubicBezTo>
                    <a:pt x="11" y="8"/>
                    <a:pt x="19" y="6"/>
                    <a:pt x="27" y="5"/>
                  </a:cubicBezTo>
                  <a:cubicBezTo>
                    <a:pt x="30" y="4"/>
                    <a:pt x="29" y="0"/>
                    <a:pt x="26" y="0"/>
                  </a:cubicBezTo>
                  <a:cubicBezTo>
                    <a:pt x="18" y="1"/>
                    <a:pt x="11" y="3"/>
                    <a:pt x="4" y="1"/>
                  </a:cubicBezTo>
                  <a:cubicBezTo>
                    <a:pt x="1" y="1"/>
                    <a:pt x="0" y="5"/>
                    <a:pt x="2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686" y="210"/>
              <a:ext cx="85" cy="18"/>
            </a:xfrm>
            <a:custGeom>
              <a:avLst/>
              <a:gdLst>
                <a:gd name="T0" fmla="*/ 3 w 24"/>
                <a:gd name="T1" fmla="*/ 6 h 6"/>
                <a:gd name="T2" fmla="*/ 20 w 24"/>
                <a:gd name="T3" fmla="*/ 6 h 6"/>
                <a:gd name="T4" fmla="*/ 21 w 24"/>
                <a:gd name="T5" fmla="*/ 1 h 6"/>
                <a:gd name="T6" fmla="*/ 3 w 24"/>
                <a:gd name="T7" fmla="*/ 1 h 6"/>
                <a:gd name="T8" fmla="*/ 3 w 2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3" y="6"/>
                  </a:moveTo>
                  <a:cubicBezTo>
                    <a:pt x="9" y="6"/>
                    <a:pt x="14" y="5"/>
                    <a:pt x="20" y="6"/>
                  </a:cubicBezTo>
                  <a:cubicBezTo>
                    <a:pt x="23" y="6"/>
                    <a:pt x="24" y="2"/>
                    <a:pt x="21" y="1"/>
                  </a:cubicBezTo>
                  <a:cubicBezTo>
                    <a:pt x="15" y="0"/>
                    <a:pt x="9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1"/>
            <p:cNvSpPr/>
            <p:nvPr/>
          </p:nvSpPr>
          <p:spPr bwMode="auto">
            <a:xfrm>
              <a:off x="2531" y="210"/>
              <a:ext cx="95" cy="18"/>
            </a:xfrm>
            <a:custGeom>
              <a:avLst/>
              <a:gdLst>
                <a:gd name="T0" fmla="*/ 3 w 27"/>
                <a:gd name="T1" fmla="*/ 5 h 6"/>
                <a:gd name="T2" fmla="*/ 24 w 27"/>
                <a:gd name="T3" fmla="*/ 6 h 6"/>
                <a:gd name="T4" fmla="*/ 24 w 27"/>
                <a:gd name="T5" fmla="*/ 1 h 6"/>
                <a:gd name="T6" fmla="*/ 4 w 27"/>
                <a:gd name="T7" fmla="*/ 0 h 6"/>
                <a:gd name="T8" fmla="*/ 3 w 27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3" y="5"/>
                  </a:moveTo>
                  <a:cubicBezTo>
                    <a:pt x="10" y="6"/>
                    <a:pt x="17" y="6"/>
                    <a:pt x="24" y="6"/>
                  </a:cubicBezTo>
                  <a:cubicBezTo>
                    <a:pt x="27" y="6"/>
                    <a:pt x="27" y="1"/>
                    <a:pt x="24" y="1"/>
                  </a:cubicBezTo>
                  <a:cubicBezTo>
                    <a:pt x="17" y="1"/>
                    <a:pt x="11" y="1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62"/>
            <p:cNvSpPr/>
            <p:nvPr/>
          </p:nvSpPr>
          <p:spPr bwMode="auto">
            <a:xfrm>
              <a:off x="2393" y="213"/>
              <a:ext cx="102" cy="18"/>
            </a:xfrm>
            <a:custGeom>
              <a:avLst/>
              <a:gdLst>
                <a:gd name="T0" fmla="*/ 2 w 29"/>
                <a:gd name="T1" fmla="*/ 6 h 6"/>
                <a:gd name="T2" fmla="*/ 26 w 29"/>
                <a:gd name="T3" fmla="*/ 5 h 6"/>
                <a:gd name="T4" fmla="*/ 26 w 29"/>
                <a:gd name="T5" fmla="*/ 0 h 6"/>
                <a:gd name="T6" fmla="*/ 2 w 29"/>
                <a:gd name="T7" fmla="*/ 1 h 6"/>
                <a:gd name="T8" fmla="*/ 2 w 2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" y="6"/>
                  </a:moveTo>
                  <a:cubicBezTo>
                    <a:pt x="10" y="5"/>
                    <a:pt x="18" y="5"/>
                    <a:pt x="26" y="5"/>
                  </a:cubicBezTo>
                  <a:cubicBezTo>
                    <a:pt x="29" y="5"/>
                    <a:pt x="29" y="0"/>
                    <a:pt x="26" y="0"/>
                  </a:cubicBezTo>
                  <a:cubicBezTo>
                    <a:pt x="18" y="0"/>
                    <a:pt x="10" y="0"/>
                    <a:pt x="2" y="1"/>
                  </a:cubicBezTo>
                  <a:cubicBezTo>
                    <a:pt x="0" y="2"/>
                    <a:pt x="0" y="6"/>
                    <a:pt x="2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3"/>
            <p:cNvSpPr/>
            <p:nvPr/>
          </p:nvSpPr>
          <p:spPr bwMode="auto">
            <a:xfrm>
              <a:off x="2231" y="216"/>
              <a:ext cx="116" cy="18"/>
            </a:xfrm>
            <a:custGeom>
              <a:avLst/>
              <a:gdLst>
                <a:gd name="T0" fmla="*/ 3 w 33"/>
                <a:gd name="T1" fmla="*/ 5 h 6"/>
                <a:gd name="T2" fmla="*/ 29 w 33"/>
                <a:gd name="T3" fmla="*/ 6 h 6"/>
                <a:gd name="T4" fmla="*/ 30 w 33"/>
                <a:gd name="T5" fmla="*/ 6 h 6"/>
                <a:gd name="T6" fmla="*/ 30 w 33"/>
                <a:gd name="T7" fmla="*/ 6 h 6"/>
                <a:gd name="T8" fmla="*/ 30 w 33"/>
                <a:gd name="T9" fmla="*/ 1 h 6"/>
                <a:gd name="T10" fmla="*/ 4 w 33"/>
                <a:gd name="T11" fmla="*/ 0 h 6"/>
                <a:gd name="T12" fmla="*/ 3 w 3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">
                  <a:moveTo>
                    <a:pt x="3" y="5"/>
                  </a:moveTo>
                  <a:cubicBezTo>
                    <a:pt x="11" y="6"/>
                    <a:pt x="21" y="5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3" y="6"/>
                    <a:pt x="33" y="2"/>
                    <a:pt x="30" y="1"/>
                  </a:cubicBezTo>
                  <a:cubicBezTo>
                    <a:pt x="21" y="1"/>
                    <a:pt x="12" y="2"/>
                    <a:pt x="4" y="0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4"/>
            <p:cNvSpPr/>
            <p:nvPr/>
          </p:nvSpPr>
          <p:spPr bwMode="auto">
            <a:xfrm>
              <a:off x="2100" y="222"/>
              <a:ext cx="103" cy="15"/>
            </a:xfrm>
            <a:custGeom>
              <a:avLst/>
              <a:gdLst>
                <a:gd name="T0" fmla="*/ 3 w 29"/>
                <a:gd name="T1" fmla="*/ 5 h 5"/>
                <a:gd name="T2" fmla="*/ 26 w 29"/>
                <a:gd name="T3" fmla="*/ 5 h 5"/>
                <a:gd name="T4" fmla="*/ 26 w 29"/>
                <a:gd name="T5" fmla="*/ 0 h 5"/>
                <a:gd name="T6" fmla="*/ 3 w 29"/>
                <a:gd name="T7" fmla="*/ 0 h 5"/>
                <a:gd name="T8" fmla="*/ 3 w 2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">
                  <a:moveTo>
                    <a:pt x="3" y="5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9" y="5"/>
                    <a:pt x="29" y="0"/>
                    <a:pt x="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5"/>
            <p:cNvSpPr/>
            <p:nvPr/>
          </p:nvSpPr>
          <p:spPr bwMode="auto">
            <a:xfrm>
              <a:off x="1984" y="216"/>
              <a:ext cx="99" cy="24"/>
            </a:xfrm>
            <a:custGeom>
              <a:avLst/>
              <a:gdLst>
                <a:gd name="T0" fmla="*/ 4 w 28"/>
                <a:gd name="T1" fmla="*/ 6 h 8"/>
                <a:gd name="T2" fmla="*/ 24 w 28"/>
                <a:gd name="T3" fmla="*/ 7 h 8"/>
                <a:gd name="T4" fmla="*/ 25 w 28"/>
                <a:gd name="T5" fmla="*/ 3 h 8"/>
                <a:gd name="T6" fmla="*/ 3 w 28"/>
                <a:gd name="T7" fmla="*/ 1 h 8"/>
                <a:gd name="T8" fmla="*/ 4 w 2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">
                  <a:moveTo>
                    <a:pt x="4" y="6"/>
                  </a:moveTo>
                  <a:cubicBezTo>
                    <a:pt x="11" y="4"/>
                    <a:pt x="17" y="5"/>
                    <a:pt x="24" y="7"/>
                  </a:cubicBezTo>
                  <a:cubicBezTo>
                    <a:pt x="27" y="8"/>
                    <a:pt x="28" y="3"/>
                    <a:pt x="25" y="3"/>
                  </a:cubicBezTo>
                  <a:cubicBezTo>
                    <a:pt x="18" y="0"/>
                    <a:pt x="10" y="0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6"/>
            <p:cNvSpPr/>
            <p:nvPr/>
          </p:nvSpPr>
          <p:spPr bwMode="auto">
            <a:xfrm>
              <a:off x="1857" y="207"/>
              <a:ext cx="99" cy="18"/>
            </a:xfrm>
            <a:custGeom>
              <a:avLst/>
              <a:gdLst>
                <a:gd name="T0" fmla="*/ 3 w 28"/>
                <a:gd name="T1" fmla="*/ 5 h 6"/>
                <a:gd name="T2" fmla="*/ 25 w 28"/>
                <a:gd name="T3" fmla="*/ 6 h 6"/>
                <a:gd name="T4" fmla="*/ 25 w 28"/>
                <a:gd name="T5" fmla="*/ 1 h 6"/>
                <a:gd name="T6" fmla="*/ 3 w 28"/>
                <a:gd name="T7" fmla="*/ 0 h 6"/>
                <a:gd name="T8" fmla="*/ 3 w 28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3" y="5"/>
                  </a:moveTo>
                  <a:cubicBezTo>
                    <a:pt x="10" y="6"/>
                    <a:pt x="17" y="6"/>
                    <a:pt x="25" y="6"/>
                  </a:cubicBezTo>
                  <a:cubicBezTo>
                    <a:pt x="28" y="6"/>
                    <a:pt x="28" y="1"/>
                    <a:pt x="25" y="1"/>
                  </a:cubicBezTo>
                  <a:cubicBezTo>
                    <a:pt x="17" y="1"/>
                    <a:pt x="10" y="1"/>
                    <a:pt x="3" y="0"/>
                  </a:cubicBezTo>
                  <a:cubicBezTo>
                    <a:pt x="0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1723" y="213"/>
              <a:ext cx="109" cy="21"/>
            </a:xfrm>
            <a:custGeom>
              <a:avLst/>
              <a:gdLst>
                <a:gd name="T0" fmla="*/ 4 w 31"/>
                <a:gd name="T1" fmla="*/ 7 h 7"/>
                <a:gd name="T2" fmla="*/ 28 w 31"/>
                <a:gd name="T3" fmla="*/ 5 h 7"/>
                <a:gd name="T4" fmla="*/ 28 w 31"/>
                <a:gd name="T5" fmla="*/ 0 h 7"/>
                <a:gd name="T6" fmla="*/ 3 w 31"/>
                <a:gd name="T7" fmla="*/ 2 h 7"/>
                <a:gd name="T8" fmla="*/ 4 w 3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">
                  <a:moveTo>
                    <a:pt x="4" y="7"/>
                  </a:moveTo>
                  <a:cubicBezTo>
                    <a:pt x="12" y="5"/>
                    <a:pt x="20" y="5"/>
                    <a:pt x="28" y="5"/>
                  </a:cubicBezTo>
                  <a:cubicBezTo>
                    <a:pt x="31" y="5"/>
                    <a:pt x="31" y="0"/>
                    <a:pt x="28" y="0"/>
                  </a:cubicBezTo>
                  <a:cubicBezTo>
                    <a:pt x="20" y="0"/>
                    <a:pt x="11" y="1"/>
                    <a:pt x="3" y="2"/>
                  </a:cubicBezTo>
                  <a:cubicBezTo>
                    <a:pt x="0" y="3"/>
                    <a:pt x="1" y="7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8"/>
            <p:cNvSpPr/>
            <p:nvPr/>
          </p:nvSpPr>
          <p:spPr bwMode="auto">
            <a:xfrm>
              <a:off x="1592" y="210"/>
              <a:ext cx="103" cy="21"/>
            </a:xfrm>
            <a:custGeom>
              <a:avLst/>
              <a:gdLst>
                <a:gd name="T0" fmla="*/ 3 w 29"/>
                <a:gd name="T1" fmla="*/ 5 h 7"/>
                <a:gd name="T2" fmla="*/ 26 w 29"/>
                <a:gd name="T3" fmla="*/ 6 h 7"/>
                <a:gd name="T4" fmla="*/ 26 w 29"/>
                <a:gd name="T5" fmla="*/ 1 h 7"/>
                <a:gd name="T6" fmla="*/ 3 w 29"/>
                <a:gd name="T7" fmla="*/ 0 h 7"/>
                <a:gd name="T8" fmla="*/ 3 w 29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7">
                  <a:moveTo>
                    <a:pt x="3" y="5"/>
                  </a:moveTo>
                  <a:cubicBezTo>
                    <a:pt x="11" y="5"/>
                    <a:pt x="18" y="7"/>
                    <a:pt x="26" y="6"/>
                  </a:cubicBezTo>
                  <a:cubicBezTo>
                    <a:pt x="29" y="6"/>
                    <a:pt x="29" y="1"/>
                    <a:pt x="26" y="1"/>
                  </a:cubicBezTo>
                  <a:cubicBezTo>
                    <a:pt x="18" y="2"/>
                    <a:pt x="11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69"/>
            <p:cNvSpPr/>
            <p:nvPr/>
          </p:nvSpPr>
          <p:spPr bwMode="auto">
            <a:xfrm>
              <a:off x="1444" y="210"/>
              <a:ext cx="103" cy="18"/>
            </a:xfrm>
            <a:custGeom>
              <a:avLst/>
              <a:gdLst>
                <a:gd name="T0" fmla="*/ 3 w 29"/>
                <a:gd name="T1" fmla="*/ 6 h 6"/>
                <a:gd name="T2" fmla="*/ 26 w 29"/>
                <a:gd name="T3" fmla="*/ 5 h 6"/>
                <a:gd name="T4" fmla="*/ 26 w 29"/>
                <a:gd name="T5" fmla="*/ 0 h 6"/>
                <a:gd name="T6" fmla="*/ 3 w 29"/>
                <a:gd name="T7" fmla="*/ 1 h 6"/>
                <a:gd name="T8" fmla="*/ 3 w 2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3" y="6"/>
                  </a:moveTo>
                  <a:cubicBezTo>
                    <a:pt x="10" y="6"/>
                    <a:pt x="18" y="6"/>
                    <a:pt x="26" y="5"/>
                  </a:cubicBezTo>
                  <a:cubicBezTo>
                    <a:pt x="29" y="4"/>
                    <a:pt x="29" y="0"/>
                    <a:pt x="26" y="0"/>
                  </a:cubicBezTo>
                  <a:cubicBezTo>
                    <a:pt x="18" y="1"/>
                    <a:pt x="10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70"/>
            <p:cNvSpPr/>
            <p:nvPr/>
          </p:nvSpPr>
          <p:spPr bwMode="auto">
            <a:xfrm>
              <a:off x="1296" y="207"/>
              <a:ext cx="88" cy="18"/>
            </a:xfrm>
            <a:custGeom>
              <a:avLst/>
              <a:gdLst>
                <a:gd name="T0" fmla="*/ 2 w 25"/>
                <a:gd name="T1" fmla="*/ 5 h 6"/>
                <a:gd name="T2" fmla="*/ 21 w 25"/>
                <a:gd name="T3" fmla="*/ 6 h 6"/>
                <a:gd name="T4" fmla="*/ 22 w 25"/>
                <a:gd name="T5" fmla="*/ 1 h 6"/>
                <a:gd name="T6" fmla="*/ 2 w 25"/>
                <a:gd name="T7" fmla="*/ 0 h 6"/>
                <a:gd name="T8" fmla="*/ 2 w 2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">
                  <a:moveTo>
                    <a:pt x="2" y="5"/>
                  </a:moveTo>
                  <a:cubicBezTo>
                    <a:pt x="9" y="5"/>
                    <a:pt x="15" y="5"/>
                    <a:pt x="21" y="6"/>
                  </a:cubicBezTo>
                  <a:cubicBezTo>
                    <a:pt x="24" y="6"/>
                    <a:pt x="25" y="2"/>
                    <a:pt x="22" y="1"/>
                  </a:cubicBezTo>
                  <a:cubicBezTo>
                    <a:pt x="16" y="0"/>
                    <a:pt x="9" y="0"/>
                    <a:pt x="2" y="0"/>
                  </a:cubicBezTo>
                  <a:cubicBezTo>
                    <a:pt x="0" y="0"/>
                    <a:pt x="0" y="5"/>
                    <a:pt x="2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71"/>
            <p:cNvSpPr/>
            <p:nvPr/>
          </p:nvSpPr>
          <p:spPr bwMode="auto">
            <a:xfrm>
              <a:off x="1155" y="204"/>
              <a:ext cx="102" cy="18"/>
            </a:xfrm>
            <a:custGeom>
              <a:avLst/>
              <a:gdLst>
                <a:gd name="T0" fmla="*/ 3 w 29"/>
                <a:gd name="T1" fmla="*/ 6 h 6"/>
                <a:gd name="T2" fmla="*/ 26 w 29"/>
                <a:gd name="T3" fmla="*/ 6 h 6"/>
                <a:gd name="T4" fmla="*/ 26 w 29"/>
                <a:gd name="T5" fmla="*/ 1 h 6"/>
                <a:gd name="T6" fmla="*/ 3 w 29"/>
                <a:gd name="T7" fmla="*/ 1 h 6"/>
                <a:gd name="T8" fmla="*/ 3 w 2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3" y="6"/>
                  </a:moveTo>
                  <a:cubicBezTo>
                    <a:pt x="11" y="6"/>
                    <a:pt x="18" y="5"/>
                    <a:pt x="26" y="6"/>
                  </a:cubicBezTo>
                  <a:cubicBezTo>
                    <a:pt x="29" y="6"/>
                    <a:pt x="28" y="2"/>
                    <a:pt x="26" y="1"/>
                  </a:cubicBezTo>
                  <a:cubicBezTo>
                    <a:pt x="18" y="0"/>
                    <a:pt x="11" y="1"/>
                    <a:pt x="3" y="1"/>
                  </a:cubicBezTo>
                  <a:cubicBezTo>
                    <a:pt x="1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72"/>
            <p:cNvSpPr/>
            <p:nvPr/>
          </p:nvSpPr>
          <p:spPr bwMode="auto">
            <a:xfrm>
              <a:off x="1046" y="201"/>
              <a:ext cx="91" cy="24"/>
            </a:xfrm>
            <a:custGeom>
              <a:avLst/>
              <a:gdLst>
                <a:gd name="T0" fmla="*/ 4 w 26"/>
                <a:gd name="T1" fmla="*/ 7 h 8"/>
                <a:gd name="T2" fmla="*/ 22 w 26"/>
                <a:gd name="T3" fmla="*/ 7 h 8"/>
                <a:gd name="T4" fmla="*/ 23 w 26"/>
                <a:gd name="T5" fmla="*/ 2 h 8"/>
                <a:gd name="T6" fmla="*/ 3 w 26"/>
                <a:gd name="T7" fmla="*/ 2 h 8"/>
                <a:gd name="T8" fmla="*/ 4 w 26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8">
                  <a:moveTo>
                    <a:pt x="4" y="7"/>
                  </a:moveTo>
                  <a:cubicBezTo>
                    <a:pt x="10" y="6"/>
                    <a:pt x="17" y="5"/>
                    <a:pt x="22" y="7"/>
                  </a:cubicBezTo>
                  <a:cubicBezTo>
                    <a:pt x="25" y="8"/>
                    <a:pt x="26" y="3"/>
                    <a:pt x="23" y="2"/>
                  </a:cubicBezTo>
                  <a:cubicBezTo>
                    <a:pt x="17" y="0"/>
                    <a:pt x="10" y="1"/>
                    <a:pt x="3" y="2"/>
                  </a:cubicBezTo>
                  <a:cubicBezTo>
                    <a:pt x="0" y="3"/>
                    <a:pt x="2" y="7"/>
                    <a:pt x="4" y="7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73"/>
            <p:cNvSpPr/>
            <p:nvPr/>
          </p:nvSpPr>
          <p:spPr bwMode="auto">
            <a:xfrm>
              <a:off x="894" y="204"/>
              <a:ext cx="106" cy="18"/>
            </a:xfrm>
            <a:custGeom>
              <a:avLst/>
              <a:gdLst>
                <a:gd name="T0" fmla="*/ 3 w 30"/>
                <a:gd name="T1" fmla="*/ 5 h 6"/>
                <a:gd name="T2" fmla="*/ 27 w 30"/>
                <a:gd name="T3" fmla="*/ 6 h 6"/>
                <a:gd name="T4" fmla="*/ 27 w 30"/>
                <a:gd name="T5" fmla="*/ 1 h 6"/>
                <a:gd name="T6" fmla="*/ 3 w 30"/>
                <a:gd name="T7" fmla="*/ 0 h 6"/>
                <a:gd name="T8" fmla="*/ 3 w 30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" y="5"/>
                  </a:moveTo>
                  <a:cubicBezTo>
                    <a:pt x="11" y="5"/>
                    <a:pt x="19" y="5"/>
                    <a:pt x="27" y="6"/>
                  </a:cubicBezTo>
                  <a:cubicBezTo>
                    <a:pt x="30" y="6"/>
                    <a:pt x="30" y="2"/>
                    <a:pt x="27" y="1"/>
                  </a:cubicBezTo>
                  <a:cubicBezTo>
                    <a:pt x="19" y="0"/>
                    <a:pt x="11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74"/>
            <p:cNvSpPr/>
            <p:nvPr/>
          </p:nvSpPr>
          <p:spPr bwMode="auto">
            <a:xfrm>
              <a:off x="756" y="201"/>
              <a:ext cx="106" cy="24"/>
            </a:xfrm>
            <a:custGeom>
              <a:avLst/>
              <a:gdLst>
                <a:gd name="T0" fmla="*/ 3 w 30"/>
                <a:gd name="T1" fmla="*/ 6 h 8"/>
                <a:gd name="T2" fmla="*/ 27 w 30"/>
                <a:gd name="T3" fmla="*/ 7 h 8"/>
                <a:gd name="T4" fmla="*/ 27 w 30"/>
                <a:gd name="T5" fmla="*/ 2 h 8"/>
                <a:gd name="T6" fmla="*/ 4 w 30"/>
                <a:gd name="T7" fmla="*/ 1 h 8"/>
                <a:gd name="T8" fmla="*/ 3 w 30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3" y="6"/>
                  </a:moveTo>
                  <a:cubicBezTo>
                    <a:pt x="11" y="8"/>
                    <a:pt x="19" y="7"/>
                    <a:pt x="27" y="7"/>
                  </a:cubicBezTo>
                  <a:cubicBezTo>
                    <a:pt x="30" y="7"/>
                    <a:pt x="30" y="2"/>
                    <a:pt x="27" y="2"/>
                  </a:cubicBezTo>
                  <a:cubicBezTo>
                    <a:pt x="19" y="2"/>
                    <a:pt x="12" y="3"/>
                    <a:pt x="4" y="1"/>
                  </a:cubicBezTo>
                  <a:cubicBezTo>
                    <a:pt x="1" y="0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75"/>
            <p:cNvSpPr/>
            <p:nvPr/>
          </p:nvSpPr>
          <p:spPr bwMode="auto">
            <a:xfrm>
              <a:off x="629" y="201"/>
              <a:ext cx="92" cy="18"/>
            </a:xfrm>
            <a:custGeom>
              <a:avLst/>
              <a:gdLst>
                <a:gd name="T0" fmla="*/ 3 w 26"/>
                <a:gd name="T1" fmla="*/ 5 h 6"/>
                <a:gd name="T2" fmla="*/ 22 w 26"/>
                <a:gd name="T3" fmla="*/ 6 h 6"/>
                <a:gd name="T4" fmla="*/ 23 w 26"/>
                <a:gd name="T5" fmla="*/ 1 h 6"/>
                <a:gd name="T6" fmla="*/ 3 w 26"/>
                <a:gd name="T7" fmla="*/ 0 h 6"/>
                <a:gd name="T8" fmla="*/ 3 w 2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3" y="5"/>
                  </a:moveTo>
                  <a:cubicBezTo>
                    <a:pt x="9" y="5"/>
                    <a:pt x="16" y="5"/>
                    <a:pt x="22" y="6"/>
                  </a:cubicBezTo>
                  <a:cubicBezTo>
                    <a:pt x="25" y="6"/>
                    <a:pt x="26" y="2"/>
                    <a:pt x="23" y="1"/>
                  </a:cubicBezTo>
                  <a:cubicBezTo>
                    <a:pt x="17" y="0"/>
                    <a:pt x="10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76"/>
            <p:cNvSpPr/>
            <p:nvPr/>
          </p:nvSpPr>
          <p:spPr bwMode="auto">
            <a:xfrm>
              <a:off x="488" y="195"/>
              <a:ext cx="113" cy="27"/>
            </a:xfrm>
            <a:custGeom>
              <a:avLst/>
              <a:gdLst>
                <a:gd name="T0" fmla="*/ 4 w 32"/>
                <a:gd name="T1" fmla="*/ 8 h 9"/>
                <a:gd name="T2" fmla="*/ 29 w 32"/>
                <a:gd name="T3" fmla="*/ 7 h 9"/>
                <a:gd name="T4" fmla="*/ 29 w 32"/>
                <a:gd name="T5" fmla="*/ 2 h 9"/>
                <a:gd name="T6" fmla="*/ 3 w 32"/>
                <a:gd name="T7" fmla="*/ 3 h 9"/>
                <a:gd name="T8" fmla="*/ 4 w 32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9">
                  <a:moveTo>
                    <a:pt x="4" y="8"/>
                  </a:moveTo>
                  <a:cubicBezTo>
                    <a:pt x="12" y="5"/>
                    <a:pt x="21" y="7"/>
                    <a:pt x="29" y="7"/>
                  </a:cubicBezTo>
                  <a:cubicBezTo>
                    <a:pt x="32" y="7"/>
                    <a:pt x="32" y="2"/>
                    <a:pt x="29" y="2"/>
                  </a:cubicBezTo>
                  <a:cubicBezTo>
                    <a:pt x="21" y="2"/>
                    <a:pt x="11" y="0"/>
                    <a:pt x="3" y="3"/>
                  </a:cubicBezTo>
                  <a:cubicBezTo>
                    <a:pt x="0" y="4"/>
                    <a:pt x="2" y="9"/>
                    <a:pt x="4" y="8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77"/>
            <p:cNvSpPr/>
            <p:nvPr/>
          </p:nvSpPr>
          <p:spPr bwMode="auto">
            <a:xfrm>
              <a:off x="368" y="204"/>
              <a:ext cx="96" cy="18"/>
            </a:xfrm>
            <a:custGeom>
              <a:avLst/>
              <a:gdLst>
                <a:gd name="T0" fmla="*/ 5 w 27"/>
                <a:gd name="T1" fmla="*/ 6 h 6"/>
                <a:gd name="T2" fmla="*/ 24 w 27"/>
                <a:gd name="T3" fmla="*/ 5 h 6"/>
                <a:gd name="T4" fmla="*/ 24 w 27"/>
                <a:gd name="T5" fmla="*/ 0 h 6"/>
                <a:gd name="T6" fmla="*/ 3 w 27"/>
                <a:gd name="T7" fmla="*/ 1 h 6"/>
                <a:gd name="T8" fmla="*/ 5 w 2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5" y="6"/>
                  </a:moveTo>
                  <a:cubicBezTo>
                    <a:pt x="11" y="5"/>
                    <a:pt x="18" y="5"/>
                    <a:pt x="24" y="5"/>
                  </a:cubicBezTo>
                  <a:cubicBezTo>
                    <a:pt x="27" y="5"/>
                    <a:pt x="27" y="0"/>
                    <a:pt x="24" y="0"/>
                  </a:cubicBezTo>
                  <a:cubicBezTo>
                    <a:pt x="17" y="0"/>
                    <a:pt x="10" y="0"/>
                    <a:pt x="3" y="1"/>
                  </a:cubicBezTo>
                  <a:cubicBezTo>
                    <a:pt x="0" y="2"/>
                    <a:pt x="2" y="6"/>
                    <a:pt x="5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78"/>
            <p:cNvSpPr/>
            <p:nvPr/>
          </p:nvSpPr>
          <p:spPr bwMode="auto">
            <a:xfrm>
              <a:off x="256" y="201"/>
              <a:ext cx="105" cy="18"/>
            </a:xfrm>
            <a:custGeom>
              <a:avLst/>
              <a:gdLst>
                <a:gd name="T0" fmla="*/ 3 w 30"/>
                <a:gd name="T1" fmla="*/ 6 h 6"/>
                <a:gd name="T2" fmla="*/ 28 w 30"/>
                <a:gd name="T3" fmla="*/ 5 h 6"/>
                <a:gd name="T4" fmla="*/ 28 w 30"/>
                <a:gd name="T5" fmla="*/ 0 h 6"/>
                <a:gd name="T6" fmla="*/ 3 w 30"/>
                <a:gd name="T7" fmla="*/ 1 h 6"/>
                <a:gd name="T8" fmla="*/ 3 w 3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" y="6"/>
                  </a:moveTo>
                  <a:cubicBezTo>
                    <a:pt x="11" y="6"/>
                    <a:pt x="19" y="5"/>
                    <a:pt x="28" y="5"/>
                  </a:cubicBezTo>
                  <a:cubicBezTo>
                    <a:pt x="30" y="5"/>
                    <a:pt x="30" y="0"/>
                    <a:pt x="28" y="0"/>
                  </a:cubicBezTo>
                  <a:cubicBezTo>
                    <a:pt x="19" y="0"/>
                    <a:pt x="11" y="1"/>
                    <a:pt x="3" y="1"/>
                  </a:cubicBezTo>
                  <a:cubicBezTo>
                    <a:pt x="0" y="1"/>
                    <a:pt x="0" y="6"/>
                    <a:pt x="3" y="6"/>
                  </a:cubicBezTo>
                  <a:close/>
                </a:path>
              </a:pathLst>
            </a:custGeom>
            <a:solidFill>
              <a:srgbClr val="13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59199" y="-1"/>
            <a:ext cx="3432801" cy="397566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248961"/>
            <a:ext cx="4345577" cy="3609039"/>
          </a:xfrm>
          <a:prstGeom prst="rect">
            <a:avLst/>
          </a:prstGeom>
        </p:spPr>
      </p:pic>
      <p:sp>
        <p:nvSpPr>
          <p:cNvPr id="184" name="Text Box 183"/>
          <p:cNvSpPr txBox="1"/>
          <p:nvPr/>
        </p:nvSpPr>
        <p:spPr>
          <a:xfrm>
            <a:off x="302895" y="1386840"/>
            <a:ext cx="998601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solidFill>
                  <a:srgbClr val="7030A0"/>
                </a:solidFill>
              </a:rPr>
              <a:t>This activity is the part of the application form titled OTHER ACTIVITIES. Its organisation           can be funded from the PMI budget line.</a:t>
            </a:r>
            <a:endParaRPr lang="en-US" sz="2000" b="1">
              <a:solidFill>
                <a:srgbClr val="7030A0"/>
              </a:solidFill>
            </a:endParaRPr>
          </a:p>
          <a:p>
            <a:r>
              <a:rPr lang="en-US" sz="2000" b="1">
                <a:solidFill>
                  <a:srgbClr val="7030A0"/>
                </a:solidFill>
              </a:rPr>
              <a:t>The responsibility of the partners in this segment are as follows: </a:t>
            </a:r>
            <a:endParaRPr lang="en-US" sz="2000" b="1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charset="0"/>
              <a:buChar char="v"/>
            </a:pPr>
            <a:r>
              <a:rPr lang="en-US" sz="2000" b="1">
                <a:solidFill>
                  <a:srgbClr val="7030A0"/>
                </a:solidFill>
              </a:rPr>
              <a:t>DR KAMIL TARHAN ILKOKULU: </a:t>
            </a:r>
            <a:r>
              <a:rPr lang="en-US" sz="2000" b="1" u="sng">
                <a:solidFill>
                  <a:srgbClr val="7030A0"/>
                </a:solidFill>
              </a:rPr>
              <a:t>GOREME NATIONAL PARK </a:t>
            </a:r>
            <a:endParaRPr lang="en-US" sz="2000" b="1" u="sng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charset="0"/>
              <a:buChar char="v"/>
            </a:pPr>
            <a:r>
              <a:rPr lang="en-US" sz="2000" b="1">
                <a:solidFill>
                  <a:srgbClr val="7030A0"/>
                </a:solidFill>
              </a:rPr>
              <a:t>ROBOLAND: </a:t>
            </a:r>
            <a:r>
              <a:rPr lang="en-US" sz="2000" b="1" u="sng">
                <a:solidFill>
                  <a:srgbClr val="7030A0"/>
                </a:solidFill>
              </a:rPr>
              <a:t>GREECE OLYMPIAN ADVENTURE</a:t>
            </a:r>
            <a:endParaRPr lang="en-US" sz="2000" b="1" u="sng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charset="0"/>
              <a:buChar char="v"/>
            </a:pPr>
            <a:r>
              <a:rPr lang="en-US" sz="2000" b="1">
                <a:solidFill>
                  <a:srgbClr val="7030A0"/>
                </a:solidFill>
              </a:rPr>
              <a:t>OLGA MILOSEVIC:  </a:t>
            </a:r>
            <a:r>
              <a:rPr lang="en-US" sz="2000" b="1" u="sng">
                <a:solidFill>
                  <a:srgbClr val="7030A0"/>
                </a:solidFill>
              </a:rPr>
              <a:t>1. OUT AND ABOUT - ORIENTEERING WITH GEOCHACING APP </a:t>
            </a:r>
            <a:endParaRPr lang="en-US" sz="2000" b="1" u="sng">
              <a:solidFill>
                <a:srgbClr val="7030A0"/>
              </a:solidFill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sz="2000" b="1">
                <a:solidFill>
                  <a:srgbClr val="7030A0"/>
                </a:solidFill>
              </a:rPr>
              <a:t>                                        </a:t>
            </a:r>
            <a:r>
              <a:rPr lang="en-US" sz="2000" b="1" u="sng">
                <a:solidFill>
                  <a:srgbClr val="7030A0"/>
                </a:solidFill>
              </a:rPr>
              <a:t>2. OUT AND ABOUT ESCAPE ROOM</a:t>
            </a:r>
            <a:endParaRPr lang="en-US" sz="2000" b="1" u="sng">
              <a:solidFill>
                <a:srgbClr val="7030A0"/>
              </a:solidFill>
            </a:endParaRPr>
          </a:p>
          <a:p>
            <a:r>
              <a:rPr lang="en-US" sz="2000" b="1" u="sng">
                <a:solidFill>
                  <a:srgbClr val="7030A0"/>
                </a:solidFill>
              </a:rPr>
              <a:t> </a:t>
            </a:r>
            <a:endParaRPr lang="en-US" sz="2000" b="1" u="sng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5695"/>
          </a:xfrm>
        </p:spPr>
        <p:txBody>
          <a:bodyPr/>
          <a:p>
            <a:pPr algn="ctr"/>
            <a:r>
              <a:rPr lang="en-US" sz="36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	</a:t>
            </a:r>
            <a:r>
              <a:rPr lang="en-US" sz="36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Desctiption of the activity  - TEAMS</a:t>
            </a:r>
            <a:endParaRPr lang="en-US" sz="3600" b="1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253490"/>
            <a:ext cx="10515600" cy="5015230"/>
          </a:xfrm>
        </p:spPr>
        <p:txBody>
          <a:bodyPr vert="horz">
            <a:normAutofit lnSpcReduction="10000"/>
          </a:bodyPr>
          <a:p>
            <a:pPr>
              <a:buFont typeface="Wingdings" panose="05000000000000000000" charset="0"/>
              <a:buChar char="v"/>
            </a:pPr>
            <a:r>
              <a:rPr lang="en-US">
                <a:solidFill>
                  <a:srgbClr val="7030A0"/>
                </a:solidFill>
              </a:rPr>
              <a:t>The aim of the activity is to evaluate the gained knowledge and skills of the 10 year-old-studetns i.e the students who completed year 4 in the academic 2022/23. We will have about 80 students - 60 -central school, 10 branches in the villaged of Vodice and Pridvorice, about 10 coming from other schools and towns.  </a:t>
            </a:r>
            <a:endParaRPr lang="en-US">
              <a:solidFill>
                <a:srgbClr val="7030A0"/>
              </a:solidFill>
            </a:endParaRPr>
          </a:p>
          <a:p>
            <a:pPr>
              <a:buFont typeface="Wingdings" panose="05000000000000000000" charset="0"/>
              <a:buChar char="v"/>
            </a:pPr>
            <a:r>
              <a:rPr lang="en-US">
                <a:solidFill>
                  <a:srgbClr val="7030A0"/>
                </a:solidFill>
              </a:rPr>
              <a:t>IEP - 1 student autism, 1 mild mental impediments, 10 IEP 1 slow achievers. </a:t>
            </a:r>
            <a:endParaRPr lang="en-US">
              <a:solidFill>
                <a:srgbClr val="7030A0"/>
              </a:solidFill>
            </a:endParaRPr>
          </a:p>
          <a:p>
            <a:pPr>
              <a:buFont typeface="Wingdings" panose="05000000000000000000" charset="0"/>
              <a:buChar char="v"/>
            </a:pPr>
            <a:r>
              <a:rPr lang="en-US">
                <a:solidFill>
                  <a:srgbClr val="7030A0"/>
                </a:solidFill>
              </a:rPr>
              <a:t> Five teams will be created. Each team will consist of 5 students choses according to their strong sides in specific subjects and team role. Each team will have one IEP student. </a:t>
            </a:r>
            <a:endParaRPr lang="en-US">
              <a:solidFill>
                <a:srgbClr val="7030A0"/>
              </a:solidFill>
            </a:endParaRPr>
          </a:p>
          <a:p>
            <a:pPr>
              <a:buFont typeface="Wingdings" panose="05000000000000000000" charset="0"/>
              <a:buChar char="v"/>
            </a:pPr>
            <a:r>
              <a:rPr lang="en-US">
                <a:solidFill>
                  <a:srgbClr val="7030A0"/>
                </a:solidFill>
              </a:rPr>
              <a:t>Each team will be accompanied during the game by one teacher/ or a an older peer from the year 8. </a:t>
            </a:r>
            <a:endParaRPr lang="en-US">
              <a:solidFill>
                <a:srgbClr val="7030A0"/>
              </a:solidFill>
            </a:endParaRPr>
          </a:p>
          <a:p>
            <a:pPr>
              <a:buFont typeface="Wingdings" panose="05000000000000000000" charset="0"/>
              <a:buChar char="v"/>
            </a:pPr>
            <a:endParaRPr lang="en-US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Dragon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3437</Words>
  <Application>WPS Presentation</Application>
  <PresentationFormat>Widescreen</PresentationFormat>
  <Paragraphs>129</Paragraphs>
  <Slides>12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3" baseType="lpstr">
      <vt:lpstr>Arial</vt:lpstr>
      <vt:lpstr>SimSun</vt:lpstr>
      <vt:lpstr>Wingdings</vt:lpstr>
      <vt:lpstr>方正兰亭粗黑简体</vt:lpstr>
      <vt:lpstr>Microsoft YaHei</vt:lpstr>
      <vt:lpstr>Impact</vt:lpstr>
      <vt:lpstr>方正兰亭超细黑简体</vt:lpstr>
      <vt:lpstr>Wingdings</vt:lpstr>
      <vt:lpstr>Calibri</vt:lpstr>
      <vt:lpstr>Arial Unicode MS</vt:lpstr>
      <vt:lpstr>Calibri Light</vt:lpstr>
      <vt:lpstr>时尚中黑简体</vt:lpstr>
      <vt:lpstr>华文细黑</vt:lpstr>
      <vt:lpstr>Calibri</vt:lpstr>
      <vt:lpstr>Arial Rounded MT Bold</vt:lpstr>
      <vt:lpstr>Segoe UI Light</vt:lpstr>
      <vt:lpstr>等线</vt:lpstr>
      <vt:lpstr>Lato Light</vt:lpstr>
      <vt:lpstr>Segoe Print</vt:lpstr>
      <vt:lpstr>造字工房悦黑演示版特细体</vt:lpstr>
      <vt:lpstr>Office 主题</vt:lpstr>
      <vt:lpstr>PowerPoint 演示文稿</vt:lpstr>
      <vt:lpstr>PowerPoint 演示文稿</vt:lpstr>
      <vt:lpstr>PowerPoint 演示文稿</vt:lpstr>
      <vt:lpstr>Description of the creation of an EC</vt:lpstr>
      <vt:lpstr>PowerPoint 演示文稿</vt:lpstr>
      <vt:lpstr>Olga’s Escape room -  English</vt:lpstr>
      <vt:lpstr>PowerPoint 演示文稿</vt:lpstr>
      <vt:lpstr>OUT AND ABOUT ESCAPE ROOM </vt:lpstr>
      <vt:lpstr>	Desctiption of the activity  - TEAMS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Jasmina Milicevic</cp:lastModifiedBy>
  <cp:revision>46</cp:revision>
  <dcterms:created xsi:type="dcterms:W3CDTF">2017-09-25T07:11:00Z</dcterms:created>
  <dcterms:modified xsi:type="dcterms:W3CDTF">2023-08-23T07:42:33Z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16E31D252DD94ABFB324EC1157B10353</vt:lpwstr>
  </property>
  <property fmtid="{D5CDD505-2E9C-101B-9397-08002B2CF9AE}" pid="3" name="KSOProductBuildVer">
    <vt:lpwstr>1033-11.2.0.11537</vt:lpwstr>
  </property>
</Properties>
</file>