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1" r:id="rId3"/>
    <p:sldId id="306" r:id="rId4"/>
    <p:sldId id="257" r:id="rId5"/>
    <p:sldId id="258" r:id="rId6"/>
    <p:sldId id="259" r:id="rId7"/>
    <p:sldId id="260" r:id="rId8"/>
    <p:sldId id="261" r:id="rId9"/>
    <p:sldId id="279" r:id="rId10"/>
    <p:sldId id="280"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2192000" cy="6858000"/>
  <p:notesSz cx="12192000"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9" d="100"/>
          <a:sy n="89" d="100"/>
        </p:scale>
        <p:origin x="-403"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100" b="0" i="0">
                <a:solidFill>
                  <a:srgbClr val="0A082D"/>
                </a:solidFill>
                <a:latin typeface="Impact" panose="020B0806030902050204"/>
                <a:cs typeface="Impact" panose="020B0806030902050204"/>
              </a:defRPr>
            </a:lvl1pPr>
          </a:lstStyle>
          <a:p/>
        </p:txBody>
      </p:sp>
      <p:sp>
        <p:nvSpPr>
          <p:cNvPr id="3" name="Holder 3"/>
          <p:cNvSpPr>
            <a:spLocks noGrp="1"/>
          </p:cNvSpPr>
          <p:nvPr>
            <p:ph type="body" idx="1"/>
          </p:nvPr>
        </p:nvSpPr>
        <p:spPr/>
        <p:txBody>
          <a:bodyPr lIns="0" tIns="0" rIns="0" bIns="0"/>
          <a:lstStyle>
            <a:lvl1pPr>
              <a:defRPr b="0" i="0">
                <a:solidFill>
                  <a:schemeClr val="tx1"/>
                </a:solidFill>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100" b="0" i="0">
                <a:solidFill>
                  <a:srgbClr val="0A082D"/>
                </a:solidFill>
                <a:latin typeface="Impact" panose="020B0806030902050204"/>
                <a:cs typeface="Impact" panose="020B080603090205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100" b="0" i="0">
                <a:solidFill>
                  <a:srgbClr val="0A082D"/>
                </a:solidFill>
                <a:latin typeface="Impact" panose="020B0806030902050204"/>
                <a:cs typeface="Impact" panose="020B080603090205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showMasterSp="0">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83463" y="0"/>
            <a:ext cx="11908790" cy="6858000"/>
          </a:xfrm>
          <a:custGeom>
            <a:avLst/>
            <a:gdLst/>
            <a:ahLst/>
            <a:cxnLst/>
            <a:rect l="l" t="t" r="r" b="b"/>
            <a:pathLst>
              <a:path w="11908790" h="6858000">
                <a:moveTo>
                  <a:pt x="0" y="6858000"/>
                </a:moveTo>
                <a:lnTo>
                  <a:pt x="11908536" y="6858000"/>
                </a:lnTo>
                <a:lnTo>
                  <a:pt x="11908536" y="0"/>
                </a:lnTo>
                <a:lnTo>
                  <a:pt x="0" y="0"/>
                </a:lnTo>
                <a:lnTo>
                  <a:pt x="0" y="6858000"/>
                </a:lnTo>
                <a:close/>
              </a:path>
            </a:pathLst>
          </a:custGeom>
          <a:solidFill>
            <a:srgbClr val="61B4C5"/>
          </a:solidFill>
        </p:spPr>
        <p:txBody>
          <a:bodyPr wrap="square" lIns="0" tIns="0" rIns="0" bIns="0" rtlCol="0"/>
          <a:lstStyle/>
          <a:p/>
        </p:txBody>
      </p:sp>
      <p:sp>
        <p:nvSpPr>
          <p:cNvPr id="17" name="bg object 17"/>
          <p:cNvSpPr/>
          <p:nvPr/>
        </p:nvSpPr>
        <p:spPr>
          <a:xfrm>
            <a:off x="3557015" y="630936"/>
            <a:ext cx="5234940" cy="5229225"/>
          </a:xfrm>
          <a:custGeom>
            <a:avLst/>
            <a:gdLst/>
            <a:ahLst/>
            <a:cxnLst/>
            <a:rect l="l" t="t" r="r" b="b"/>
            <a:pathLst>
              <a:path w="5234940" h="5229225">
                <a:moveTo>
                  <a:pt x="2617470" y="0"/>
                </a:moveTo>
                <a:lnTo>
                  <a:pt x="2566670" y="4699"/>
                </a:lnTo>
                <a:lnTo>
                  <a:pt x="2517521" y="17399"/>
                </a:lnTo>
                <a:lnTo>
                  <a:pt x="2469896" y="36449"/>
                </a:lnTo>
                <a:lnTo>
                  <a:pt x="2420620" y="60325"/>
                </a:lnTo>
                <a:lnTo>
                  <a:pt x="2374646" y="87249"/>
                </a:lnTo>
                <a:lnTo>
                  <a:pt x="2327021" y="115824"/>
                </a:lnTo>
                <a:lnTo>
                  <a:pt x="2231771" y="166624"/>
                </a:lnTo>
                <a:lnTo>
                  <a:pt x="2184146" y="185674"/>
                </a:lnTo>
                <a:lnTo>
                  <a:pt x="2134870" y="198374"/>
                </a:lnTo>
                <a:lnTo>
                  <a:pt x="2085721" y="204724"/>
                </a:lnTo>
                <a:lnTo>
                  <a:pt x="2033397" y="204724"/>
                </a:lnTo>
                <a:lnTo>
                  <a:pt x="1979422" y="201549"/>
                </a:lnTo>
                <a:lnTo>
                  <a:pt x="1925447" y="195199"/>
                </a:lnTo>
                <a:lnTo>
                  <a:pt x="1871472" y="187325"/>
                </a:lnTo>
                <a:lnTo>
                  <a:pt x="1817497" y="180975"/>
                </a:lnTo>
                <a:lnTo>
                  <a:pt x="1763522" y="176149"/>
                </a:lnTo>
                <a:lnTo>
                  <a:pt x="1712722" y="177800"/>
                </a:lnTo>
                <a:lnTo>
                  <a:pt x="1663446" y="184150"/>
                </a:lnTo>
                <a:lnTo>
                  <a:pt x="1615821" y="198374"/>
                </a:lnTo>
                <a:lnTo>
                  <a:pt x="1576197" y="219075"/>
                </a:lnTo>
                <a:lnTo>
                  <a:pt x="1538097" y="245999"/>
                </a:lnTo>
                <a:lnTo>
                  <a:pt x="1504823" y="277749"/>
                </a:lnTo>
                <a:lnTo>
                  <a:pt x="1471422" y="314325"/>
                </a:lnTo>
                <a:lnTo>
                  <a:pt x="1441323" y="352425"/>
                </a:lnTo>
                <a:lnTo>
                  <a:pt x="1380998" y="431800"/>
                </a:lnTo>
                <a:lnTo>
                  <a:pt x="1350772" y="469900"/>
                </a:lnTo>
                <a:lnTo>
                  <a:pt x="1319022" y="506349"/>
                </a:lnTo>
                <a:lnTo>
                  <a:pt x="1282573" y="538099"/>
                </a:lnTo>
                <a:lnTo>
                  <a:pt x="1247648" y="566674"/>
                </a:lnTo>
                <a:lnTo>
                  <a:pt x="1207897" y="588899"/>
                </a:lnTo>
                <a:lnTo>
                  <a:pt x="1165098" y="607949"/>
                </a:lnTo>
                <a:lnTo>
                  <a:pt x="1118997" y="623824"/>
                </a:lnTo>
                <a:lnTo>
                  <a:pt x="1071372" y="638175"/>
                </a:lnTo>
                <a:lnTo>
                  <a:pt x="1023874" y="650875"/>
                </a:lnTo>
                <a:lnTo>
                  <a:pt x="974598" y="663575"/>
                </a:lnTo>
                <a:lnTo>
                  <a:pt x="928624" y="677799"/>
                </a:lnTo>
                <a:lnTo>
                  <a:pt x="882523" y="693674"/>
                </a:lnTo>
                <a:lnTo>
                  <a:pt x="839724" y="712724"/>
                </a:lnTo>
                <a:lnTo>
                  <a:pt x="801624" y="736600"/>
                </a:lnTo>
                <a:lnTo>
                  <a:pt x="766699" y="765175"/>
                </a:lnTo>
                <a:lnTo>
                  <a:pt x="738124" y="800100"/>
                </a:lnTo>
                <a:lnTo>
                  <a:pt x="714248" y="838200"/>
                </a:lnTo>
                <a:lnTo>
                  <a:pt x="695198" y="880999"/>
                </a:lnTo>
                <a:lnTo>
                  <a:pt x="679323" y="926973"/>
                </a:lnTo>
                <a:lnTo>
                  <a:pt x="665099" y="973074"/>
                </a:lnTo>
                <a:lnTo>
                  <a:pt x="652399" y="1022223"/>
                </a:lnTo>
                <a:lnTo>
                  <a:pt x="639699" y="1069848"/>
                </a:lnTo>
                <a:lnTo>
                  <a:pt x="625348" y="1117473"/>
                </a:lnTo>
                <a:lnTo>
                  <a:pt x="609473" y="1163574"/>
                </a:lnTo>
                <a:lnTo>
                  <a:pt x="590423" y="1206373"/>
                </a:lnTo>
                <a:lnTo>
                  <a:pt x="568198" y="1246124"/>
                </a:lnTo>
                <a:lnTo>
                  <a:pt x="539623" y="1281049"/>
                </a:lnTo>
                <a:lnTo>
                  <a:pt x="508000" y="1317498"/>
                </a:lnTo>
                <a:lnTo>
                  <a:pt x="471424" y="1349248"/>
                </a:lnTo>
                <a:lnTo>
                  <a:pt x="352425" y="1439799"/>
                </a:lnTo>
                <a:lnTo>
                  <a:pt x="314325" y="1469898"/>
                </a:lnTo>
                <a:lnTo>
                  <a:pt x="277749" y="1503299"/>
                </a:lnTo>
                <a:lnTo>
                  <a:pt x="245999" y="1536573"/>
                </a:lnTo>
                <a:lnTo>
                  <a:pt x="219075" y="1574673"/>
                </a:lnTo>
                <a:lnTo>
                  <a:pt x="198374" y="1614424"/>
                </a:lnTo>
                <a:lnTo>
                  <a:pt x="184150" y="1662049"/>
                </a:lnTo>
                <a:lnTo>
                  <a:pt x="177800" y="1711198"/>
                </a:lnTo>
                <a:lnTo>
                  <a:pt x="176149" y="1761998"/>
                </a:lnTo>
                <a:lnTo>
                  <a:pt x="180975" y="1815973"/>
                </a:lnTo>
                <a:lnTo>
                  <a:pt x="187325" y="1869948"/>
                </a:lnTo>
                <a:lnTo>
                  <a:pt x="195199" y="1923923"/>
                </a:lnTo>
                <a:lnTo>
                  <a:pt x="201549" y="1977898"/>
                </a:lnTo>
                <a:lnTo>
                  <a:pt x="204724" y="2031873"/>
                </a:lnTo>
                <a:lnTo>
                  <a:pt x="204724" y="2084197"/>
                </a:lnTo>
                <a:lnTo>
                  <a:pt x="198374" y="2133473"/>
                </a:lnTo>
                <a:lnTo>
                  <a:pt x="185674" y="2182622"/>
                </a:lnTo>
                <a:lnTo>
                  <a:pt x="166624" y="2228723"/>
                </a:lnTo>
                <a:lnTo>
                  <a:pt x="142875" y="2276348"/>
                </a:lnTo>
                <a:lnTo>
                  <a:pt x="115824" y="2323973"/>
                </a:lnTo>
                <a:lnTo>
                  <a:pt x="87249" y="2371598"/>
                </a:lnTo>
                <a:lnTo>
                  <a:pt x="60325" y="2417572"/>
                </a:lnTo>
                <a:lnTo>
                  <a:pt x="36449" y="2466848"/>
                </a:lnTo>
                <a:lnTo>
                  <a:pt x="17399" y="2514473"/>
                </a:lnTo>
                <a:lnTo>
                  <a:pt x="4699" y="2563622"/>
                </a:lnTo>
                <a:lnTo>
                  <a:pt x="0" y="2614422"/>
                </a:lnTo>
                <a:lnTo>
                  <a:pt x="4699" y="2665222"/>
                </a:lnTo>
                <a:lnTo>
                  <a:pt x="17399" y="2714371"/>
                </a:lnTo>
                <a:lnTo>
                  <a:pt x="36449" y="2761996"/>
                </a:lnTo>
                <a:lnTo>
                  <a:pt x="60325" y="2811272"/>
                </a:lnTo>
                <a:lnTo>
                  <a:pt x="87249" y="2857246"/>
                </a:lnTo>
                <a:lnTo>
                  <a:pt x="115824" y="2904871"/>
                </a:lnTo>
                <a:lnTo>
                  <a:pt x="142875" y="2952496"/>
                </a:lnTo>
                <a:lnTo>
                  <a:pt x="166624" y="3000121"/>
                </a:lnTo>
                <a:lnTo>
                  <a:pt x="185674" y="3046222"/>
                </a:lnTo>
                <a:lnTo>
                  <a:pt x="198374" y="3095371"/>
                </a:lnTo>
                <a:lnTo>
                  <a:pt x="204724" y="3144647"/>
                </a:lnTo>
                <a:lnTo>
                  <a:pt x="204724" y="3196971"/>
                </a:lnTo>
                <a:lnTo>
                  <a:pt x="201549" y="3250946"/>
                </a:lnTo>
                <a:lnTo>
                  <a:pt x="195199" y="3304921"/>
                </a:lnTo>
                <a:lnTo>
                  <a:pt x="187325" y="3358896"/>
                </a:lnTo>
                <a:lnTo>
                  <a:pt x="180975" y="3412871"/>
                </a:lnTo>
                <a:lnTo>
                  <a:pt x="176149" y="3466846"/>
                </a:lnTo>
                <a:lnTo>
                  <a:pt x="177800" y="3517646"/>
                </a:lnTo>
                <a:lnTo>
                  <a:pt x="184150" y="3566795"/>
                </a:lnTo>
                <a:lnTo>
                  <a:pt x="198374" y="3614420"/>
                </a:lnTo>
                <a:lnTo>
                  <a:pt x="219075" y="3654171"/>
                </a:lnTo>
                <a:lnTo>
                  <a:pt x="245999" y="3692271"/>
                </a:lnTo>
                <a:lnTo>
                  <a:pt x="277749" y="3725545"/>
                </a:lnTo>
                <a:lnTo>
                  <a:pt x="314325" y="3758946"/>
                </a:lnTo>
                <a:lnTo>
                  <a:pt x="352425" y="3789045"/>
                </a:lnTo>
                <a:lnTo>
                  <a:pt x="471424" y="3879596"/>
                </a:lnTo>
                <a:lnTo>
                  <a:pt x="508000" y="3911346"/>
                </a:lnTo>
                <a:lnTo>
                  <a:pt x="539623" y="3947795"/>
                </a:lnTo>
                <a:lnTo>
                  <a:pt x="568198" y="3982720"/>
                </a:lnTo>
                <a:lnTo>
                  <a:pt x="590423" y="4022471"/>
                </a:lnTo>
                <a:lnTo>
                  <a:pt x="609473" y="4065270"/>
                </a:lnTo>
                <a:lnTo>
                  <a:pt x="625348" y="4111371"/>
                </a:lnTo>
                <a:lnTo>
                  <a:pt x="639699" y="4158996"/>
                </a:lnTo>
                <a:lnTo>
                  <a:pt x="652399" y="4206621"/>
                </a:lnTo>
                <a:lnTo>
                  <a:pt x="665099" y="4255770"/>
                </a:lnTo>
                <a:lnTo>
                  <a:pt x="679323" y="4301871"/>
                </a:lnTo>
                <a:lnTo>
                  <a:pt x="695198" y="4347845"/>
                </a:lnTo>
                <a:lnTo>
                  <a:pt x="714248" y="4390644"/>
                </a:lnTo>
                <a:lnTo>
                  <a:pt x="738124" y="4428744"/>
                </a:lnTo>
                <a:lnTo>
                  <a:pt x="766699" y="4463669"/>
                </a:lnTo>
                <a:lnTo>
                  <a:pt x="801624" y="4492244"/>
                </a:lnTo>
                <a:lnTo>
                  <a:pt x="839724" y="4516120"/>
                </a:lnTo>
                <a:lnTo>
                  <a:pt x="882523" y="4535170"/>
                </a:lnTo>
                <a:lnTo>
                  <a:pt x="928624" y="4551045"/>
                </a:lnTo>
                <a:lnTo>
                  <a:pt x="974598" y="4565269"/>
                </a:lnTo>
                <a:lnTo>
                  <a:pt x="1023874" y="4577969"/>
                </a:lnTo>
                <a:lnTo>
                  <a:pt x="1071372" y="4590669"/>
                </a:lnTo>
                <a:lnTo>
                  <a:pt x="1118997" y="4605020"/>
                </a:lnTo>
                <a:lnTo>
                  <a:pt x="1165098" y="4620895"/>
                </a:lnTo>
                <a:lnTo>
                  <a:pt x="1207897" y="4639945"/>
                </a:lnTo>
                <a:lnTo>
                  <a:pt x="1247648" y="4662170"/>
                </a:lnTo>
                <a:lnTo>
                  <a:pt x="1282573" y="4690745"/>
                </a:lnTo>
                <a:lnTo>
                  <a:pt x="1319022" y="4722495"/>
                </a:lnTo>
                <a:lnTo>
                  <a:pt x="1350772" y="4758944"/>
                </a:lnTo>
                <a:lnTo>
                  <a:pt x="1380998" y="4797044"/>
                </a:lnTo>
                <a:lnTo>
                  <a:pt x="1441323" y="4876419"/>
                </a:lnTo>
                <a:lnTo>
                  <a:pt x="1471422" y="4914519"/>
                </a:lnTo>
                <a:lnTo>
                  <a:pt x="1504823" y="4951095"/>
                </a:lnTo>
                <a:lnTo>
                  <a:pt x="1538097" y="4982794"/>
                </a:lnTo>
                <a:lnTo>
                  <a:pt x="1576197" y="5009781"/>
                </a:lnTo>
                <a:lnTo>
                  <a:pt x="1615821" y="5030419"/>
                </a:lnTo>
                <a:lnTo>
                  <a:pt x="1663446" y="5044706"/>
                </a:lnTo>
                <a:lnTo>
                  <a:pt x="1712722" y="5051056"/>
                </a:lnTo>
                <a:lnTo>
                  <a:pt x="1763522" y="5052644"/>
                </a:lnTo>
                <a:lnTo>
                  <a:pt x="1817497" y="5047881"/>
                </a:lnTo>
                <a:lnTo>
                  <a:pt x="1871472" y="5041531"/>
                </a:lnTo>
                <a:lnTo>
                  <a:pt x="1925447" y="5033594"/>
                </a:lnTo>
                <a:lnTo>
                  <a:pt x="1979422" y="5027244"/>
                </a:lnTo>
                <a:lnTo>
                  <a:pt x="2033397" y="5024069"/>
                </a:lnTo>
                <a:lnTo>
                  <a:pt x="2085721" y="5024069"/>
                </a:lnTo>
                <a:lnTo>
                  <a:pt x="2134870" y="5030419"/>
                </a:lnTo>
                <a:lnTo>
                  <a:pt x="2184146" y="5043119"/>
                </a:lnTo>
                <a:lnTo>
                  <a:pt x="2231771" y="5062169"/>
                </a:lnTo>
                <a:lnTo>
                  <a:pt x="2327021" y="5112969"/>
                </a:lnTo>
                <a:lnTo>
                  <a:pt x="2374646" y="5141531"/>
                </a:lnTo>
                <a:lnTo>
                  <a:pt x="2420620" y="5168519"/>
                </a:lnTo>
                <a:lnTo>
                  <a:pt x="2469896" y="5192331"/>
                </a:lnTo>
                <a:lnTo>
                  <a:pt x="2517521" y="5211381"/>
                </a:lnTo>
                <a:lnTo>
                  <a:pt x="2566670" y="5224081"/>
                </a:lnTo>
                <a:lnTo>
                  <a:pt x="2617470" y="5228844"/>
                </a:lnTo>
                <a:lnTo>
                  <a:pt x="2668270" y="5224081"/>
                </a:lnTo>
                <a:lnTo>
                  <a:pt x="2717419" y="5211381"/>
                </a:lnTo>
                <a:lnTo>
                  <a:pt x="2765044" y="5192331"/>
                </a:lnTo>
                <a:lnTo>
                  <a:pt x="2814320" y="5168519"/>
                </a:lnTo>
                <a:lnTo>
                  <a:pt x="2860294" y="5141531"/>
                </a:lnTo>
                <a:lnTo>
                  <a:pt x="2907919" y="5112969"/>
                </a:lnTo>
                <a:lnTo>
                  <a:pt x="3003168" y="5062169"/>
                </a:lnTo>
                <a:lnTo>
                  <a:pt x="3049269" y="5043119"/>
                </a:lnTo>
                <a:lnTo>
                  <a:pt x="3100069" y="5030419"/>
                </a:lnTo>
                <a:lnTo>
                  <a:pt x="3149218" y="5024069"/>
                </a:lnTo>
                <a:lnTo>
                  <a:pt x="3201542" y="5024069"/>
                </a:lnTo>
                <a:lnTo>
                  <a:pt x="3255517" y="5027244"/>
                </a:lnTo>
                <a:lnTo>
                  <a:pt x="3309492" y="5033594"/>
                </a:lnTo>
                <a:lnTo>
                  <a:pt x="3363467" y="5041531"/>
                </a:lnTo>
                <a:lnTo>
                  <a:pt x="3417442" y="5047881"/>
                </a:lnTo>
                <a:lnTo>
                  <a:pt x="3471417" y="5052644"/>
                </a:lnTo>
                <a:lnTo>
                  <a:pt x="3522217" y="5051056"/>
                </a:lnTo>
                <a:lnTo>
                  <a:pt x="3571493" y="5044706"/>
                </a:lnTo>
                <a:lnTo>
                  <a:pt x="3619118" y="5030419"/>
                </a:lnTo>
                <a:lnTo>
                  <a:pt x="3658742" y="5009781"/>
                </a:lnTo>
                <a:lnTo>
                  <a:pt x="3696842" y="4982794"/>
                </a:lnTo>
                <a:lnTo>
                  <a:pt x="3730116" y="4951095"/>
                </a:lnTo>
                <a:lnTo>
                  <a:pt x="3763517" y="4914519"/>
                </a:lnTo>
                <a:lnTo>
                  <a:pt x="3793616" y="4876419"/>
                </a:lnTo>
                <a:lnTo>
                  <a:pt x="3853941" y="4797044"/>
                </a:lnTo>
                <a:lnTo>
                  <a:pt x="3884167" y="4758944"/>
                </a:lnTo>
                <a:lnTo>
                  <a:pt x="3915917" y="4722495"/>
                </a:lnTo>
                <a:lnTo>
                  <a:pt x="3952366" y="4690745"/>
                </a:lnTo>
                <a:lnTo>
                  <a:pt x="3987291" y="4662170"/>
                </a:lnTo>
                <a:lnTo>
                  <a:pt x="4027042" y="4639945"/>
                </a:lnTo>
                <a:lnTo>
                  <a:pt x="4069841" y="4620895"/>
                </a:lnTo>
                <a:lnTo>
                  <a:pt x="4115942" y="4605020"/>
                </a:lnTo>
                <a:lnTo>
                  <a:pt x="4163567" y="4590669"/>
                </a:lnTo>
                <a:lnTo>
                  <a:pt x="4211066" y="4577969"/>
                </a:lnTo>
                <a:lnTo>
                  <a:pt x="4260342" y="4565269"/>
                </a:lnTo>
                <a:lnTo>
                  <a:pt x="4306316" y="4551045"/>
                </a:lnTo>
                <a:lnTo>
                  <a:pt x="4352417" y="4535170"/>
                </a:lnTo>
                <a:lnTo>
                  <a:pt x="4395216" y="4516120"/>
                </a:lnTo>
                <a:lnTo>
                  <a:pt x="4433316" y="4492244"/>
                </a:lnTo>
                <a:lnTo>
                  <a:pt x="4468241" y="4463669"/>
                </a:lnTo>
                <a:lnTo>
                  <a:pt x="4496816" y="4428744"/>
                </a:lnTo>
                <a:lnTo>
                  <a:pt x="4520692" y="4390644"/>
                </a:lnTo>
                <a:lnTo>
                  <a:pt x="4539742" y="4347845"/>
                </a:lnTo>
                <a:lnTo>
                  <a:pt x="4555617" y="4301871"/>
                </a:lnTo>
                <a:lnTo>
                  <a:pt x="4569841" y="4255770"/>
                </a:lnTo>
                <a:lnTo>
                  <a:pt x="4582541" y="4206621"/>
                </a:lnTo>
                <a:lnTo>
                  <a:pt x="4595241" y="4158996"/>
                </a:lnTo>
                <a:lnTo>
                  <a:pt x="4609592" y="4111371"/>
                </a:lnTo>
                <a:lnTo>
                  <a:pt x="4625467" y="4065270"/>
                </a:lnTo>
                <a:lnTo>
                  <a:pt x="4644517" y="4022471"/>
                </a:lnTo>
                <a:lnTo>
                  <a:pt x="4666742" y="3982720"/>
                </a:lnTo>
                <a:lnTo>
                  <a:pt x="4695317" y="3947795"/>
                </a:lnTo>
                <a:lnTo>
                  <a:pt x="4726940" y="3911346"/>
                </a:lnTo>
                <a:lnTo>
                  <a:pt x="4763516" y="3879596"/>
                </a:lnTo>
                <a:lnTo>
                  <a:pt x="4801616" y="3849370"/>
                </a:lnTo>
                <a:lnTo>
                  <a:pt x="4842891" y="3819271"/>
                </a:lnTo>
                <a:lnTo>
                  <a:pt x="4882515" y="3789045"/>
                </a:lnTo>
                <a:lnTo>
                  <a:pt x="4920615" y="3758946"/>
                </a:lnTo>
                <a:lnTo>
                  <a:pt x="4957191" y="3725545"/>
                </a:lnTo>
                <a:lnTo>
                  <a:pt x="4988941" y="3692271"/>
                </a:lnTo>
                <a:lnTo>
                  <a:pt x="5015865" y="3654171"/>
                </a:lnTo>
                <a:lnTo>
                  <a:pt x="5036566" y="3614420"/>
                </a:lnTo>
                <a:lnTo>
                  <a:pt x="5050790" y="3566795"/>
                </a:lnTo>
                <a:lnTo>
                  <a:pt x="5057140" y="3517646"/>
                </a:lnTo>
                <a:lnTo>
                  <a:pt x="5058791" y="3466846"/>
                </a:lnTo>
                <a:lnTo>
                  <a:pt x="5053965" y="3412871"/>
                </a:lnTo>
                <a:lnTo>
                  <a:pt x="5047615" y="3358896"/>
                </a:lnTo>
                <a:lnTo>
                  <a:pt x="5039741" y="3304921"/>
                </a:lnTo>
                <a:lnTo>
                  <a:pt x="5033391" y="3250946"/>
                </a:lnTo>
                <a:lnTo>
                  <a:pt x="5030216" y="3196971"/>
                </a:lnTo>
                <a:lnTo>
                  <a:pt x="5030216" y="3144647"/>
                </a:lnTo>
                <a:lnTo>
                  <a:pt x="5036566" y="3095371"/>
                </a:lnTo>
                <a:lnTo>
                  <a:pt x="5049266" y="3046222"/>
                </a:lnTo>
                <a:lnTo>
                  <a:pt x="5068316" y="3000121"/>
                </a:lnTo>
                <a:lnTo>
                  <a:pt x="5119116" y="2904871"/>
                </a:lnTo>
                <a:lnTo>
                  <a:pt x="5147691" y="2857246"/>
                </a:lnTo>
                <a:lnTo>
                  <a:pt x="5174615" y="2811272"/>
                </a:lnTo>
                <a:lnTo>
                  <a:pt x="5198491" y="2761996"/>
                </a:lnTo>
                <a:lnTo>
                  <a:pt x="5217541" y="2714371"/>
                </a:lnTo>
                <a:lnTo>
                  <a:pt x="5230241" y="2665222"/>
                </a:lnTo>
                <a:lnTo>
                  <a:pt x="5234940" y="2614422"/>
                </a:lnTo>
                <a:lnTo>
                  <a:pt x="5230241" y="2563622"/>
                </a:lnTo>
                <a:lnTo>
                  <a:pt x="5217541" y="2514473"/>
                </a:lnTo>
                <a:lnTo>
                  <a:pt x="5198491" y="2466848"/>
                </a:lnTo>
                <a:lnTo>
                  <a:pt x="5174615" y="2417572"/>
                </a:lnTo>
                <a:lnTo>
                  <a:pt x="5147691" y="2371598"/>
                </a:lnTo>
                <a:lnTo>
                  <a:pt x="5119116" y="2323973"/>
                </a:lnTo>
                <a:lnTo>
                  <a:pt x="5068316" y="2228723"/>
                </a:lnTo>
                <a:lnTo>
                  <a:pt x="5049266" y="2182622"/>
                </a:lnTo>
                <a:lnTo>
                  <a:pt x="5036566" y="2133473"/>
                </a:lnTo>
                <a:lnTo>
                  <a:pt x="5030216" y="2084197"/>
                </a:lnTo>
                <a:lnTo>
                  <a:pt x="5030216" y="2031873"/>
                </a:lnTo>
                <a:lnTo>
                  <a:pt x="5033391" y="1977898"/>
                </a:lnTo>
                <a:lnTo>
                  <a:pt x="5039741" y="1923923"/>
                </a:lnTo>
                <a:lnTo>
                  <a:pt x="5047615" y="1869948"/>
                </a:lnTo>
                <a:lnTo>
                  <a:pt x="5053965" y="1815973"/>
                </a:lnTo>
                <a:lnTo>
                  <a:pt x="5058791" y="1761998"/>
                </a:lnTo>
                <a:lnTo>
                  <a:pt x="5057140" y="1711198"/>
                </a:lnTo>
                <a:lnTo>
                  <a:pt x="5050790" y="1662049"/>
                </a:lnTo>
                <a:lnTo>
                  <a:pt x="5036566" y="1614424"/>
                </a:lnTo>
                <a:lnTo>
                  <a:pt x="5015865" y="1574673"/>
                </a:lnTo>
                <a:lnTo>
                  <a:pt x="4988941" y="1536573"/>
                </a:lnTo>
                <a:lnTo>
                  <a:pt x="4957191" y="1503299"/>
                </a:lnTo>
                <a:lnTo>
                  <a:pt x="4920615" y="1469898"/>
                </a:lnTo>
                <a:lnTo>
                  <a:pt x="4882515" y="1439799"/>
                </a:lnTo>
                <a:lnTo>
                  <a:pt x="4842891" y="1409573"/>
                </a:lnTo>
                <a:lnTo>
                  <a:pt x="4801616" y="1379474"/>
                </a:lnTo>
                <a:lnTo>
                  <a:pt x="4763516" y="1349248"/>
                </a:lnTo>
                <a:lnTo>
                  <a:pt x="4726940" y="1317498"/>
                </a:lnTo>
                <a:lnTo>
                  <a:pt x="4695317" y="1281049"/>
                </a:lnTo>
                <a:lnTo>
                  <a:pt x="4666742" y="1246124"/>
                </a:lnTo>
                <a:lnTo>
                  <a:pt x="4644517" y="1206373"/>
                </a:lnTo>
                <a:lnTo>
                  <a:pt x="4625467" y="1163574"/>
                </a:lnTo>
                <a:lnTo>
                  <a:pt x="4609592" y="1117473"/>
                </a:lnTo>
                <a:lnTo>
                  <a:pt x="4595241" y="1069848"/>
                </a:lnTo>
                <a:lnTo>
                  <a:pt x="4582541" y="1022223"/>
                </a:lnTo>
                <a:lnTo>
                  <a:pt x="4569841" y="973074"/>
                </a:lnTo>
                <a:lnTo>
                  <a:pt x="4555617" y="926973"/>
                </a:lnTo>
                <a:lnTo>
                  <a:pt x="4539742" y="880999"/>
                </a:lnTo>
                <a:lnTo>
                  <a:pt x="4520692" y="838200"/>
                </a:lnTo>
                <a:lnTo>
                  <a:pt x="4496816" y="800100"/>
                </a:lnTo>
                <a:lnTo>
                  <a:pt x="4468241" y="765175"/>
                </a:lnTo>
                <a:lnTo>
                  <a:pt x="4433316" y="736600"/>
                </a:lnTo>
                <a:lnTo>
                  <a:pt x="4395216" y="712724"/>
                </a:lnTo>
                <a:lnTo>
                  <a:pt x="4352417" y="693674"/>
                </a:lnTo>
                <a:lnTo>
                  <a:pt x="4306316" y="677799"/>
                </a:lnTo>
                <a:lnTo>
                  <a:pt x="4260342" y="663575"/>
                </a:lnTo>
                <a:lnTo>
                  <a:pt x="4211066" y="650875"/>
                </a:lnTo>
                <a:lnTo>
                  <a:pt x="4163567" y="638175"/>
                </a:lnTo>
                <a:lnTo>
                  <a:pt x="4115942" y="623824"/>
                </a:lnTo>
                <a:lnTo>
                  <a:pt x="4069841" y="607949"/>
                </a:lnTo>
                <a:lnTo>
                  <a:pt x="4027042" y="588899"/>
                </a:lnTo>
                <a:lnTo>
                  <a:pt x="3987291" y="566674"/>
                </a:lnTo>
                <a:lnTo>
                  <a:pt x="3952366" y="538099"/>
                </a:lnTo>
                <a:lnTo>
                  <a:pt x="3915917" y="506349"/>
                </a:lnTo>
                <a:lnTo>
                  <a:pt x="3884167" y="469900"/>
                </a:lnTo>
                <a:lnTo>
                  <a:pt x="3853941" y="431800"/>
                </a:lnTo>
                <a:lnTo>
                  <a:pt x="3793616" y="352425"/>
                </a:lnTo>
                <a:lnTo>
                  <a:pt x="3763517" y="314325"/>
                </a:lnTo>
                <a:lnTo>
                  <a:pt x="3730116" y="277749"/>
                </a:lnTo>
                <a:lnTo>
                  <a:pt x="3696842" y="245999"/>
                </a:lnTo>
                <a:lnTo>
                  <a:pt x="3658742" y="219075"/>
                </a:lnTo>
                <a:lnTo>
                  <a:pt x="3619118" y="198374"/>
                </a:lnTo>
                <a:lnTo>
                  <a:pt x="3571493" y="184150"/>
                </a:lnTo>
                <a:lnTo>
                  <a:pt x="3522217" y="177800"/>
                </a:lnTo>
                <a:lnTo>
                  <a:pt x="3471417" y="176149"/>
                </a:lnTo>
                <a:lnTo>
                  <a:pt x="3417442" y="180975"/>
                </a:lnTo>
                <a:lnTo>
                  <a:pt x="3363467" y="187325"/>
                </a:lnTo>
                <a:lnTo>
                  <a:pt x="3309492" y="195199"/>
                </a:lnTo>
                <a:lnTo>
                  <a:pt x="3255517" y="201549"/>
                </a:lnTo>
                <a:lnTo>
                  <a:pt x="3201542" y="204724"/>
                </a:lnTo>
                <a:lnTo>
                  <a:pt x="3149218" y="204724"/>
                </a:lnTo>
                <a:lnTo>
                  <a:pt x="3100069" y="198374"/>
                </a:lnTo>
                <a:lnTo>
                  <a:pt x="3049269" y="185674"/>
                </a:lnTo>
                <a:lnTo>
                  <a:pt x="3003168" y="166624"/>
                </a:lnTo>
                <a:lnTo>
                  <a:pt x="2907919" y="115824"/>
                </a:lnTo>
                <a:lnTo>
                  <a:pt x="2860294" y="87249"/>
                </a:lnTo>
                <a:lnTo>
                  <a:pt x="2814320" y="60325"/>
                </a:lnTo>
                <a:lnTo>
                  <a:pt x="2765044" y="36449"/>
                </a:lnTo>
                <a:lnTo>
                  <a:pt x="2717419" y="17399"/>
                </a:lnTo>
                <a:lnTo>
                  <a:pt x="2668270" y="4699"/>
                </a:lnTo>
                <a:lnTo>
                  <a:pt x="2617470" y="0"/>
                </a:lnTo>
                <a:close/>
              </a:path>
            </a:pathLst>
          </a:custGeom>
          <a:solidFill>
            <a:srgbClr val="F3F3F1"/>
          </a:solidFill>
        </p:spPr>
        <p:txBody>
          <a:bodyPr wrap="square" lIns="0" tIns="0" rIns="0" bIns="0" rtlCol="0"/>
          <a:lstStyle/>
          <a:p/>
        </p:txBody>
      </p:sp>
      <p:sp>
        <p:nvSpPr>
          <p:cNvPr id="18" name="bg object 18"/>
          <p:cNvSpPr/>
          <p:nvPr/>
        </p:nvSpPr>
        <p:spPr>
          <a:xfrm>
            <a:off x="0" y="0"/>
            <a:ext cx="283845" cy="6858000"/>
          </a:xfrm>
          <a:custGeom>
            <a:avLst/>
            <a:gdLst/>
            <a:ahLst/>
            <a:cxnLst/>
            <a:rect l="l" t="t" r="r" b="b"/>
            <a:pathLst>
              <a:path w="283845" h="6858000">
                <a:moveTo>
                  <a:pt x="283464" y="0"/>
                </a:moveTo>
                <a:lnTo>
                  <a:pt x="0" y="0"/>
                </a:lnTo>
                <a:lnTo>
                  <a:pt x="0" y="6858000"/>
                </a:lnTo>
                <a:lnTo>
                  <a:pt x="283464" y="6858000"/>
                </a:lnTo>
                <a:lnTo>
                  <a:pt x="283464" y="0"/>
                </a:lnTo>
                <a:close/>
              </a:path>
            </a:pathLst>
          </a:custGeom>
          <a:solidFill>
            <a:srgbClr val="0A082D"/>
          </a:solidFill>
        </p:spPr>
        <p:txBody>
          <a:bodyPr wrap="square" lIns="0" tIns="0" rIns="0" bIns="0" rtlCol="0"/>
          <a:lstStyle/>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3F1"/>
          </a:solidFill>
        </p:spPr>
        <p:txBody>
          <a:bodyPr wrap="square" lIns="0" tIns="0" rIns="0" bIns="0" rtlCol="0"/>
          <a:lstStyle/>
          <a:p/>
        </p:txBody>
      </p:sp>
      <p:sp>
        <p:nvSpPr>
          <p:cNvPr id="17" name="bg object 17"/>
          <p:cNvSpPr/>
          <p:nvPr/>
        </p:nvSpPr>
        <p:spPr>
          <a:xfrm>
            <a:off x="0" y="0"/>
            <a:ext cx="885825" cy="6858000"/>
          </a:xfrm>
          <a:custGeom>
            <a:avLst/>
            <a:gdLst/>
            <a:ahLst/>
            <a:cxnLst/>
            <a:rect l="l" t="t" r="r" b="b"/>
            <a:pathLst>
              <a:path w="885825" h="6858000">
                <a:moveTo>
                  <a:pt x="709307" y="0"/>
                </a:moveTo>
                <a:lnTo>
                  <a:pt x="0" y="0"/>
                </a:lnTo>
                <a:lnTo>
                  <a:pt x="0" y="6857999"/>
                </a:lnTo>
                <a:lnTo>
                  <a:pt x="709307" y="6857999"/>
                </a:lnTo>
                <a:lnTo>
                  <a:pt x="710895" y="6789736"/>
                </a:lnTo>
                <a:lnTo>
                  <a:pt x="718832" y="6729412"/>
                </a:lnTo>
                <a:lnTo>
                  <a:pt x="729932" y="6677025"/>
                </a:lnTo>
                <a:lnTo>
                  <a:pt x="744220" y="6630987"/>
                </a:lnTo>
                <a:lnTo>
                  <a:pt x="760082" y="6589712"/>
                </a:lnTo>
                <a:lnTo>
                  <a:pt x="779132" y="6553200"/>
                </a:lnTo>
                <a:lnTo>
                  <a:pt x="817206" y="6477000"/>
                </a:lnTo>
                <a:lnTo>
                  <a:pt x="833081" y="6440487"/>
                </a:lnTo>
                <a:lnTo>
                  <a:pt x="848944" y="6399212"/>
                </a:lnTo>
                <a:lnTo>
                  <a:pt x="864819" y="6353175"/>
                </a:lnTo>
                <a:lnTo>
                  <a:pt x="875919" y="6300787"/>
                </a:lnTo>
                <a:lnTo>
                  <a:pt x="882269" y="6240462"/>
                </a:lnTo>
                <a:lnTo>
                  <a:pt x="885444" y="6172200"/>
                </a:lnTo>
                <a:lnTo>
                  <a:pt x="882269" y="6103937"/>
                </a:lnTo>
                <a:lnTo>
                  <a:pt x="875919" y="6043612"/>
                </a:lnTo>
                <a:lnTo>
                  <a:pt x="864819" y="5991225"/>
                </a:lnTo>
                <a:lnTo>
                  <a:pt x="848944" y="5945187"/>
                </a:lnTo>
                <a:lnTo>
                  <a:pt x="833081" y="5903912"/>
                </a:lnTo>
                <a:lnTo>
                  <a:pt x="817206" y="5867400"/>
                </a:lnTo>
                <a:lnTo>
                  <a:pt x="779132" y="5791200"/>
                </a:lnTo>
                <a:lnTo>
                  <a:pt x="760082" y="5754687"/>
                </a:lnTo>
                <a:lnTo>
                  <a:pt x="744220" y="5713412"/>
                </a:lnTo>
                <a:lnTo>
                  <a:pt x="729932" y="5667375"/>
                </a:lnTo>
                <a:lnTo>
                  <a:pt x="718832" y="5614987"/>
                </a:lnTo>
                <a:lnTo>
                  <a:pt x="710895" y="5554599"/>
                </a:lnTo>
                <a:lnTo>
                  <a:pt x="709307" y="5486400"/>
                </a:lnTo>
                <a:lnTo>
                  <a:pt x="710895" y="5418074"/>
                </a:lnTo>
                <a:lnTo>
                  <a:pt x="718832" y="5357749"/>
                </a:lnTo>
                <a:lnTo>
                  <a:pt x="729932" y="5305425"/>
                </a:lnTo>
                <a:lnTo>
                  <a:pt x="744220" y="5259324"/>
                </a:lnTo>
                <a:lnTo>
                  <a:pt x="760082" y="5218049"/>
                </a:lnTo>
                <a:lnTo>
                  <a:pt x="779132" y="5181600"/>
                </a:lnTo>
                <a:lnTo>
                  <a:pt x="817206" y="5105400"/>
                </a:lnTo>
                <a:lnTo>
                  <a:pt x="833081" y="5068824"/>
                </a:lnTo>
                <a:lnTo>
                  <a:pt x="848944" y="5027549"/>
                </a:lnTo>
                <a:lnTo>
                  <a:pt x="864819" y="4981575"/>
                </a:lnTo>
                <a:lnTo>
                  <a:pt x="875919" y="4929124"/>
                </a:lnTo>
                <a:lnTo>
                  <a:pt x="882269" y="4868799"/>
                </a:lnTo>
                <a:lnTo>
                  <a:pt x="885444" y="4800600"/>
                </a:lnTo>
                <a:lnTo>
                  <a:pt x="882269" y="4732274"/>
                </a:lnTo>
                <a:lnTo>
                  <a:pt x="875919" y="4671949"/>
                </a:lnTo>
                <a:lnTo>
                  <a:pt x="864819" y="4619625"/>
                </a:lnTo>
                <a:lnTo>
                  <a:pt x="848944" y="4573524"/>
                </a:lnTo>
                <a:lnTo>
                  <a:pt x="833081" y="4532249"/>
                </a:lnTo>
                <a:lnTo>
                  <a:pt x="817206" y="4495800"/>
                </a:lnTo>
                <a:lnTo>
                  <a:pt x="779132" y="4419600"/>
                </a:lnTo>
                <a:lnTo>
                  <a:pt x="760082" y="4383024"/>
                </a:lnTo>
                <a:lnTo>
                  <a:pt x="744220" y="4341749"/>
                </a:lnTo>
                <a:lnTo>
                  <a:pt x="729932" y="4295775"/>
                </a:lnTo>
                <a:lnTo>
                  <a:pt x="718832" y="4243324"/>
                </a:lnTo>
                <a:lnTo>
                  <a:pt x="710895" y="4182999"/>
                </a:lnTo>
                <a:lnTo>
                  <a:pt x="709307" y="4114800"/>
                </a:lnTo>
                <a:lnTo>
                  <a:pt x="710895" y="4046474"/>
                </a:lnTo>
                <a:lnTo>
                  <a:pt x="718832" y="3986149"/>
                </a:lnTo>
                <a:lnTo>
                  <a:pt x="729932" y="3933825"/>
                </a:lnTo>
                <a:lnTo>
                  <a:pt x="744220" y="3887724"/>
                </a:lnTo>
                <a:lnTo>
                  <a:pt x="760082" y="3846449"/>
                </a:lnTo>
                <a:lnTo>
                  <a:pt x="779132" y="3810000"/>
                </a:lnTo>
                <a:lnTo>
                  <a:pt x="817206" y="3733800"/>
                </a:lnTo>
                <a:lnTo>
                  <a:pt x="833081" y="3697224"/>
                </a:lnTo>
                <a:lnTo>
                  <a:pt x="848944" y="3655949"/>
                </a:lnTo>
                <a:lnTo>
                  <a:pt x="864819" y="3609975"/>
                </a:lnTo>
                <a:lnTo>
                  <a:pt x="875919" y="3557524"/>
                </a:lnTo>
                <a:lnTo>
                  <a:pt x="882269" y="3497199"/>
                </a:lnTo>
                <a:lnTo>
                  <a:pt x="885444" y="3427349"/>
                </a:lnTo>
                <a:lnTo>
                  <a:pt x="882269" y="3360674"/>
                </a:lnTo>
                <a:lnTo>
                  <a:pt x="875919" y="3300349"/>
                </a:lnTo>
                <a:lnTo>
                  <a:pt x="864819" y="3248025"/>
                </a:lnTo>
                <a:lnTo>
                  <a:pt x="848944" y="3201924"/>
                </a:lnTo>
                <a:lnTo>
                  <a:pt x="833081" y="3160649"/>
                </a:lnTo>
                <a:lnTo>
                  <a:pt x="817206" y="3124200"/>
                </a:lnTo>
                <a:lnTo>
                  <a:pt x="779132" y="3048000"/>
                </a:lnTo>
                <a:lnTo>
                  <a:pt x="760082" y="3011424"/>
                </a:lnTo>
                <a:lnTo>
                  <a:pt x="744220" y="2970149"/>
                </a:lnTo>
                <a:lnTo>
                  <a:pt x="729932" y="2924175"/>
                </a:lnTo>
                <a:lnTo>
                  <a:pt x="718832" y="2871724"/>
                </a:lnTo>
                <a:lnTo>
                  <a:pt x="710895" y="2811399"/>
                </a:lnTo>
                <a:lnTo>
                  <a:pt x="709307" y="2743200"/>
                </a:lnTo>
                <a:lnTo>
                  <a:pt x="710895" y="2674874"/>
                </a:lnTo>
                <a:lnTo>
                  <a:pt x="718832" y="2614549"/>
                </a:lnTo>
                <a:lnTo>
                  <a:pt x="729932" y="2562225"/>
                </a:lnTo>
                <a:lnTo>
                  <a:pt x="744220" y="2516124"/>
                </a:lnTo>
                <a:lnTo>
                  <a:pt x="760082" y="2474849"/>
                </a:lnTo>
                <a:lnTo>
                  <a:pt x="779132" y="2438400"/>
                </a:lnTo>
                <a:lnTo>
                  <a:pt x="817206" y="2362200"/>
                </a:lnTo>
                <a:lnTo>
                  <a:pt x="833081" y="2325624"/>
                </a:lnTo>
                <a:lnTo>
                  <a:pt x="848944" y="2284349"/>
                </a:lnTo>
                <a:lnTo>
                  <a:pt x="864819" y="2238375"/>
                </a:lnTo>
                <a:lnTo>
                  <a:pt x="875919" y="2185924"/>
                </a:lnTo>
                <a:lnTo>
                  <a:pt x="882269" y="2125599"/>
                </a:lnTo>
                <a:lnTo>
                  <a:pt x="885444" y="2057400"/>
                </a:lnTo>
                <a:lnTo>
                  <a:pt x="882269" y="1989074"/>
                </a:lnTo>
                <a:lnTo>
                  <a:pt x="875919" y="1928749"/>
                </a:lnTo>
                <a:lnTo>
                  <a:pt x="864819" y="1876425"/>
                </a:lnTo>
                <a:lnTo>
                  <a:pt x="848944" y="1830324"/>
                </a:lnTo>
                <a:lnTo>
                  <a:pt x="833081" y="1789049"/>
                </a:lnTo>
                <a:lnTo>
                  <a:pt x="817206" y="1752600"/>
                </a:lnTo>
                <a:lnTo>
                  <a:pt x="779132" y="1676400"/>
                </a:lnTo>
                <a:lnTo>
                  <a:pt x="760082" y="1639824"/>
                </a:lnTo>
                <a:lnTo>
                  <a:pt x="744220" y="1598549"/>
                </a:lnTo>
                <a:lnTo>
                  <a:pt x="729932" y="1552575"/>
                </a:lnTo>
                <a:lnTo>
                  <a:pt x="718832" y="1500124"/>
                </a:lnTo>
                <a:lnTo>
                  <a:pt x="710895" y="1439799"/>
                </a:lnTo>
                <a:lnTo>
                  <a:pt x="709307" y="1371600"/>
                </a:lnTo>
                <a:lnTo>
                  <a:pt x="710895" y="1303274"/>
                </a:lnTo>
                <a:lnTo>
                  <a:pt x="718832" y="1242949"/>
                </a:lnTo>
                <a:lnTo>
                  <a:pt x="729932" y="1190625"/>
                </a:lnTo>
                <a:lnTo>
                  <a:pt x="744220" y="1144524"/>
                </a:lnTo>
                <a:lnTo>
                  <a:pt x="760082" y="1103249"/>
                </a:lnTo>
                <a:lnTo>
                  <a:pt x="779132" y="1066800"/>
                </a:lnTo>
                <a:lnTo>
                  <a:pt x="817206" y="990600"/>
                </a:lnTo>
                <a:lnTo>
                  <a:pt x="833081" y="954024"/>
                </a:lnTo>
                <a:lnTo>
                  <a:pt x="848944" y="912749"/>
                </a:lnTo>
                <a:lnTo>
                  <a:pt x="864819" y="866775"/>
                </a:lnTo>
                <a:lnTo>
                  <a:pt x="875919" y="814324"/>
                </a:lnTo>
                <a:lnTo>
                  <a:pt x="882269" y="753999"/>
                </a:lnTo>
                <a:lnTo>
                  <a:pt x="885444" y="685800"/>
                </a:lnTo>
                <a:lnTo>
                  <a:pt x="882269" y="617474"/>
                </a:lnTo>
                <a:lnTo>
                  <a:pt x="875919" y="557149"/>
                </a:lnTo>
                <a:lnTo>
                  <a:pt x="864819" y="504825"/>
                </a:lnTo>
                <a:lnTo>
                  <a:pt x="848944" y="458724"/>
                </a:lnTo>
                <a:lnTo>
                  <a:pt x="833081" y="417449"/>
                </a:lnTo>
                <a:lnTo>
                  <a:pt x="817206" y="381000"/>
                </a:lnTo>
                <a:lnTo>
                  <a:pt x="779132" y="304800"/>
                </a:lnTo>
                <a:lnTo>
                  <a:pt x="760082" y="268224"/>
                </a:lnTo>
                <a:lnTo>
                  <a:pt x="744220" y="226949"/>
                </a:lnTo>
                <a:lnTo>
                  <a:pt x="729932" y="180975"/>
                </a:lnTo>
                <a:lnTo>
                  <a:pt x="718832" y="128524"/>
                </a:lnTo>
                <a:lnTo>
                  <a:pt x="710895" y="68199"/>
                </a:lnTo>
                <a:lnTo>
                  <a:pt x="709307" y="0"/>
                </a:lnTo>
                <a:close/>
              </a:path>
            </a:pathLst>
          </a:custGeom>
          <a:solidFill>
            <a:srgbClr val="0A082D"/>
          </a:solidFill>
        </p:spPr>
        <p:txBody>
          <a:bodyPr wrap="square" lIns="0" tIns="0" rIns="0" bIns="0" rtlCol="0"/>
          <a:lstStyle/>
          <a:p/>
        </p:txBody>
      </p:sp>
      <p:sp>
        <p:nvSpPr>
          <p:cNvPr id="18" name="bg object 18"/>
          <p:cNvSpPr/>
          <p:nvPr/>
        </p:nvSpPr>
        <p:spPr>
          <a:xfrm>
            <a:off x="11908535" y="0"/>
            <a:ext cx="283845" cy="6858000"/>
          </a:xfrm>
          <a:custGeom>
            <a:avLst/>
            <a:gdLst/>
            <a:ahLst/>
            <a:cxnLst/>
            <a:rect l="l" t="t" r="r" b="b"/>
            <a:pathLst>
              <a:path w="283845" h="6858000">
                <a:moveTo>
                  <a:pt x="283464" y="0"/>
                </a:moveTo>
                <a:lnTo>
                  <a:pt x="0" y="0"/>
                </a:lnTo>
                <a:lnTo>
                  <a:pt x="0" y="6858000"/>
                </a:lnTo>
                <a:lnTo>
                  <a:pt x="283464" y="6858000"/>
                </a:lnTo>
                <a:lnTo>
                  <a:pt x="283464" y="0"/>
                </a:lnTo>
                <a:close/>
              </a:path>
            </a:pathLst>
          </a:custGeom>
          <a:solidFill>
            <a:srgbClr val="61B4C5"/>
          </a:solidFill>
        </p:spPr>
        <p:txBody>
          <a:bodyPr wrap="square" lIns="0" tIns="0" rIns="0" bIns="0" rtlCol="0"/>
          <a:lstStyle/>
          <a:p/>
        </p:txBody>
      </p:sp>
      <p:sp>
        <p:nvSpPr>
          <p:cNvPr id="2" name="Holder 2"/>
          <p:cNvSpPr>
            <a:spLocks noGrp="1"/>
          </p:cNvSpPr>
          <p:nvPr>
            <p:ph type="title"/>
          </p:nvPr>
        </p:nvSpPr>
        <p:spPr>
          <a:xfrm>
            <a:off x="1330578" y="332943"/>
            <a:ext cx="6477000" cy="803275"/>
          </a:xfrm>
          <a:prstGeom prst="rect">
            <a:avLst/>
          </a:prstGeom>
        </p:spPr>
        <p:txBody>
          <a:bodyPr wrap="square" lIns="0" tIns="0" rIns="0" bIns="0">
            <a:spAutoFit/>
          </a:bodyPr>
          <a:lstStyle>
            <a:lvl1pPr>
              <a:defRPr sz="5100" b="0" i="0">
                <a:solidFill>
                  <a:srgbClr val="0A082D"/>
                </a:solidFill>
                <a:latin typeface="Impact" panose="020B0806030902050204"/>
                <a:cs typeface="Impact" panose="020B0806030902050204"/>
              </a:defRPr>
            </a:lvl1pPr>
          </a:lstStyle>
          <a:p/>
        </p:txBody>
      </p:sp>
      <p:sp>
        <p:nvSpPr>
          <p:cNvPr id="3" name="Holder 3"/>
          <p:cNvSpPr>
            <a:spLocks noGrp="1"/>
          </p:cNvSpPr>
          <p:nvPr>
            <p:ph type="body" idx="1"/>
          </p:nvPr>
        </p:nvSpPr>
        <p:spPr>
          <a:xfrm>
            <a:off x="505079" y="1748789"/>
            <a:ext cx="11181841" cy="1754504"/>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docs.google.com/spreadsheets/d/1IKJzsrrn2xXjx9-CJevXq6d96ZYfwSjKAlVs2nOW_GE/edit?usp=sharing" TargetMode="Externa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38600" y="914400"/>
            <a:ext cx="4267200" cy="4267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0578" y="332943"/>
            <a:ext cx="5534660" cy="797654"/>
          </a:xfrm>
          <a:prstGeom prst="rect">
            <a:avLst/>
          </a:prstGeom>
        </p:spPr>
        <p:txBody>
          <a:bodyPr vert="horz" wrap="square" lIns="0" tIns="12700" rIns="0" bIns="0" rtlCol="0">
            <a:spAutoFit/>
          </a:bodyPr>
          <a:lstStyle/>
          <a:p>
            <a:pPr marL="12700">
              <a:lnSpc>
                <a:spcPct val="100000"/>
              </a:lnSpc>
              <a:spcBef>
                <a:spcPts val="100"/>
              </a:spcBef>
            </a:pPr>
            <a:r>
              <a:rPr lang="en-US" spc="165" dirty="0"/>
              <a:t>COUNTRY SCREEN</a:t>
            </a:r>
            <a:endParaRPr spc="170" dirty="0"/>
          </a:p>
        </p:txBody>
      </p:sp>
      <p:sp>
        <p:nvSpPr>
          <p:cNvPr id="7" name="object 7"/>
          <p:cNvSpPr txBox="1"/>
          <p:nvPr/>
        </p:nvSpPr>
        <p:spPr>
          <a:xfrm>
            <a:off x="1340738" y="1245348"/>
            <a:ext cx="6203062" cy="308418"/>
          </a:xfrm>
          <a:prstGeom prst="rect">
            <a:avLst/>
          </a:prstGeom>
          <a:solidFill>
            <a:srgbClr val="F3F3F1"/>
          </a:solidFill>
          <a:ln w="50800">
            <a:solidFill>
              <a:srgbClr val="000000"/>
            </a:solidFill>
          </a:ln>
        </p:spPr>
        <p:txBody>
          <a:bodyPr vert="horz" wrap="square" lIns="0" tIns="31115" rIns="0" bIns="0" rtlCol="0">
            <a:spAutoFit/>
          </a:bodyPr>
          <a:lstStyle/>
          <a:p>
            <a:pPr marL="91440" marR="457200">
              <a:lnSpc>
                <a:spcPct val="100000"/>
              </a:lnSpc>
              <a:spcBef>
                <a:spcPts val="245"/>
              </a:spcBef>
            </a:pPr>
            <a:r>
              <a:rPr lang="en-US" dirty="0"/>
              <a:t>This is the screen that opens when you click on any flag icon.</a:t>
            </a:r>
            <a:endParaRPr sz="1800" dirty="0">
              <a:latin typeface="Corbel" panose="020B0503020204020204"/>
              <a:cs typeface="Corbel" panose="020B0503020204020204"/>
            </a:endParaRPr>
          </a:p>
        </p:txBody>
      </p:sp>
      <p:sp>
        <p:nvSpPr>
          <p:cNvPr id="11" name="object 7"/>
          <p:cNvSpPr txBox="1"/>
          <p:nvPr/>
        </p:nvSpPr>
        <p:spPr>
          <a:xfrm>
            <a:off x="4865304" y="4700368"/>
            <a:ext cx="2590800" cy="1693412"/>
          </a:xfrm>
          <a:prstGeom prst="rect">
            <a:avLst/>
          </a:prstGeom>
          <a:solidFill>
            <a:srgbClr val="F3F3F1"/>
          </a:solidFill>
          <a:ln w="50800">
            <a:solidFill>
              <a:srgbClr val="000000"/>
            </a:solidFill>
          </a:ln>
        </p:spPr>
        <p:txBody>
          <a:bodyPr vert="horz" wrap="square" lIns="0" tIns="31115" rIns="0" bIns="0" rtlCol="0">
            <a:spAutoFit/>
          </a:bodyPr>
          <a:lstStyle/>
          <a:p>
            <a:pPr marL="91440" marR="457200">
              <a:lnSpc>
                <a:spcPct val="100000"/>
              </a:lnSpc>
              <a:spcBef>
                <a:spcPts val="245"/>
              </a:spcBef>
            </a:pPr>
            <a:r>
              <a:rPr lang="en-US" dirty="0"/>
              <a:t>To make your label appear as shown, you need to make the changes indicated in the "Appearance" settings.</a:t>
            </a:r>
            <a:endParaRPr sz="1800" dirty="0">
              <a:latin typeface="Corbel" panose="020B0503020204020204"/>
              <a:cs typeface="Corbel" panose="020B0503020204020204"/>
            </a:endParaRPr>
          </a:p>
        </p:txBody>
      </p:sp>
      <p:pic>
        <p:nvPicPr>
          <p:cNvPr id="14" name="Picture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0797" y="1668517"/>
            <a:ext cx="2528883" cy="4890068"/>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1728" y="990600"/>
            <a:ext cx="3140086" cy="5654997"/>
          </a:xfrm>
          <a:prstGeom prst="rect">
            <a:avLst/>
          </a:prstGeom>
        </p:spPr>
      </p:pic>
      <p:sp>
        <p:nvSpPr>
          <p:cNvPr id="12" name="object 6"/>
          <p:cNvSpPr/>
          <p:nvPr/>
        </p:nvSpPr>
        <p:spPr>
          <a:xfrm rot="1918578">
            <a:off x="7485538" y="3720976"/>
            <a:ext cx="1180804" cy="2281411"/>
          </a:xfrm>
          <a:custGeom>
            <a:avLst/>
            <a:gdLst/>
            <a:ahLst/>
            <a:cxnLst/>
            <a:rect l="l" t="t" r="r" b="b"/>
            <a:pathLst>
              <a:path w="1063625" h="2171065">
                <a:moveTo>
                  <a:pt x="878932" y="255104"/>
                </a:moveTo>
                <a:lnTo>
                  <a:pt x="0" y="2149602"/>
                </a:lnTo>
                <a:lnTo>
                  <a:pt x="46100" y="2171065"/>
                </a:lnTo>
                <a:lnTo>
                  <a:pt x="925015" y="276483"/>
                </a:lnTo>
                <a:lnTo>
                  <a:pt x="878932" y="255104"/>
                </a:lnTo>
                <a:close/>
              </a:path>
              <a:path w="1063625" h="2171065">
                <a:moveTo>
                  <a:pt x="1059368" y="209041"/>
                </a:moveTo>
                <a:lnTo>
                  <a:pt x="900303" y="209041"/>
                </a:lnTo>
                <a:lnTo>
                  <a:pt x="946404" y="230377"/>
                </a:lnTo>
                <a:lnTo>
                  <a:pt x="925015" y="276483"/>
                </a:lnTo>
                <a:lnTo>
                  <a:pt x="1063244" y="340613"/>
                </a:lnTo>
                <a:lnTo>
                  <a:pt x="1059368" y="209041"/>
                </a:lnTo>
                <a:close/>
              </a:path>
              <a:path w="1063625" h="2171065">
                <a:moveTo>
                  <a:pt x="900303" y="209041"/>
                </a:moveTo>
                <a:lnTo>
                  <a:pt x="878932" y="255104"/>
                </a:lnTo>
                <a:lnTo>
                  <a:pt x="925015" y="276483"/>
                </a:lnTo>
                <a:lnTo>
                  <a:pt x="946404" y="230377"/>
                </a:lnTo>
                <a:lnTo>
                  <a:pt x="900303" y="209041"/>
                </a:lnTo>
                <a:close/>
              </a:path>
              <a:path w="1063625" h="2171065">
                <a:moveTo>
                  <a:pt x="1053210" y="0"/>
                </a:moveTo>
                <a:lnTo>
                  <a:pt x="786765" y="212344"/>
                </a:lnTo>
                <a:lnTo>
                  <a:pt x="878932" y="255104"/>
                </a:lnTo>
                <a:lnTo>
                  <a:pt x="900303" y="209041"/>
                </a:lnTo>
                <a:lnTo>
                  <a:pt x="1059368" y="209041"/>
                </a:lnTo>
                <a:lnTo>
                  <a:pt x="1053210" y="0"/>
                </a:lnTo>
                <a:close/>
              </a:path>
            </a:pathLst>
          </a:custGeom>
          <a:solidFill>
            <a:srgbClr val="FF0000"/>
          </a:solidFill>
        </p:spPr>
        <p:txBody>
          <a:bodyPr wrap="square" lIns="0" tIns="0" rIns="0" bIns="0" rtlCol="0"/>
          <a:lstStyl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0578" y="332943"/>
            <a:ext cx="6477000" cy="803275"/>
          </a:xfrm>
          <a:prstGeom prst="rect">
            <a:avLst/>
          </a:prstGeom>
        </p:spPr>
        <p:txBody>
          <a:bodyPr vert="horz" wrap="square" lIns="0" tIns="12700" rIns="0" bIns="0" rtlCol="0">
            <a:spAutoFit/>
          </a:bodyPr>
          <a:lstStyle/>
          <a:p>
            <a:pPr marL="12700">
              <a:lnSpc>
                <a:spcPct val="100000"/>
              </a:lnSpc>
              <a:spcBef>
                <a:spcPts val="100"/>
              </a:spcBef>
            </a:pPr>
            <a:r>
              <a:rPr lang="en-US" spc="175" dirty="0"/>
              <a:t>BACK BUTTON</a:t>
            </a:r>
            <a:endParaRPr spc="160" dirty="0"/>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3000" y="1295400"/>
            <a:ext cx="2715363" cy="5250661"/>
          </a:xfrm>
          <a:prstGeom prst="rect">
            <a:avLst/>
          </a:prstGeom>
        </p:spPr>
      </p:pic>
      <p:sp>
        <p:nvSpPr>
          <p:cNvPr id="10" name="object 5"/>
          <p:cNvSpPr/>
          <p:nvPr/>
        </p:nvSpPr>
        <p:spPr>
          <a:xfrm>
            <a:off x="1143000" y="3657600"/>
            <a:ext cx="801624" cy="444771"/>
          </a:xfrm>
          <a:custGeom>
            <a:avLst/>
            <a:gdLst/>
            <a:ahLst/>
            <a:cxnLst/>
            <a:rect l="l" t="t" r="r" b="b"/>
            <a:pathLst>
              <a:path w="1964689" h="292735">
                <a:moveTo>
                  <a:pt x="0" y="241807"/>
                </a:moveTo>
                <a:lnTo>
                  <a:pt x="0" y="292607"/>
                </a:lnTo>
                <a:lnTo>
                  <a:pt x="50800" y="292607"/>
                </a:lnTo>
                <a:lnTo>
                  <a:pt x="0" y="241807"/>
                </a:lnTo>
                <a:close/>
              </a:path>
              <a:path w="1964689" h="292735">
                <a:moveTo>
                  <a:pt x="50800" y="0"/>
                </a:moveTo>
                <a:lnTo>
                  <a:pt x="0" y="50800"/>
                </a:lnTo>
                <a:lnTo>
                  <a:pt x="0" y="241807"/>
                </a:lnTo>
                <a:lnTo>
                  <a:pt x="50800" y="292607"/>
                </a:lnTo>
                <a:lnTo>
                  <a:pt x="50800" y="0"/>
                </a:lnTo>
                <a:close/>
              </a:path>
              <a:path w="1964689" h="292735">
                <a:moveTo>
                  <a:pt x="1913636" y="241807"/>
                </a:moveTo>
                <a:lnTo>
                  <a:pt x="50800" y="241807"/>
                </a:lnTo>
                <a:lnTo>
                  <a:pt x="50800" y="292607"/>
                </a:lnTo>
                <a:lnTo>
                  <a:pt x="1913636" y="292607"/>
                </a:lnTo>
                <a:lnTo>
                  <a:pt x="1913636" y="241807"/>
                </a:lnTo>
                <a:close/>
              </a:path>
              <a:path w="1964689" h="292735">
                <a:moveTo>
                  <a:pt x="1913636" y="0"/>
                </a:moveTo>
                <a:lnTo>
                  <a:pt x="1913636" y="292607"/>
                </a:lnTo>
                <a:lnTo>
                  <a:pt x="1964436" y="241807"/>
                </a:lnTo>
                <a:lnTo>
                  <a:pt x="1964436" y="50800"/>
                </a:lnTo>
                <a:lnTo>
                  <a:pt x="1913636" y="0"/>
                </a:lnTo>
                <a:close/>
              </a:path>
              <a:path w="1964689" h="292735">
                <a:moveTo>
                  <a:pt x="1964436" y="241807"/>
                </a:moveTo>
                <a:lnTo>
                  <a:pt x="1913636" y="292607"/>
                </a:lnTo>
                <a:lnTo>
                  <a:pt x="1964436" y="292607"/>
                </a:lnTo>
                <a:lnTo>
                  <a:pt x="1964436" y="241807"/>
                </a:lnTo>
                <a:close/>
              </a:path>
              <a:path w="1964689" h="292735">
                <a:moveTo>
                  <a:pt x="50800" y="0"/>
                </a:moveTo>
                <a:lnTo>
                  <a:pt x="0" y="0"/>
                </a:lnTo>
                <a:lnTo>
                  <a:pt x="0" y="50800"/>
                </a:lnTo>
                <a:lnTo>
                  <a:pt x="50800" y="0"/>
                </a:lnTo>
                <a:close/>
              </a:path>
              <a:path w="1964689" h="292735">
                <a:moveTo>
                  <a:pt x="1913636" y="0"/>
                </a:moveTo>
                <a:lnTo>
                  <a:pt x="50800" y="0"/>
                </a:lnTo>
                <a:lnTo>
                  <a:pt x="50800" y="50800"/>
                </a:lnTo>
                <a:lnTo>
                  <a:pt x="1913636" y="50800"/>
                </a:lnTo>
                <a:lnTo>
                  <a:pt x="1913636" y="0"/>
                </a:lnTo>
                <a:close/>
              </a:path>
              <a:path w="1964689" h="292735">
                <a:moveTo>
                  <a:pt x="1964436" y="0"/>
                </a:moveTo>
                <a:lnTo>
                  <a:pt x="1913636" y="0"/>
                </a:lnTo>
                <a:lnTo>
                  <a:pt x="1964436" y="50800"/>
                </a:lnTo>
                <a:lnTo>
                  <a:pt x="1964436" y="0"/>
                </a:lnTo>
                <a:close/>
              </a:path>
            </a:pathLst>
          </a:custGeom>
          <a:solidFill>
            <a:srgbClr val="FF0000"/>
          </a:solidFill>
        </p:spPr>
        <p:txBody>
          <a:bodyPr wrap="square" lIns="0" tIns="0" rIns="0" bIns="0" rtlCol="0"/>
          <a:lstStyle/>
          <a:p/>
        </p:txBody>
      </p:sp>
      <p:sp>
        <p:nvSpPr>
          <p:cNvPr id="11" name="object 6"/>
          <p:cNvSpPr/>
          <p:nvPr/>
        </p:nvSpPr>
        <p:spPr>
          <a:xfrm rot="1692856">
            <a:off x="2442124" y="1236079"/>
            <a:ext cx="1747940" cy="3022085"/>
          </a:xfrm>
          <a:custGeom>
            <a:avLst/>
            <a:gdLst/>
            <a:ahLst/>
            <a:cxnLst/>
            <a:rect l="l" t="t" r="r" b="b"/>
            <a:pathLst>
              <a:path w="1063625" h="2171065">
                <a:moveTo>
                  <a:pt x="878932" y="255104"/>
                </a:moveTo>
                <a:lnTo>
                  <a:pt x="0" y="2149602"/>
                </a:lnTo>
                <a:lnTo>
                  <a:pt x="46100" y="2171065"/>
                </a:lnTo>
                <a:lnTo>
                  <a:pt x="925015" y="276483"/>
                </a:lnTo>
                <a:lnTo>
                  <a:pt x="878932" y="255104"/>
                </a:lnTo>
                <a:close/>
              </a:path>
              <a:path w="1063625" h="2171065">
                <a:moveTo>
                  <a:pt x="1059368" y="209041"/>
                </a:moveTo>
                <a:lnTo>
                  <a:pt x="900303" y="209041"/>
                </a:lnTo>
                <a:lnTo>
                  <a:pt x="946404" y="230377"/>
                </a:lnTo>
                <a:lnTo>
                  <a:pt x="925015" y="276483"/>
                </a:lnTo>
                <a:lnTo>
                  <a:pt x="1063244" y="340613"/>
                </a:lnTo>
                <a:lnTo>
                  <a:pt x="1059368" y="209041"/>
                </a:lnTo>
                <a:close/>
              </a:path>
              <a:path w="1063625" h="2171065">
                <a:moveTo>
                  <a:pt x="900303" y="209041"/>
                </a:moveTo>
                <a:lnTo>
                  <a:pt x="878932" y="255104"/>
                </a:lnTo>
                <a:lnTo>
                  <a:pt x="925015" y="276483"/>
                </a:lnTo>
                <a:lnTo>
                  <a:pt x="946404" y="230377"/>
                </a:lnTo>
                <a:lnTo>
                  <a:pt x="900303" y="209041"/>
                </a:lnTo>
                <a:close/>
              </a:path>
              <a:path w="1063625" h="2171065">
                <a:moveTo>
                  <a:pt x="1053210" y="0"/>
                </a:moveTo>
                <a:lnTo>
                  <a:pt x="786765" y="212344"/>
                </a:lnTo>
                <a:lnTo>
                  <a:pt x="878932" y="255104"/>
                </a:lnTo>
                <a:lnTo>
                  <a:pt x="900303" y="209041"/>
                </a:lnTo>
                <a:lnTo>
                  <a:pt x="1059368" y="209041"/>
                </a:lnTo>
                <a:lnTo>
                  <a:pt x="1053210" y="0"/>
                </a:lnTo>
                <a:close/>
              </a:path>
            </a:pathLst>
          </a:custGeom>
          <a:solidFill>
            <a:srgbClr val="FF0000"/>
          </a:solidFill>
        </p:spPr>
        <p:txBody>
          <a:bodyPr wrap="square" lIns="0" tIns="0" rIns="0" bIns="0" rtlCol="0"/>
          <a:lstStyle/>
          <a:p/>
        </p:txBody>
      </p:sp>
      <p:sp>
        <p:nvSpPr>
          <p:cNvPr id="12" name="object 7"/>
          <p:cNvSpPr txBox="1"/>
          <p:nvPr/>
        </p:nvSpPr>
        <p:spPr>
          <a:xfrm>
            <a:off x="4953000" y="1310640"/>
            <a:ext cx="2438400" cy="1139414"/>
          </a:xfrm>
          <a:prstGeom prst="rect">
            <a:avLst/>
          </a:prstGeom>
          <a:solidFill>
            <a:srgbClr val="F3F3F1"/>
          </a:solidFill>
          <a:ln w="50800">
            <a:solidFill>
              <a:srgbClr val="000000"/>
            </a:solidFill>
          </a:ln>
        </p:spPr>
        <p:txBody>
          <a:bodyPr vert="horz" wrap="square" lIns="0" tIns="31115" rIns="0" bIns="0" rtlCol="0">
            <a:spAutoFit/>
          </a:bodyPr>
          <a:lstStyle/>
          <a:p>
            <a:pPr marL="91440" marR="457200">
              <a:lnSpc>
                <a:spcPct val="100000"/>
              </a:lnSpc>
              <a:spcBef>
                <a:spcPts val="245"/>
              </a:spcBef>
            </a:pPr>
            <a:r>
              <a:rPr lang="en-US" dirty="0"/>
              <a:t>To configure the back button, you can make the following changes:</a:t>
            </a:r>
            <a:endParaRPr sz="1800" dirty="0">
              <a:latin typeface="Corbel" panose="020B0503020204020204"/>
              <a:cs typeface="Corbel" panose="020B0503020204020204"/>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1561956"/>
            <a:ext cx="3398656" cy="4838843"/>
          </a:xfrm>
          <a:prstGeom prst="rect">
            <a:avLst/>
          </a:prstGeom>
        </p:spPr>
      </p:pic>
      <p:sp>
        <p:nvSpPr>
          <p:cNvPr id="14" name="object 7"/>
          <p:cNvSpPr txBox="1"/>
          <p:nvPr/>
        </p:nvSpPr>
        <p:spPr>
          <a:xfrm>
            <a:off x="4471010" y="4301932"/>
            <a:ext cx="2767989" cy="862416"/>
          </a:xfrm>
          <a:prstGeom prst="rect">
            <a:avLst/>
          </a:prstGeom>
          <a:solidFill>
            <a:srgbClr val="F3F3F1"/>
          </a:solidFill>
          <a:ln w="50800">
            <a:solidFill>
              <a:srgbClr val="000000"/>
            </a:solidFill>
          </a:ln>
        </p:spPr>
        <p:txBody>
          <a:bodyPr vert="horz" wrap="square" lIns="0" tIns="31115" rIns="0" bIns="0" rtlCol="0">
            <a:spAutoFit/>
          </a:bodyPr>
          <a:lstStyle/>
          <a:p>
            <a:pPr marL="91440" marR="457200">
              <a:lnSpc>
                <a:spcPct val="100000"/>
              </a:lnSpc>
              <a:spcBef>
                <a:spcPts val="245"/>
              </a:spcBef>
            </a:pPr>
            <a:r>
              <a:rPr lang="en-US" dirty="0"/>
              <a:t>This button will be used to navigate back to the first screen.</a:t>
            </a:r>
            <a:endParaRPr sz="1800" dirty="0">
              <a:latin typeface="Corbel" panose="020B0503020204020204"/>
              <a:cs typeface="Corbel" panose="020B0503020204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0578" y="292079"/>
            <a:ext cx="9108822" cy="1582484"/>
          </a:xfrm>
          <a:prstGeom prst="rect">
            <a:avLst/>
          </a:prstGeom>
        </p:spPr>
        <p:txBody>
          <a:bodyPr vert="horz" wrap="square" lIns="0" tIns="12700" rIns="0" bIns="0" rtlCol="0">
            <a:spAutoFit/>
          </a:bodyPr>
          <a:lstStyle/>
          <a:p>
            <a:pPr marL="12700">
              <a:lnSpc>
                <a:spcPct val="100000"/>
              </a:lnSpc>
              <a:spcBef>
                <a:spcPts val="100"/>
              </a:spcBef>
            </a:pPr>
            <a:r>
              <a:rPr lang="en-US" spc="165" dirty="0"/>
              <a:t>ADD ALL THE COUNTRY SCREENS</a:t>
            </a:r>
            <a:br>
              <a:rPr lang="en-US" spc="165" dirty="0"/>
            </a:br>
            <a:endParaRPr spc="135" dirty="0"/>
          </a:p>
        </p:txBody>
      </p:sp>
      <p:sp>
        <p:nvSpPr>
          <p:cNvPr id="7" name="object 7"/>
          <p:cNvSpPr txBox="1"/>
          <p:nvPr/>
        </p:nvSpPr>
        <p:spPr>
          <a:xfrm>
            <a:off x="4953000" y="2819400"/>
            <a:ext cx="4572000" cy="309699"/>
          </a:xfrm>
          <a:prstGeom prst="rect">
            <a:avLst/>
          </a:prstGeom>
          <a:solidFill>
            <a:srgbClr val="F3F3F1"/>
          </a:solidFill>
          <a:ln w="50800">
            <a:solidFill>
              <a:srgbClr val="000000"/>
            </a:solidFill>
          </a:ln>
        </p:spPr>
        <p:txBody>
          <a:bodyPr vert="horz" wrap="square" lIns="0" tIns="32384" rIns="0" bIns="0" rtlCol="0">
            <a:spAutoFit/>
          </a:bodyPr>
          <a:lstStyle/>
          <a:p>
            <a:pPr marL="90805" marR="367665" algn="just">
              <a:lnSpc>
                <a:spcPct val="100000"/>
              </a:lnSpc>
              <a:spcBef>
                <a:spcPts val="255"/>
              </a:spcBef>
            </a:pPr>
            <a:r>
              <a:rPr lang="en-US" spc="-45" dirty="0">
                <a:latin typeface="Corbel" panose="020B0503020204020204"/>
                <a:cs typeface="Corbel" panose="020B0503020204020204"/>
              </a:rPr>
              <a:t>Now add three more screens for each country</a:t>
            </a:r>
            <a:endParaRPr sz="1800" dirty="0">
              <a:latin typeface="Corbel" panose="020B0503020204020204"/>
              <a:cs typeface="Corbel" panose="020B0503020204020204"/>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30578" y="2819400"/>
            <a:ext cx="2555622" cy="1778212"/>
          </a:xfrm>
          <a:prstGeom prst="rect">
            <a:avLst/>
          </a:prstGeom>
        </p:spPr>
      </p:pic>
      <p:sp>
        <p:nvSpPr>
          <p:cNvPr id="9" name="object 7"/>
          <p:cNvSpPr txBox="1"/>
          <p:nvPr/>
        </p:nvSpPr>
        <p:spPr>
          <a:xfrm>
            <a:off x="4953000" y="4010914"/>
            <a:ext cx="4572000" cy="586698"/>
          </a:xfrm>
          <a:prstGeom prst="rect">
            <a:avLst/>
          </a:prstGeom>
          <a:solidFill>
            <a:srgbClr val="F3F3F1"/>
          </a:solidFill>
          <a:ln w="50800">
            <a:solidFill>
              <a:srgbClr val="000000"/>
            </a:solidFill>
          </a:ln>
        </p:spPr>
        <p:txBody>
          <a:bodyPr vert="horz" wrap="square" lIns="0" tIns="32384" rIns="0" bIns="0" rtlCol="0">
            <a:spAutoFit/>
          </a:bodyPr>
          <a:lstStyle/>
          <a:p>
            <a:pPr marL="90805" marR="367665" algn="just">
              <a:lnSpc>
                <a:spcPct val="100000"/>
              </a:lnSpc>
              <a:spcBef>
                <a:spcPts val="255"/>
              </a:spcBef>
            </a:pPr>
            <a:r>
              <a:rPr lang="en-US" sz="1800" dirty="0">
                <a:latin typeface="Corbel" panose="020B0503020204020204"/>
                <a:cs typeface="Corbel" panose="020B0503020204020204"/>
              </a:rPr>
              <a:t>Name each screen after the name of the country </a:t>
            </a:r>
            <a:endParaRPr sz="1800" dirty="0">
              <a:latin typeface="Corbel" panose="020B0503020204020204"/>
              <a:cs typeface="Corbel" panose="020B0503020204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spc="175" dirty="0"/>
              <a:t>RESULTS SCREEN</a:t>
            </a:r>
            <a:endParaRPr spc="160" dirty="0"/>
          </a:p>
        </p:txBody>
      </p:sp>
      <p:sp>
        <p:nvSpPr>
          <p:cNvPr id="7" name="object 7"/>
          <p:cNvSpPr txBox="1"/>
          <p:nvPr/>
        </p:nvSpPr>
        <p:spPr>
          <a:xfrm>
            <a:off x="5943600" y="2514600"/>
            <a:ext cx="4419600" cy="2955937"/>
          </a:xfrm>
          <a:prstGeom prst="rect">
            <a:avLst/>
          </a:prstGeom>
          <a:solidFill>
            <a:srgbClr val="F3F3F1"/>
          </a:solidFill>
          <a:ln w="50800">
            <a:solidFill>
              <a:srgbClr val="000000"/>
            </a:solidFill>
          </a:ln>
        </p:spPr>
        <p:txBody>
          <a:bodyPr vert="horz" wrap="square" lIns="0" tIns="31750" rIns="0" bIns="0" rtlCol="0">
            <a:spAutoFit/>
          </a:bodyPr>
          <a:lstStyle/>
          <a:p>
            <a:pPr marL="90805">
              <a:lnSpc>
                <a:spcPct val="100000"/>
              </a:lnSpc>
              <a:spcBef>
                <a:spcPts val="250"/>
              </a:spcBef>
            </a:pPr>
            <a:r>
              <a:rPr lang="en-US" sz="1800" spc="-15" dirty="0">
                <a:latin typeface="Corbel" panose="020B0503020204020204"/>
                <a:cs typeface="Corbel" panose="020B0503020204020204"/>
              </a:rPr>
              <a:t>For the Result screen Drag and Drop two Labels, two Buttons and </a:t>
            </a:r>
            <a:r>
              <a:rPr lang="en-US" sz="1800" spc="-15" dirty="0" err="1">
                <a:latin typeface="Corbel" panose="020B0503020204020204"/>
                <a:cs typeface="Corbel" panose="020B0503020204020204"/>
              </a:rPr>
              <a:t>TinyDB</a:t>
            </a:r>
            <a:r>
              <a:rPr lang="en-US" sz="1800" spc="-15" dirty="0">
                <a:latin typeface="Corbel" panose="020B0503020204020204"/>
                <a:cs typeface="Corbel" panose="020B0503020204020204"/>
              </a:rPr>
              <a:t>.</a:t>
            </a:r>
            <a:endParaRPr lang="en-US" sz="1800" spc="-15" dirty="0">
              <a:latin typeface="Corbel" panose="020B0503020204020204"/>
              <a:cs typeface="Corbel" panose="020B0503020204020204"/>
            </a:endParaRPr>
          </a:p>
          <a:p>
            <a:pPr marL="376555" indent="-285750">
              <a:lnSpc>
                <a:spcPct val="100000"/>
              </a:lnSpc>
              <a:spcBef>
                <a:spcPts val="250"/>
              </a:spcBef>
              <a:buFont typeface="Arial" panose="020B0604020202020204" pitchFamily="34" charset="0"/>
              <a:buChar char="•"/>
            </a:pPr>
            <a:r>
              <a:rPr lang="en-US" spc="-15" dirty="0">
                <a:latin typeface="Corbel" panose="020B0503020204020204"/>
                <a:cs typeface="Corbel" panose="020B0503020204020204"/>
              </a:rPr>
              <a:t>T</a:t>
            </a:r>
            <a:r>
              <a:rPr lang="en-US" sz="1800" spc="-15" dirty="0">
                <a:latin typeface="Corbel" panose="020B0503020204020204"/>
                <a:cs typeface="Corbel" panose="020B0503020204020204"/>
              </a:rPr>
              <a:t>h</a:t>
            </a:r>
            <a:r>
              <a:rPr lang="en-US" spc="-15" dirty="0">
                <a:latin typeface="Corbel" panose="020B0503020204020204"/>
                <a:cs typeface="Corbel" panose="020B0503020204020204"/>
              </a:rPr>
              <a:t>e first label change the text to Gave Over, for the second change it to Loading…</a:t>
            </a:r>
            <a:endParaRPr lang="en-US" spc="-15" dirty="0">
              <a:latin typeface="Corbel" panose="020B0503020204020204"/>
              <a:cs typeface="Corbel" panose="020B0503020204020204"/>
            </a:endParaRPr>
          </a:p>
          <a:p>
            <a:pPr marL="376555" indent="-285750">
              <a:lnSpc>
                <a:spcPct val="100000"/>
              </a:lnSpc>
              <a:spcBef>
                <a:spcPts val="250"/>
              </a:spcBef>
              <a:buFont typeface="Arial" panose="020B0604020202020204" pitchFamily="34" charset="0"/>
              <a:buChar char="•"/>
            </a:pPr>
            <a:r>
              <a:rPr lang="en-US" sz="1800" spc="-15" dirty="0">
                <a:latin typeface="Corbel" panose="020B0503020204020204"/>
                <a:cs typeface="Corbel" panose="020B0503020204020204"/>
              </a:rPr>
              <a:t>The second Label will display the score of the quiz.</a:t>
            </a:r>
            <a:endParaRPr lang="en-US" sz="1800" spc="-15" dirty="0">
              <a:latin typeface="Corbel" panose="020B0503020204020204"/>
              <a:cs typeface="Corbel" panose="020B0503020204020204"/>
            </a:endParaRPr>
          </a:p>
          <a:p>
            <a:pPr marL="376555" indent="-285750">
              <a:lnSpc>
                <a:spcPct val="100000"/>
              </a:lnSpc>
              <a:spcBef>
                <a:spcPts val="250"/>
              </a:spcBef>
              <a:buFont typeface="Arial" panose="020B0604020202020204" pitchFamily="34" charset="0"/>
              <a:buChar char="•"/>
            </a:pPr>
            <a:r>
              <a:rPr lang="en-US" spc="-15" dirty="0">
                <a:latin typeface="Corbel" panose="020B0503020204020204"/>
                <a:cs typeface="Corbel" panose="020B0503020204020204"/>
              </a:rPr>
              <a:t>Button one is used to try again the quiz and Button two to exit the application.</a:t>
            </a:r>
            <a:endParaRPr lang="en-US" spc="-15" dirty="0">
              <a:latin typeface="Corbel" panose="020B0503020204020204"/>
              <a:cs typeface="Corbel" panose="020B0503020204020204"/>
            </a:endParaRPr>
          </a:p>
          <a:p>
            <a:pPr marL="376555" indent="-285750">
              <a:lnSpc>
                <a:spcPct val="100000"/>
              </a:lnSpc>
              <a:spcBef>
                <a:spcPts val="250"/>
              </a:spcBef>
              <a:buFont typeface="Arial" panose="020B0604020202020204" pitchFamily="34" charset="0"/>
              <a:buChar char="•"/>
            </a:pPr>
            <a:r>
              <a:rPr lang="en-US" sz="1800" spc="-15" dirty="0">
                <a:latin typeface="Corbel" panose="020B0503020204020204"/>
                <a:cs typeface="Corbel" panose="020B0503020204020204"/>
              </a:rPr>
              <a:t>The </a:t>
            </a:r>
            <a:r>
              <a:rPr lang="en-US" sz="1800" spc="-15" dirty="0" err="1">
                <a:latin typeface="Corbel" panose="020B0503020204020204"/>
                <a:cs typeface="Corbel" panose="020B0503020204020204"/>
              </a:rPr>
              <a:t>TinyDB</a:t>
            </a:r>
            <a:r>
              <a:rPr lang="en-US" sz="1800" spc="-15" dirty="0">
                <a:latin typeface="Corbel" panose="020B0503020204020204"/>
                <a:cs typeface="Corbel" panose="020B0503020204020204"/>
              </a:rPr>
              <a:t> </a:t>
            </a:r>
            <a:r>
              <a:rPr lang="en-US" spc="-15" dirty="0" err="1">
                <a:latin typeface="Corbel" panose="020B0503020204020204"/>
                <a:cs typeface="Corbel" panose="020B0503020204020204"/>
              </a:rPr>
              <a:t>tranfers</a:t>
            </a:r>
            <a:r>
              <a:rPr lang="en-US" spc="-15" dirty="0">
                <a:latin typeface="Corbel" panose="020B0503020204020204"/>
                <a:cs typeface="Corbel" panose="020B0503020204020204"/>
              </a:rPr>
              <a:t> the score from screen to screen.</a:t>
            </a:r>
            <a:endParaRPr lang="en-US" sz="1800" spc="-15" dirty="0">
              <a:latin typeface="Corbel" panose="020B0503020204020204"/>
              <a:cs typeface="Corbel" panose="020B0503020204020204"/>
            </a:endParaRPr>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30578" y="1371600"/>
            <a:ext cx="2895600" cy="5105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0578" y="332943"/>
            <a:ext cx="7584822" cy="797654"/>
          </a:xfrm>
          <a:prstGeom prst="rect">
            <a:avLst/>
          </a:prstGeom>
        </p:spPr>
        <p:txBody>
          <a:bodyPr vert="horz" wrap="square" lIns="0" tIns="12700" rIns="0" bIns="0" rtlCol="0">
            <a:spAutoFit/>
          </a:bodyPr>
          <a:lstStyle/>
          <a:p>
            <a:pPr marL="12700">
              <a:lnSpc>
                <a:spcPct val="100000"/>
              </a:lnSpc>
              <a:spcBef>
                <a:spcPts val="100"/>
              </a:spcBef>
            </a:pPr>
            <a:r>
              <a:rPr lang="en-US" spc="165" dirty="0"/>
              <a:t>HOW TO GET THE QUESTIONS</a:t>
            </a:r>
            <a:endParaRPr spc="160" dirty="0"/>
          </a:p>
        </p:txBody>
      </p:sp>
      <p:sp>
        <p:nvSpPr>
          <p:cNvPr id="6" name="object 6"/>
          <p:cNvSpPr txBox="1"/>
          <p:nvPr/>
        </p:nvSpPr>
        <p:spPr>
          <a:xfrm>
            <a:off x="1251966" y="1274825"/>
            <a:ext cx="10292080" cy="307135"/>
          </a:xfrm>
          <a:prstGeom prst="rect">
            <a:avLst/>
          </a:prstGeom>
          <a:solidFill>
            <a:srgbClr val="F3F3F1"/>
          </a:solidFill>
          <a:ln w="50800">
            <a:solidFill>
              <a:srgbClr val="000000"/>
            </a:solidFill>
          </a:ln>
        </p:spPr>
        <p:txBody>
          <a:bodyPr vert="horz" wrap="square" lIns="0" tIns="29845" rIns="0" bIns="0" rtlCol="0">
            <a:spAutoFit/>
          </a:bodyPr>
          <a:lstStyle/>
          <a:p>
            <a:pPr marL="90805" marR="542925" algn="ctr">
              <a:lnSpc>
                <a:spcPct val="100000"/>
              </a:lnSpc>
              <a:spcBef>
                <a:spcPts val="235"/>
              </a:spcBef>
            </a:pPr>
            <a:r>
              <a:rPr lang="en-US" dirty="0"/>
              <a:t>We need to incorporate a link that facilitates access to both the questions and answers.</a:t>
            </a:r>
            <a:r>
              <a:rPr lang="en-US" sz="1800" dirty="0">
                <a:latin typeface="Corbel" panose="020B0503020204020204"/>
                <a:cs typeface="Corbel" panose="020B0503020204020204"/>
              </a:rPr>
              <a:t>.</a:t>
            </a:r>
            <a:endParaRPr sz="1800" dirty="0">
              <a:latin typeface="Corbel" panose="020B0503020204020204"/>
              <a:cs typeface="Corbel" panose="020B0503020204020204"/>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36726" y="1717044"/>
            <a:ext cx="3089479" cy="1779012"/>
          </a:xfrm>
          <a:prstGeom prst="rect">
            <a:avLst/>
          </a:prstGeom>
        </p:spPr>
      </p:pic>
      <p:sp>
        <p:nvSpPr>
          <p:cNvPr id="8" name="object 6"/>
          <p:cNvSpPr/>
          <p:nvPr/>
        </p:nvSpPr>
        <p:spPr>
          <a:xfrm rot="3650696">
            <a:off x="4228024" y="1470853"/>
            <a:ext cx="840351" cy="1450814"/>
          </a:xfrm>
          <a:custGeom>
            <a:avLst/>
            <a:gdLst/>
            <a:ahLst/>
            <a:cxnLst/>
            <a:rect l="l" t="t" r="r" b="b"/>
            <a:pathLst>
              <a:path w="1063625" h="2171065">
                <a:moveTo>
                  <a:pt x="878932" y="255104"/>
                </a:moveTo>
                <a:lnTo>
                  <a:pt x="0" y="2149602"/>
                </a:lnTo>
                <a:lnTo>
                  <a:pt x="46100" y="2171065"/>
                </a:lnTo>
                <a:lnTo>
                  <a:pt x="925015" y="276483"/>
                </a:lnTo>
                <a:lnTo>
                  <a:pt x="878932" y="255104"/>
                </a:lnTo>
                <a:close/>
              </a:path>
              <a:path w="1063625" h="2171065">
                <a:moveTo>
                  <a:pt x="1059368" y="209041"/>
                </a:moveTo>
                <a:lnTo>
                  <a:pt x="900303" y="209041"/>
                </a:lnTo>
                <a:lnTo>
                  <a:pt x="946404" y="230377"/>
                </a:lnTo>
                <a:lnTo>
                  <a:pt x="925015" y="276483"/>
                </a:lnTo>
                <a:lnTo>
                  <a:pt x="1063244" y="340613"/>
                </a:lnTo>
                <a:lnTo>
                  <a:pt x="1059368" y="209041"/>
                </a:lnTo>
                <a:close/>
              </a:path>
              <a:path w="1063625" h="2171065">
                <a:moveTo>
                  <a:pt x="900303" y="209041"/>
                </a:moveTo>
                <a:lnTo>
                  <a:pt x="878932" y="255104"/>
                </a:lnTo>
                <a:lnTo>
                  <a:pt x="925015" y="276483"/>
                </a:lnTo>
                <a:lnTo>
                  <a:pt x="946404" y="230377"/>
                </a:lnTo>
                <a:lnTo>
                  <a:pt x="900303" y="209041"/>
                </a:lnTo>
                <a:close/>
              </a:path>
              <a:path w="1063625" h="2171065">
                <a:moveTo>
                  <a:pt x="1053210" y="0"/>
                </a:moveTo>
                <a:lnTo>
                  <a:pt x="786765" y="212344"/>
                </a:lnTo>
                <a:lnTo>
                  <a:pt x="878932" y="255104"/>
                </a:lnTo>
                <a:lnTo>
                  <a:pt x="900303" y="209041"/>
                </a:lnTo>
                <a:lnTo>
                  <a:pt x="1059368" y="209041"/>
                </a:lnTo>
                <a:lnTo>
                  <a:pt x="1053210" y="0"/>
                </a:lnTo>
                <a:close/>
              </a:path>
            </a:pathLst>
          </a:custGeom>
          <a:solidFill>
            <a:srgbClr val="FF0000"/>
          </a:solidFill>
        </p:spPr>
        <p:txBody>
          <a:bodyPr wrap="square" lIns="0" tIns="0" rIns="0" bIns="0" rtlCol="0"/>
          <a:lstStyle/>
          <a:p/>
        </p:txBody>
      </p:sp>
      <p:sp>
        <p:nvSpPr>
          <p:cNvPr id="9" name="object 6"/>
          <p:cNvSpPr txBox="1"/>
          <p:nvPr/>
        </p:nvSpPr>
        <p:spPr>
          <a:xfrm>
            <a:off x="5715000" y="1766140"/>
            <a:ext cx="3131694" cy="1440779"/>
          </a:xfrm>
          <a:prstGeom prst="rect">
            <a:avLst/>
          </a:prstGeom>
          <a:solidFill>
            <a:srgbClr val="F3F3F1"/>
          </a:solidFill>
          <a:ln w="50800">
            <a:solidFill>
              <a:srgbClr val="000000"/>
            </a:solidFill>
          </a:ln>
        </p:spPr>
        <p:txBody>
          <a:bodyPr vert="horz" wrap="square" lIns="0" tIns="29845" rIns="0" bIns="0" rtlCol="0">
            <a:spAutoFit/>
          </a:bodyPr>
          <a:lstStyle/>
          <a:p>
            <a:pPr marL="90805" marR="542925" algn="just">
              <a:lnSpc>
                <a:spcPct val="100000"/>
              </a:lnSpc>
              <a:spcBef>
                <a:spcPts val="235"/>
              </a:spcBef>
            </a:pPr>
            <a:r>
              <a:rPr lang="en-US" dirty="0"/>
              <a:t>Step 1: Click the "Share" button. </a:t>
            </a:r>
            <a:endParaRPr lang="en-US" dirty="0"/>
          </a:p>
          <a:p>
            <a:pPr marL="90805" marR="542925" algn="just">
              <a:lnSpc>
                <a:spcPct val="100000"/>
              </a:lnSpc>
              <a:spcBef>
                <a:spcPts val="235"/>
              </a:spcBef>
            </a:pPr>
            <a:r>
              <a:rPr lang="en-US" dirty="0"/>
              <a:t>Step 2: Grant access to anyone with the link, and then click "Copy."</a:t>
            </a:r>
            <a:endParaRPr sz="1800" dirty="0">
              <a:latin typeface="Corbel" panose="020B0503020204020204"/>
              <a:cs typeface="Corbel" panose="020B0503020204020204"/>
            </a:endParaRPr>
          </a:p>
        </p:txBody>
      </p:sp>
      <p:sp>
        <p:nvSpPr>
          <p:cNvPr id="10" name="object 6"/>
          <p:cNvSpPr txBox="1"/>
          <p:nvPr/>
        </p:nvSpPr>
        <p:spPr>
          <a:xfrm>
            <a:off x="1236726" y="3637236"/>
            <a:ext cx="8897874" cy="2046073"/>
          </a:xfrm>
          <a:prstGeom prst="rect">
            <a:avLst/>
          </a:prstGeom>
          <a:solidFill>
            <a:srgbClr val="F3F3F1"/>
          </a:solidFill>
          <a:ln w="50800">
            <a:solidFill>
              <a:srgbClr val="000000"/>
            </a:solidFill>
          </a:ln>
        </p:spPr>
        <p:txBody>
          <a:bodyPr vert="horz" wrap="square" lIns="0" tIns="29845" rIns="0" bIns="0" rtlCol="0">
            <a:spAutoFit/>
          </a:bodyPr>
          <a:lstStyle/>
          <a:p>
            <a:pPr marL="90805" marR="542925" algn="just">
              <a:spcBef>
                <a:spcPts val="235"/>
              </a:spcBef>
            </a:pPr>
            <a:r>
              <a:rPr lang="en-US" dirty="0">
                <a:latin typeface="Corbel" panose="020B0503020204020204"/>
                <a:cs typeface="Corbel" panose="020B0503020204020204"/>
              </a:rPr>
              <a:t>After copying the link, it will appear in the following format:</a:t>
            </a:r>
            <a:endParaRPr lang="el-GR" dirty="0">
              <a:latin typeface="Corbel" panose="020B0503020204020204"/>
              <a:cs typeface="Corbel" panose="020B0503020204020204"/>
            </a:endParaRPr>
          </a:p>
          <a:p>
            <a:pPr marL="90805" marR="542925" algn="just">
              <a:lnSpc>
                <a:spcPct val="100000"/>
              </a:lnSpc>
              <a:spcBef>
                <a:spcPts val="235"/>
              </a:spcBef>
            </a:pPr>
            <a:r>
              <a:rPr lang="en-US" dirty="0">
                <a:latin typeface="Corbel" panose="020B0503020204020204"/>
                <a:cs typeface="Corbel" panose="020B0503020204020204"/>
                <a:hlinkClick r:id="rId2"/>
              </a:rPr>
              <a:t>https://docs.google.com/spreadsheets/d/1IKJzsrrn2xXjx9-CJevXq6d96ZYfwSjKAlVs2nOW_GE/edit?usp=sharing</a:t>
            </a:r>
            <a:endParaRPr lang="en-US" dirty="0">
              <a:latin typeface="Corbel" panose="020B0503020204020204"/>
              <a:cs typeface="Corbel" panose="020B0503020204020204"/>
            </a:endParaRPr>
          </a:p>
          <a:p>
            <a:pPr marL="90805" marR="542925" algn="just">
              <a:lnSpc>
                <a:spcPct val="100000"/>
              </a:lnSpc>
              <a:spcBef>
                <a:spcPts val="235"/>
              </a:spcBef>
            </a:pPr>
            <a:r>
              <a:rPr lang="en-US" dirty="0"/>
              <a:t>Now, you will replace the portion following the last "/" with the following: </a:t>
            </a:r>
            <a:r>
              <a:rPr lang="en-US" dirty="0" err="1">
                <a:latin typeface="Corbel" panose="020B0503020204020204"/>
                <a:cs typeface="Corbel" panose="020B0503020204020204"/>
              </a:rPr>
              <a:t>export?format</a:t>
            </a:r>
            <a:r>
              <a:rPr lang="en-US" dirty="0">
                <a:latin typeface="Corbel" panose="020B0503020204020204"/>
                <a:cs typeface="Corbel" panose="020B0503020204020204"/>
              </a:rPr>
              <a:t>=csv</a:t>
            </a:r>
            <a:endParaRPr lang="en-US" dirty="0">
              <a:latin typeface="Corbel" panose="020B0503020204020204"/>
              <a:cs typeface="Corbel" panose="020B0503020204020204"/>
            </a:endParaRPr>
          </a:p>
          <a:p>
            <a:pPr marL="90805" marR="542925" algn="just">
              <a:lnSpc>
                <a:spcPct val="100000"/>
              </a:lnSpc>
              <a:spcBef>
                <a:spcPts val="235"/>
              </a:spcBef>
            </a:pPr>
            <a:r>
              <a:rPr lang="en-US" sz="1800" dirty="0">
                <a:latin typeface="Corbel" panose="020B0503020204020204"/>
                <a:cs typeface="Corbel" panose="020B0503020204020204"/>
              </a:rPr>
              <a:t>So the link will look like this: </a:t>
            </a:r>
            <a:r>
              <a:rPr lang="en-US" dirty="0">
                <a:latin typeface="Corbel" panose="020B0503020204020204"/>
                <a:cs typeface="Corbel" panose="020B0503020204020204"/>
                <a:hlinkClick r:id="rId2"/>
              </a:rPr>
              <a:t>https://docs.google.com/spreadsheets/d/1IKJzsrrn2xXjx9-CJevXq6d96ZYfwSjKAlVs2nOW_GE/</a:t>
            </a:r>
            <a:r>
              <a:rPr lang="en-US" dirty="0">
                <a:latin typeface="Corbel" panose="020B0503020204020204"/>
                <a:cs typeface="Corbel" panose="020B0503020204020204"/>
              </a:rPr>
              <a:t>export?format=csv</a:t>
            </a:r>
            <a:endParaRPr lang="en-US" dirty="0">
              <a:latin typeface="Corbel" panose="020B0503020204020204"/>
              <a:cs typeface="Corbel" panose="020B0503020204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0578" y="332943"/>
            <a:ext cx="7889622" cy="797654"/>
          </a:xfrm>
          <a:prstGeom prst="rect">
            <a:avLst/>
          </a:prstGeom>
        </p:spPr>
        <p:txBody>
          <a:bodyPr vert="horz" wrap="square" lIns="0" tIns="12700" rIns="0" bIns="0" rtlCol="0">
            <a:spAutoFit/>
          </a:bodyPr>
          <a:lstStyle/>
          <a:p>
            <a:pPr marL="12700">
              <a:lnSpc>
                <a:spcPct val="100000"/>
              </a:lnSpc>
              <a:spcBef>
                <a:spcPts val="100"/>
              </a:spcBef>
            </a:pPr>
            <a:r>
              <a:rPr lang="en-US" spc="165" dirty="0"/>
              <a:t>HOW TO USE THE QUESTIONS</a:t>
            </a:r>
            <a:endParaRPr spc="160" dirty="0"/>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30578" y="1365164"/>
            <a:ext cx="3132091" cy="2552921"/>
          </a:xfrm>
          <a:prstGeom prst="rect">
            <a:avLst/>
          </a:prstGeom>
        </p:spPr>
      </p:pic>
      <p:sp>
        <p:nvSpPr>
          <p:cNvPr id="8" name="object 5"/>
          <p:cNvSpPr/>
          <p:nvPr/>
        </p:nvSpPr>
        <p:spPr>
          <a:xfrm>
            <a:off x="1330578" y="2819400"/>
            <a:ext cx="1447800" cy="368571"/>
          </a:xfrm>
          <a:custGeom>
            <a:avLst/>
            <a:gdLst/>
            <a:ahLst/>
            <a:cxnLst/>
            <a:rect l="l" t="t" r="r" b="b"/>
            <a:pathLst>
              <a:path w="1964689" h="292735">
                <a:moveTo>
                  <a:pt x="0" y="241807"/>
                </a:moveTo>
                <a:lnTo>
                  <a:pt x="0" y="292607"/>
                </a:lnTo>
                <a:lnTo>
                  <a:pt x="50800" y="292607"/>
                </a:lnTo>
                <a:lnTo>
                  <a:pt x="0" y="241807"/>
                </a:lnTo>
                <a:close/>
              </a:path>
              <a:path w="1964689" h="292735">
                <a:moveTo>
                  <a:pt x="50800" y="0"/>
                </a:moveTo>
                <a:lnTo>
                  <a:pt x="0" y="50800"/>
                </a:lnTo>
                <a:lnTo>
                  <a:pt x="0" y="241807"/>
                </a:lnTo>
                <a:lnTo>
                  <a:pt x="50800" y="292607"/>
                </a:lnTo>
                <a:lnTo>
                  <a:pt x="50800" y="0"/>
                </a:lnTo>
                <a:close/>
              </a:path>
              <a:path w="1964689" h="292735">
                <a:moveTo>
                  <a:pt x="1913636" y="241807"/>
                </a:moveTo>
                <a:lnTo>
                  <a:pt x="50800" y="241807"/>
                </a:lnTo>
                <a:lnTo>
                  <a:pt x="50800" y="292607"/>
                </a:lnTo>
                <a:lnTo>
                  <a:pt x="1913636" y="292607"/>
                </a:lnTo>
                <a:lnTo>
                  <a:pt x="1913636" y="241807"/>
                </a:lnTo>
                <a:close/>
              </a:path>
              <a:path w="1964689" h="292735">
                <a:moveTo>
                  <a:pt x="1913636" y="0"/>
                </a:moveTo>
                <a:lnTo>
                  <a:pt x="1913636" y="292607"/>
                </a:lnTo>
                <a:lnTo>
                  <a:pt x="1964436" y="241807"/>
                </a:lnTo>
                <a:lnTo>
                  <a:pt x="1964436" y="50800"/>
                </a:lnTo>
                <a:lnTo>
                  <a:pt x="1913636" y="0"/>
                </a:lnTo>
                <a:close/>
              </a:path>
              <a:path w="1964689" h="292735">
                <a:moveTo>
                  <a:pt x="1964436" y="241807"/>
                </a:moveTo>
                <a:lnTo>
                  <a:pt x="1913636" y="292607"/>
                </a:lnTo>
                <a:lnTo>
                  <a:pt x="1964436" y="292607"/>
                </a:lnTo>
                <a:lnTo>
                  <a:pt x="1964436" y="241807"/>
                </a:lnTo>
                <a:close/>
              </a:path>
              <a:path w="1964689" h="292735">
                <a:moveTo>
                  <a:pt x="50800" y="0"/>
                </a:moveTo>
                <a:lnTo>
                  <a:pt x="0" y="0"/>
                </a:lnTo>
                <a:lnTo>
                  <a:pt x="0" y="50800"/>
                </a:lnTo>
                <a:lnTo>
                  <a:pt x="50800" y="0"/>
                </a:lnTo>
                <a:close/>
              </a:path>
              <a:path w="1964689" h="292735">
                <a:moveTo>
                  <a:pt x="1913636" y="0"/>
                </a:moveTo>
                <a:lnTo>
                  <a:pt x="50800" y="0"/>
                </a:lnTo>
                <a:lnTo>
                  <a:pt x="50800" y="50800"/>
                </a:lnTo>
                <a:lnTo>
                  <a:pt x="1913636" y="50800"/>
                </a:lnTo>
                <a:lnTo>
                  <a:pt x="1913636" y="0"/>
                </a:lnTo>
                <a:close/>
              </a:path>
              <a:path w="1964689" h="292735">
                <a:moveTo>
                  <a:pt x="1964436" y="0"/>
                </a:moveTo>
                <a:lnTo>
                  <a:pt x="1913636" y="0"/>
                </a:lnTo>
                <a:lnTo>
                  <a:pt x="1964436" y="50800"/>
                </a:lnTo>
                <a:lnTo>
                  <a:pt x="1964436" y="0"/>
                </a:lnTo>
                <a:close/>
              </a:path>
            </a:pathLst>
          </a:custGeom>
          <a:solidFill>
            <a:srgbClr val="FF0000"/>
          </a:solidFill>
        </p:spPr>
        <p:txBody>
          <a:bodyPr wrap="square" lIns="0" tIns="0" rIns="0" bIns="0" rtlCol="0"/>
          <a:lstStyle/>
          <a:p/>
        </p:txBody>
      </p:sp>
      <p:sp>
        <p:nvSpPr>
          <p:cNvPr id="9" name="object 7"/>
          <p:cNvSpPr txBox="1"/>
          <p:nvPr/>
        </p:nvSpPr>
        <p:spPr>
          <a:xfrm>
            <a:off x="5943600" y="2514600"/>
            <a:ext cx="4419600" cy="863057"/>
          </a:xfrm>
          <a:prstGeom prst="rect">
            <a:avLst/>
          </a:prstGeom>
          <a:solidFill>
            <a:srgbClr val="F3F3F1"/>
          </a:solidFill>
          <a:ln w="50800">
            <a:solidFill>
              <a:srgbClr val="000000"/>
            </a:solidFill>
          </a:ln>
        </p:spPr>
        <p:txBody>
          <a:bodyPr vert="horz" wrap="square" lIns="0" tIns="31750" rIns="0" bIns="0" rtlCol="0">
            <a:spAutoFit/>
          </a:bodyPr>
          <a:lstStyle/>
          <a:p>
            <a:pPr marL="90805">
              <a:lnSpc>
                <a:spcPct val="100000"/>
              </a:lnSpc>
              <a:spcBef>
                <a:spcPts val="250"/>
              </a:spcBef>
            </a:pPr>
            <a:r>
              <a:rPr lang="en-US" dirty="0"/>
              <a:t>Click on "Web1," then paste the link in "Url1." You'll need to repeat this process for all the screens.</a:t>
            </a:r>
            <a:endParaRPr lang="en-US" sz="1800" spc="-15" dirty="0">
              <a:latin typeface="Corbel" panose="020B0503020204020204"/>
              <a:cs typeface="Corbel" panose="020B0503020204020204"/>
            </a:endParaRPr>
          </a:p>
        </p:txBody>
      </p:sp>
      <p:sp>
        <p:nvSpPr>
          <p:cNvPr id="10" name="object 5"/>
          <p:cNvSpPr/>
          <p:nvPr/>
        </p:nvSpPr>
        <p:spPr>
          <a:xfrm>
            <a:off x="2819400" y="3352800"/>
            <a:ext cx="1447800" cy="565285"/>
          </a:xfrm>
          <a:custGeom>
            <a:avLst/>
            <a:gdLst/>
            <a:ahLst/>
            <a:cxnLst/>
            <a:rect l="l" t="t" r="r" b="b"/>
            <a:pathLst>
              <a:path w="1964689" h="292735">
                <a:moveTo>
                  <a:pt x="0" y="241807"/>
                </a:moveTo>
                <a:lnTo>
                  <a:pt x="0" y="292607"/>
                </a:lnTo>
                <a:lnTo>
                  <a:pt x="50800" y="292607"/>
                </a:lnTo>
                <a:lnTo>
                  <a:pt x="0" y="241807"/>
                </a:lnTo>
                <a:close/>
              </a:path>
              <a:path w="1964689" h="292735">
                <a:moveTo>
                  <a:pt x="50800" y="0"/>
                </a:moveTo>
                <a:lnTo>
                  <a:pt x="0" y="50800"/>
                </a:lnTo>
                <a:lnTo>
                  <a:pt x="0" y="241807"/>
                </a:lnTo>
                <a:lnTo>
                  <a:pt x="50800" y="292607"/>
                </a:lnTo>
                <a:lnTo>
                  <a:pt x="50800" y="0"/>
                </a:lnTo>
                <a:close/>
              </a:path>
              <a:path w="1964689" h="292735">
                <a:moveTo>
                  <a:pt x="1913636" y="241807"/>
                </a:moveTo>
                <a:lnTo>
                  <a:pt x="50800" y="241807"/>
                </a:lnTo>
                <a:lnTo>
                  <a:pt x="50800" y="292607"/>
                </a:lnTo>
                <a:lnTo>
                  <a:pt x="1913636" y="292607"/>
                </a:lnTo>
                <a:lnTo>
                  <a:pt x="1913636" y="241807"/>
                </a:lnTo>
                <a:close/>
              </a:path>
              <a:path w="1964689" h="292735">
                <a:moveTo>
                  <a:pt x="1913636" y="0"/>
                </a:moveTo>
                <a:lnTo>
                  <a:pt x="1913636" y="292607"/>
                </a:lnTo>
                <a:lnTo>
                  <a:pt x="1964436" y="241807"/>
                </a:lnTo>
                <a:lnTo>
                  <a:pt x="1964436" y="50800"/>
                </a:lnTo>
                <a:lnTo>
                  <a:pt x="1913636" y="0"/>
                </a:lnTo>
                <a:close/>
              </a:path>
              <a:path w="1964689" h="292735">
                <a:moveTo>
                  <a:pt x="1964436" y="241807"/>
                </a:moveTo>
                <a:lnTo>
                  <a:pt x="1913636" y="292607"/>
                </a:lnTo>
                <a:lnTo>
                  <a:pt x="1964436" y="292607"/>
                </a:lnTo>
                <a:lnTo>
                  <a:pt x="1964436" y="241807"/>
                </a:lnTo>
                <a:close/>
              </a:path>
              <a:path w="1964689" h="292735">
                <a:moveTo>
                  <a:pt x="50800" y="0"/>
                </a:moveTo>
                <a:lnTo>
                  <a:pt x="0" y="0"/>
                </a:lnTo>
                <a:lnTo>
                  <a:pt x="0" y="50800"/>
                </a:lnTo>
                <a:lnTo>
                  <a:pt x="50800" y="0"/>
                </a:lnTo>
                <a:close/>
              </a:path>
              <a:path w="1964689" h="292735">
                <a:moveTo>
                  <a:pt x="1913636" y="0"/>
                </a:moveTo>
                <a:lnTo>
                  <a:pt x="50800" y="0"/>
                </a:lnTo>
                <a:lnTo>
                  <a:pt x="50800" y="50800"/>
                </a:lnTo>
                <a:lnTo>
                  <a:pt x="1913636" y="50800"/>
                </a:lnTo>
                <a:lnTo>
                  <a:pt x="1913636" y="0"/>
                </a:lnTo>
                <a:close/>
              </a:path>
              <a:path w="1964689" h="292735">
                <a:moveTo>
                  <a:pt x="1964436" y="0"/>
                </a:moveTo>
                <a:lnTo>
                  <a:pt x="1913636" y="0"/>
                </a:lnTo>
                <a:lnTo>
                  <a:pt x="1964436" y="50800"/>
                </a:lnTo>
                <a:lnTo>
                  <a:pt x="1964436" y="0"/>
                </a:lnTo>
                <a:close/>
              </a:path>
            </a:pathLst>
          </a:custGeom>
          <a:solidFill>
            <a:srgbClr val="FF0000"/>
          </a:solidFill>
        </p:spPr>
        <p:txBody>
          <a:bodyPr wrap="square" lIns="0" tIns="0" rIns="0" bIns="0" rtlCol="0"/>
          <a:lstStyle/>
          <a:p/>
        </p:txBody>
      </p:sp>
      <p:sp>
        <p:nvSpPr>
          <p:cNvPr id="11" name="object 6"/>
          <p:cNvSpPr/>
          <p:nvPr/>
        </p:nvSpPr>
        <p:spPr>
          <a:xfrm rot="3650696">
            <a:off x="3435381" y="1731199"/>
            <a:ext cx="1537983" cy="2544972"/>
          </a:xfrm>
          <a:custGeom>
            <a:avLst/>
            <a:gdLst/>
            <a:ahLst/>
            <a:cxnLst/>
            <a:rect l="l" t="t" r="r" b="b"/>
            <a:pathLst>
              <a:path w="1063625" h="2171065">
                <a:moveTo>
                  <a:pt x="878932" y="255104"/>
                </a:moveTo>
                <a:lnTo>
                  <a:pt x="0" y="2149602"/>
                </a:lnTo>
                <a:lnTo>
                  <a:pt x="46100" y="2171065"/>
                </a:lnTo>
                <a:lnTo>
                  <a:pt x="925015" y="276483"/>
                </a:lnTo>
                <a:lnTo>
                  <a:pt x="878932" y="255104"/>
                </a:lnTo>
                <a:close/>
              </a:path>
              <a:path w="1063625" h="2171065">
                <a:moveTo>
                  <a:pt x="1059368" y="209041"/>
                </a:moveTo>
                <a:lnTo>
                  <a:pt x="900303" y="209041"/>
                </a:lnTo>
                <a:lnTo>
                  <a:pt x="946404" y="230377"/>
                </a:lnTo>
                <a:lnTo>
                  <a:pt x="925015" y="276483"/>
                </a:lnTo>
                <a:lnTo>
                  <a:pt x="1063244" y="340613"/>
                </a:lnTo>
                <a:lnTo>
                  <a:pt x="1059368" y="209041"/>
                </a:lnTo>
                <a:close/>
              </a:path>
              <a:path w="1063625" h="2171065">
                <a:moveTo>
                  <a:pt x="900303" y="209041"/>
                </a:moveTo>
                <a:lnTo>
                  <a:pt x="878932" y="255104"/>
                </a:lnTo>
                <a:lnTo>
                  <a:pt x="925015" y="276483"/>
                </a:lnTo>
                <a:lnTo>
                  <a:pt x="946404" y="230377"/>
                </a:lnTo>
                <a:lnTo>
                  <a:pt x="900303" y="209041"/>
                </a:lnTo>
                <a:close/>
              </a:path>
              <a:path w="1063625" h="2171065">
                <a:moveTo>
                  <a:pt x="1053210" y="0"/>
                </a:moveTo>
                <a:lnTo>
                  <a:pt x="786765" y="212344"/>
                </a:lnTo>
                <a:lnTo>
                  <a:pt x="878932" y="255104"/>
                </a:lnTo>
                <a:lnTo>
                  <a:pt x="900303" y="209041"/>
                </a:lnTo>
                <a:lnTo>
                  <a:pt x="1059368" y="209041"/>
                </a:lnTo>
                <a:lnTo>
                  <a:pt x="1053210" y="0"/>
                </a:lnTo>
                <a:close/>
              </a:path>
            </a:pathLst>
          </a:custGeom>
          <a:solidFill>
            <a:srgbClr val="FF0000"/>
          </a:solidFill>
        </p:spPr>
        <p:txBody>
          <a:bodyPr wrap="square" lIns="0" tIns="0" rIns="0" bIns="0" rtlCol="0"/>
          <a:lstStyle/>
          <a:p/>
        </p:txBody>
      </p:sp>
      <p:sp>
        <p:nvSpPr>
          <p:cNvPr id="12" name="object 6"/>
          <p:cNvSpPr/>
          <p:nvPr/>
        </p:nvSpPr>
        <p:spPr>
          <a:xfrm rot="3021962">
            <a:off x="4577010" y="3009301"/>
            <a:ext cx="840351" cy="1450814"/>
          </a:xfrm>
          <a:custGeom>
            <a:avLst/>
            <a:gdLst/>
            <a:ahLst/>
            <a:cxnLst/>
            <a:rect l="l" t="t" r="r" b="b"/>
            <a:pathLst>
              <a:path w="1063625" h="2171065">
                <a:moveTo>
                  <a:pt x="878932" y="255104"/>
                </a:moveTo>
                <a:lnTo>
                  <a:pt x="0" y="2149602"/>
                </a:lnTo>
                <a:lnTo>
                  <a:pt x="46100" y="2171065"/>
                </a:lnTo>
                <a:lnTo>
                  <a:pt x="925015" y="276483"/>
                </a:lnTo>
                <a:lnTo>
                  <a:pt x="878932" y="255104"/>
                </a:lnTo>
                <a:close/>
              </a:path>
              <a:path w="1063625" h="2171065">
                <a:moveTo>
                  <a:pt x="1059368" y="209041"/>
                </a:moveTo>
                <a:lnTo>
                  <a:pt x="900303" y="209041"/>
                </a:lnTo>
                <a:lnTo>
                  <a:pt x="946404" y="230377"/>
                </a:lnTo>
                <a:lnTo>
                  <a:pt x="925015" y="276483"/>
                </a:lnTo>
                <a:lnTo>
                  <a:pt x="1063244" y="340613"/>
                </a:lnTo>
                <a:lnTo>
                  <a:pt x="1059368" y="209041"/>
                </a:lnTo>
                <a:close/>
              </a:path>
              <a:path w="1063625" h="2171065">
                <a:moveTo>
                  <a:pt x="900303" y="209041"/>
                </a:moveTo>
                <a:lnTo>
                  <a:pt x="878932" y="255104"/>
                </a:lnTo>
                <a:lnTo>
                  <a:pt x="925015" y="276483"/>
                </a:lnTo>
                <a:lnTo>
                  <a:pt x="946404" y="230377"/>
                </a:lnTo>
                <a:lnTo>
                  <a:pt x="900303" y="209041"/>
                </a:lnTo>
                <a:close/>
              </a:path>
              <a:path w="1063625" h="2171065">
                <a:moveTo>
                  <a:pt x="1053210" y="0"/>
                </a:moveTo>
                <a:lnTo>
                  <a:pt x="786765" y="212344"/>
                </a:lnTo>
                <a:lnTo>
                  <a:pt x="878932" y="255104"/>
                </a:lnTo>
                <a:lnTo>
                  <a:pt x="900303" y="209041"/>
                </a:lnTo>
                <a:lnTo>
                  <a:pt x="1059368" y="209041"/>
                </a:lnTo>
                <a:lnTo>
                  <a:pt x="1053210" y="0"/>
                </a:lnTo>
                <a:close/>
              </a:path>
            </a:pathLst>
          </a:custGeom>
          <a:solidFill>
            <a:srgbClr val="FF0000"/>
          </a:solidFill>
        </p:spPr>
        <p:txBody>
          <a:bodyPr wrap="square" lIns="0" tIns="0" rIns="0" bIns="0" rtlCol="0"/>
          <a:lstStyl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5107" y="347472"/>
            <a:ext cx="6603493" cy="751488"/>
          </a:xfrm>
          <a:prstGeom prst="rect">
            <a:avLst/>
          </a:prstGeom>
        </p:spPr>
        <p:txBody>
          <a:bodyPr vert="horz" wrap="square" lIns="0" tIns="12700" rIns="0" bIns="0" rtlCol="0">
            <a:spAutoFit/>
          </a:bodyPr>
          <a:lstStyle/>
          <a:p>
            <a:pPr marL="12700">
              <a:lnSpc>
                <a:spcPct val="100000"/>
              </a:lnSpc>
              <a:spcBef>
                <a:spcPts val="100"/>
              </a:spcBef>
            </a:pPr>
            <a:r>
              <a:rPr lang="en-US" sz="4800" spc="175" dirty="0"/>
              <a:t>CODING WITH BLOCKS</a:t>
            </a:r>
            <a:endParaRPr sz="4800" spc="160" dirty="0"/>
          </a:p>
        </p:txBody>
      </p:sp>
      <p:sp>
        <p:nvSpPr>
          <p:cNvPr id="6" name="object 6"/>
          <p:cNvSpPr txBox="1"/>
          <p:nvPr/>
        </p:nvSpPr>
        <p:spPr>
          <a:xfrm>
            <a:off x="4210685" y="1528613"/>
            <a:ext cx="7275830" cy="861133"/>
          </a:xfrm>
          <a:prstGeom prst="rect">
            <a:avLst/>
          </a:prstGeom>
          <a:solidFill>
            <a:srgbClr val="F3F3F1"/>
          </a:solidFill>
          <a:ln w="50800">
            <a:solidFill>
              <a:srgbClr val="000000"/>
            </a:solidFill>
          </a:ln>
        </p:spPr>
        <p:txBody>
          <a:bodyPr vert="horz" wrap="square" lIns="0" tIns="29845" rIns="0" bIns="0" rtlCol="0">
            <a:spAutoFit/>
          </a:bodyPr>
          <a:lstStyle/>
          <a:p>
            <a:pPr marL="90805" marR="118110">
              <a:lnSpc>
                <a:spcPct val="100000"/>
              </a:lnSpc>
              <a:spcBef>
                <a:spcPts val="235"/>
              </a:spcBef>
            </a:pPr>
            <a:r>
              <a:rPr lang="en-US" dirty="0"/>
              <a:t>We have created four buttons, each representing a different country, and when a specific button is pressed, it opens the corresponding country's quiz.</a:t>
            </a:r>
            <a:endParaRPr sz="1800" dirty="0">
              <a:latin typeface="Corbel" panose="020B0503020204020204"/>
              <a:cs typeface="Corbel" panose="020B0503020204020204"/>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45107" y="2804159"/>
            <a:ext cx="5308093" cy="362702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0578" y="332943"/>
            <a:ext cx="6622415" cy="797654"/>
          </a:xfrm>
          <a:prstGeom prst="rect">
            <a:avLst/>
          </a:prstGeom>
        </p:spPr>
        <p:txBody>
          <a:bodyPr vert="horz" wrap="square" lIns="0" tIns="12700" rIns="0" bIns="0" rtlCol="0">
            <a:spAutoFit/>
          </a:bodyPr>
          <a:lstStyle/>
          <a:p>
            <a:pPr marL="12700">
              <a:lnSpc>
                <a:spcPct val="100000"/>
              </a:lnSpc>
              <a:spcBef>
                <a:spcPts val="100"/>
              </a:spcBef>
            </a:pPr>
            <a:r>
              <a:rPr lang="en-US" dirty="0"/>
              <a:t>VARIABLE DECLARATION</a:t>
            </a:r>
            <a:endParaRPr spc="160" dirty="0"/>
          </a:p>
        </p:txBody>
      </p:sp>
      <p:sp>
        <p:nvSpPr>
          <p:cNvPr id="6" name="object 6"/>
          <p:cNvSpPr txBox="1"/>
          <p:nvPr/>
        </p:nvSpPr>
        <p:spPr>
          <a:xfrm>
            <a:off x="1251966" y="1274825"/>
            <a:ext cx="7815834" cy="309059"/>
          </a:xfrm>
          <a:prstGeom prst="rect">
            <a:avLst/>
          </a:prstGeom>
          <a:solidFill>
            <a:srgbClr val="F3F3F1"/>
          </a:solidFill>
          <a:ln w="50800">
            <a:solidFill>
              <a:srgbClr val="000000"/>
            </a:solidFill>
          </a:ln>
        </p:spPr>
        <p:txBody>
          <a:bodyPr vert="horz" wrap="square" lIns="0" tIns="31750" rIns="0" bIns="0" rtlCol="0">
            <a:spAutoFit/>
          </a:bodyPr>
          <a:lstStyle/>
          <a:p>
            <a:pPr marL="90805">
              <a:lnSpc>
                <a:spcPct val="100000"/>
              </a:lnSpc>
              <a:spcBef>
                <a:spcPts val="250"/>
              </a:spcBef>
            </a:pPr>
            <a:r>
              <a:rPr lang="en-US" dirty="0"/>
              <a:t>Before commencing the coding process, it's essential to initialize certain variables.</a:t>
            </a:r>
            <a:endParaRPr sz="1800" dirty="0">
              <a:latin typeface="Trebuchet MS" panose="020B0603020202020204"/>
              <a:cs typeface="Trebuchet MS" panose="020B0603020202020204"/>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6800" y="2514600"/>
            <a:ext cx="3422363" cy="3584738"/>
          </a:xfrm>
          <a:prstGeom prst="rect">
            <a:avLst/>
          </a:prstGeom>
        </p:spPr>
      </p:pic>
      <p:sp>
        <p:nvSpPr>
          <p:cNvPr id="8" name="object 6"/>
          <p:cNvSpPr/>
          <p:nvPr/>
        </p:nvSpPr>
        <p:spPr>
          <a:xfrm rot="2630337">
            <a:off x="3219810" y="1355044"/>
            <a:ext cx="1085106" cy="2411815"/>
          </a:xfrm>
          <a:custGeom>
            <a:avLst/>
            <a:gdLst/>
            <a:ahLst/>
            <a:cxnLst/>
            <a:rect l="l" t="t" r="r" b="b"/>
            <a:pathLst>
              <a:path w="1063625" h="2171065">
                <a:moveTo>
                  <a:pt x="878932" y="255104"/>
                </a:moveTo>
                <a:lnTo>
                  <a:pt x="0" y="2149602"/>
                </a:lnTo>
                <a:lnTo>
                  <a:pt x="46100" y="2171065"/>
                </a:lnTo>
                <a:lnTo>
                  <a:pt x="925015" y="276483"/>
                </a:lnTo>
                <a:lnTo>
                  <a:pt x="878932" y="255104"/>
                </a:lnTo>
                <a:close/>
              </a:path>
              <a:path w="1063625" h="2171065">
                <a:moveTo>
                  <a:pt x="1059368" y="209041"/>
                </a:moveTo>
                <a:lnTo>
                  <a:pt x="900303" y="209041"/>
                </a:lnTo>
                <a:lnTo>
                  <a:pt x="946404" y="230377"/>
                </a:lnTo>
                <a:lnTo>
                  <a:pt x="925015" y="276483"/>
                </a:lnTo>
                <a:lnTo>
                  <a:pt x="1063244" y="340613"/>
                </a:lnTo>
                <a:lnTo>
                  <a:pt x="1059368" y="209041"/>
                </a:lnTo>
                <a:close/>
              </a:path>
              <a:path w="1063625" h="2171065">
                <a:moveTo>
                  <a:pt x="900303" y="209041"/>
                </a:moveTo>
                <a:lnTo>
                  <a:pt x="878932" y="255104"/>
                </a:lnTo>
                <a:lnTo>
                  <a:pt x="925015" y="276483"/>
                </a:lnTo>
                <a:lnTo>
                  <a:pt x="946404" y="230377"/>
                </a:lnTo>
                <a:lnTo>
                  <a:pt x="900303" y="209041"/>
                </a:lnTo>
                <a:close/>
              </a:path>
              <a:path w="1063625" h="2171065">
                <a:moveTo>
                  <a:pt x="1053210" y="0"/>
                </a:moveTo>
                <a:lnTo>
                  <a:pt x="786765" y="212344"/>
                </a:lnTo>
                <a:lnTo>
                  <a:pt x="878932" y="255104"/>
                </a:lnTo>
                <a:lnTo>
                  <a:pt x="900303" y="209041"/>
                </a:lnTo>
                <a:lnTo>
                  <a:pt x="1059368" y="209041"/>
                </a:lnTo>
                <a:lnTo>
                  <a:pt x="1053210" y="0"/>
                </a:lnTo>
                <a:close/>
              </a:path>
            </a:pathLst>
          </a:custGeom>
          <a:solidFill>
            <a:srgbClr val="FF0000"/>
          </a:solidFill>
        </p:spPr>
        <p:txBody>
          <a:bodyPr wrap="square" lIns="0" tIns="0" rIns="0" bIns="0" rtlCol="0"/>
          <a:lstStyle/>
          <a:p/>
        </p:txBody>
      </p:sp>
      <p:sp>
        <p:nvSpPr>
          <p:cNvPr id="9" name="object 6"/>
          <p:cNvSpPr txBox="1"/>
          <p:nvPr/>
        </p:nvSpPr>
        <p:spPr>
          <a:xfrm>
            <a:off x="4988953" y="1763033"/>
            <a:ext cx="6517247" cy="586058"/>
          </a:xfrm>
          <a:prstGeom prst="rect">
            <a:avLst/>
          </a:prstGeom>
          <a:solidFill>
            <a:srgbClr val="F3F3F1"/>
          </a:solidFill>
          <a:ln w="50800">
            <a:solidFill>
              <a:srgbClr val="000000"/>
            </a:solidFill>
          </a:ln>
        </p:spPr>
        <p:txBody>
          <a:bodyPr vert="horz" wrap="square" lIns="0" tIns="31750" rIns="0" bIns="0" rtlCol="0">
            <a:spAutoFit/>
          </a:bodyPr>
          <a:lstStyle/>
          <a:p>
            <a:pPr marL="90805">
              <a:lnSpc>
                <a:spcPct val="100000"/>
              </a:lnSpc>
              <a:spcBef>
                <a:spcPts val="250"/>
              </a:spcBef>
            </a:pPr>
            <a:r>
              <a:rPr lang="en-US" dirty="0"/>
              <a:t>When the Greece screen initializes, initiate the 'web1' component to fetch the link for Greece's quiz.</a:t>
            </a:r>
            <a:endParaRPr sz="1800" dirty="0">
              <a:latin typeface="Trebuchet MS" panose="020B0603020202020204"/>
              <a:cs typeface="Trebuchet MS" panose="020B0603020202020204"/>
            </a:endParaRPr>
          </a:p>
        </p:txBody>
      </p:sp>
      <p:sp>
        <p:nvSpPr>
          <p:cNvPr id="10" name="object 6"/>
          <p:cNvSpPr/>
          <p:nvPr/>
        </p:nvSpPr>
        <p:spPr>
          <a:xfrm rot="2630337">
            <a:off x="3817353" y="5303562"/>
            <a:ext cx="954178" cy="1127983"/>
          </a:xfrm>
          <a:custGeom>
            <a:avLst/>
            <a:gdLst/>
            <a:ahLst/>
            <a:cxnLst/>
            <a:rect l="l" t="t" r="r" b="b"/>
            <a:pathLst>
              <a:path w="1063625" h="2171065">
                <a:moveTo>
                  <a:pt x="878932" y="255104"/>
                </a:moveTo>
                <a:lnTo>
                  <a:pt x="0" y="2149602"/>
                </a:lnTo>
                <a:lnTo>
                  <a:pt x="46100" y="2171065"/>
                </a:lnTo>
                <a:lnTo>
                  <a:pt x="925015" y="276483"/>
                </a:lnTo>
                <a:lnTo>
                  <a:pt x="878932" y="255104"/>
                </a:lnTo>
                <a:close/>
              </a:path>
              <a:path w="1063625" h="2171065">
                <a:moveTo>
                  <a:pt x="1059368" y="209041"/>
                </a:moveTo>
                <a:lnTo>
                  <a:pt x="900303" y="209041"/>
                </a:lnTo>
                <a:lnTo>
                  <a:pt x="946404" y="230377"/>
                </a:lnTo>
                <a:lnTo>
                  <a:pt x="925015" y="276483"/>
                </a:lnTo>
                <a:lnTo>
                  <a:pt x="1063244" y="340613"/>
                </a:lnTo>
                <a:lnTo>
                  <a:pt x="1059368" y="209041"/>
                </a:lnTo>
                <a:close/>
              </a:path>
              <a:path w="1063625" h="2171065">
                <a:moveTo>
                  <a:pt x="900303" y="209041"/>
                </a:moveTo>
                <a:lnTo>
                  <a:pt x="878932" y="255104"/>
                </a:lnTo>
                <a:lnTo>
                  <a:pt x="925015" y="276483"/>
                </a:lnTo>
                <a:lnTo>
                  <a:pt x="946404" y="230377"/>
                </a:lnTo>
                <a:lnTo>
                  <a:pt x="900303" y="209041"/>
                </a:lnTo>
                <a:close/>
              </a:path>
              <a:path w="1063625" h="2171065">
                <a:moveTo>
                  <a:pt x="1053210" y="0"/>
                </a:moveTo>
                <a:lnTo>
                  <a:pt x="786765" y="212344"/>
                </a:lnTo>
                <a:lnTo>
                  <a:pt x="878932" y="255104"/>
                </a:lnTo>
                <a:lnTo>
                  <a:pt x="900303" y="209041"/>
                </a:lnTo>
                <a:lnTo>
                  <a:pt x="1059368" y="209041"/>
                </a:lnTo>
                <a:lnTo>
                  <a:pt x="1053210" y="0"/>
                </a:lnTo>
                <a:close/>
              </a:path>
            </a:pathLst>
          </a:custGeom>
          <a:solidFill>
            <a:srgbClr val="FF0000"/>
          </a:solidFill>
        </p:spPr>
        <p:txBody>
          <a:bodyPr wrap="square" lIns="0" tIns="0" rIns="0" bIns="0" rtlCol="0"/>
          <a:lstStyle/>
          <a:p/>
        </p:txBody>
      </p:sp>
      <p:sp>
        <p:nvSpPr>
          <p:cNvPr id="11" name="object 6"/>
          <p:cNvSpPr txBox="1"/>
          <p:nvPr/>
        </p:nvSpPr>
        <p:spPr>
          <a:xfrm>
            <a:off x="5046534" y="5713023"/>
            <a:ext cx="5812917" cy="309059"/>
          </a:xfrm>
          <a:prstGeom prst="rect">
            <a:avLst/>
          </a:prstGeom>
          <a:solidFill>
            <a:srgbClr val="F3F3F1"/>
          </a:solidFill>
          <a:ln w="50800">
            <a:solidFill>
              <a:srgbClr val="000000"/>
            </a:solidFill>
          </a:ln>
        </p:spPr>
        <p:txBody>
          <a:bodyPr vert="horz" wrap="square" lIns="0" tIns="31750" rIns="0" bIns="0" rtlCol="0">
            <a:spAutoFit/>
          </a:bodyPr>
          <a:lstStyle/>
          <a:p>
            <a:pPr marL="90805">
              <a:lnSpc>
                <a:spcPct val="100000"/>
              </a:lnSpc>
              <a:spcBef>
                <a:spcPts val="250"/>
              </a:spcBef>
            </a:pPr>
            <a:r>
              <a:rPr lang="en-US"/>
              <a:t>We set this variable to be equal to the number of questions.</a:t>
            </a:r>
            <a:endParaRPr sz="1800" dirty="0">
              <a:latin typeface="Trebuchet MS" panose="020B0603020202020204"/>
              <a:cs typeface="Trebuchet MS" panose="020B0603020202020204"/>
            </a:endParaRPr>
          </a:p>
        </p:txBody>
      </p:sp>
      <p:sp>
        <p:nvSpPr>
          <p:cNvPr id="12" name="object 6"/>
          <p:cNvSpPr/>
          <p:nvPr/>
        </p:nvSpPr>
        <p:spPr>
          <a:xfrm rot="2352807">
            <a:off x="3578263" y="4810978"/>
            <a:ext cx="1166608" cy="1369875"/>
          </a:xfrm>
          <a:custGeom>
            <a:avLst/>
            <a:gdLst/>
            <a:ahLst/>
            <a:cxnLst/>
            <a:rect l="l" t="t" r="r" b="b"/>
            <a:pathLst>
              <a:path w="1063625" h="2171065">
                <a:moveTo>
                  <a:pt x="878932" y="255104"/>
                </a:moveTo>
                <a:lnTo>
                  <a:pt x="0" y="2149602"/>
                </a:lnTo>
                <a:lnTo>
                  <a:pt x="46100" y="2171065"/>
                </a:lnTo>
                <a:lnTo>
                  <a:pt x="925015" y="276483"/>
                </a:lnTo>
                <a:lnTo>
                  <a:pt x="878932" y="255104"/>
                </a:lnTo>
                <a:close/>
              </a:path>
              <a:path w="1063625" h="2171065">
                <a:moveTo>
                  <a:pt x="1059368" y="209041"/>
                </a:moveTo>
                <a:lnTo>
                  <a:pt x="900303" y="209041"/>
                </a:lnTo>
                <a:lnTo>
                  <a:pt x="946404" y="230377"/>
                </a:lnTo>
                <a:lnTo>
                  <a:pt x="925015" y="276483"/>
                </a:lnTo>
                <a:lnTo>
                  <a:pt x="1063244" y="340613"/>
                </a:lnTo>
                <a:lnTo>
                  <a:pt x="1059368" y="209041"/>
                </a:lnTo>
                <a:close/>
              </a:path>
              <a:path w="1063625" h="2171065">
                <a:moveTo>
                  <a:pt x="900303" y="209041"/>
                </a:moveTo>
                <a:lnTo>
                  <a:pt x="878932" y="255104"/>
                </a:lnTo>
                <a:lnTo>
                  <a:pt x="925015" y="276483"/>
                </a:lnTo>
                <a:lnTo>
                  <a:pt x="946404" y="230377"/>
                </a:lnTo>
                <a:lnTo>
                  <a:pt x="900303" y="209041"/>
                </a:lnTo>
                <a:close/>
              </a:path>
              <a:path w="1063625" h="2171065">
                <a:moveTo>
                  <a:pt x="1053210" y="0"/>
                </a:moveTo>
                <a:lnTo>
                  <a:pt x="786765" y="212344"/>
                </a:lnTo>
                <a:lnTo>
                  <a:pt x="878932" y="255104"/>
                </a:lnTo>
                <a:lnTo>
                  <a:pt x="900303" y="209041"/>
                </a:lnTo>
                <a:lnTo>
                  <a:pt x="1059368" y="209041"/>
                </a:lnTo>
                <a:lnTo>
                  <a:pt x="1053210" y="0"/>
                </a:lnTo>
                <a:close/>
              </a:path>
            </a:pathLst>
          </a:custGeom>
          <a:solidFill>
            <a:srgbClr val="FF0000"/>
          </a:solidFill>
        </p:spPr>
        <p:txBody>
          <a:bodyPr wrap="square" lIns="0" tIns="0" rIns="0" bIns="0" rtlCol="0"/>
          <a:lstStyle/>
          <a:p/>
        </p:txBody>
      </p:sp>
      <p:sp>
        <p:nvSpPr>
          <p:cNvPr id="13" name="object 6"/>
          <p:cNvSpPr txBox="1"/>
          <p:nvPr/>
        </p:nvSpPr>
        <p:spPr>
          <a:xfrm>
            <a:off x="5058727" y="5202096"/>
            <a:ext cx="2408874" cy="309059"/>
          </a:xfrm>
          <a:prstGeom prst="rect">
            <a:avLst/>
          </a:prstGeom>
          <a:solidFill>
            <a:srgbClr val="F3F3F1"/>
          </a:solidFill>
          <a:ln w="50800">
            <a:solidFill>
              <a:srgbClr val="000000"/>
            </a:solidFill>
          </a:ln>
        </p:spPr>
        <p:txBody>
          <a:bodyPr vert="horz" wrap="square" lIns="0" tIns="31750" rIns="0" bIns="0" rtlCol="0">
            <a:spAutoFit/>
          </a:bodyPr>
          <a:lstStyle/>
          <a:p>
            <a:pPr marL="90805">
              <a:lnSpc>
                <a:spcPct val="100000"/>
              </a:lnSpc>
              <a:spcBef>
                <a:spcPts val="250"/>
              </a:spcBef>
            </a:pPr>
            <a:r>
              <a:rPr lang="en-US" dirty="0"/>
              <a:t>We set the score to be 0</a:t>
            </a:r>
            <a:endParaRPr sz="1800" dirty="0">
              <a:latin typeface="Trebuchet MS" panose="020B0603020202020204"/>
              <a:cs typeface="Trebuchet MS" panose="020B0603020202020204"/>
            </a:endParaRPr>
          </a:p>
        </p:txBody>
      </p:sp>
      <p:sp>
        <p:nvSpPr>
          <p:cNvPr id="14" name="object 6"/>
          <p:cNvSpPr/>
          <p:nvPr/>
        </p:nvSpPr>
        <p:spPr>
          <a:xfrm rot="2118988">
            <a:off x="3891752" y="4365775"/>
            <a:ext cx="904663" cy="1195497"/>
          </a:xfrm>
          <a:custGeom>
            <a:avLst/>
            <a:gdLst/>
            <a:ahLst/>
            <a:cxnLst/>
            <a:rect l="l" t="t" r="r" b="b"/>
            <a:pathLst>
              <a:path w="1063625" h="2171065">
                <a:moveTo>
                  <a:pt x="878932" y="255104"/>
                </a:moveTo>
                <a:lnTo>
                  <a:pt x="0" y="2149602"/>
                </a:lnTo>
                <a:lnTo>
                  <a:pt x="46100" y="2171065"/>
                </a:lnTo>
                <a:lnTo>
                  <a:pt x="925015" y="276483"/>
                </a:lnTo>
                <a:lnTo>
                  <a:pt x="878932" y="255104"/>
                </a:lnTo>
                <a:close/>
              </a:path>
              <a:path w="1063625" h="2171065">
                <a:moveTo>
                  <a:pt x="1059368" y="209041"/>
                </a:moveTo>
                <a:lnTo>
                  <a:pt x="900303" y="209041"/>
                </a:lnTo>
                <a:lnTo>
                  <a:pt x="946404" y="230377"/>
                </a:lnTo>
                <a:lnTo>
                  <a:pt x="925015" y="276483"/>
                </a:lnTo>
                <a:lnTo>
                  <a:pt x="1063244" y="340613"/>
                </a:lnTo>
                <a:lnTo>
                  <a:pt x="1059368" y="209041"/>
                </a:lnTo>
                <a:close/>
              </a:path>
              <a:path w="1063625" h="2171065">
                <a:moveTo>
                  <a:pt x="900303" y="209041"/>
                </a:moveTo>
                <a:lnTo>
                  <a:pt x="878932" y="255104"/>
                </a:lnTo>
                <a:lnTo>
                  <a:pt x="925015" y="276483"/>
                </a:lnTo>
                <a:lnTo>
                  <a:pt x="946404" y="230377"/>
                </a:lnTo>
                <a:lnTo>
                  <a:pt x="900303" y="209041"/>
                </a:lnTo>
                <a:close/>
              </a:path>
              <a:path w="1063625" h="2171065">
                <a:moveTo>
                  <a:pt x="1053210" y="0"/>
                </a:moveTo>
                <a:lnTo>
                  <a:pt x="786765" y="212344"/>
                </a:lnTo>
                <a:lnTo>
                  <a:pt x="878932" y="255104"/>
                </a:lnTo>
                <a:lnTo>
                  <a:pt x="900303" y="209041"/>
                </a:lnTo>
                <a:lnTo>
                  <a:pt x="1059368" y="209041"/>
                </a:lnTo>
                <a:lnTo>
                  <a:pt x="1053210" y="0"/>
                </a:lnTo>
                <a:close/>
              </a:path>
            </a:pathLst>
          </a:custGeom>
          <a:solidFill>
            <a:srgbClr val="FF0000"/>
          </a:solidFill>
        </p:spPr>
        <p:txBody>
          <a:bodyPr wrap="square" lIns="0" tIns="0" rIns="0" bIns="0" rtlCol="0"/>
          <a:lstStyle/>
          <a:p/>
        </p:txBody>
      </p:sp>
      <p:sp>
        <p:nvSpPr>
          <p:cNvPr id="15" name="object 6"/>
          <p:cNvSpPr txBox="1"/>
          <p:nvPr/>
        </p:nvSpPr>
        <p:spPr>
          <a:xfrm>
            <a:off x="5058727" y="4415163"/>
            <a:ext cx="5818057" cy="586058"/>
          </a:xfrm>
          <a:prstGeom prst="rect">
            <a:avLst/>
          </a:prstGeom>
          <a:solidFill>
            <a:srgbClr val="F3F3F1"/>
          </a:solidFill>
          <a:ln w="50800">
            <a:solidFill>
              <a:srgbClr val="000000"/>
            </a:solidFill>
          </a:ln>
        </p:spPr>
        <p:txBody>
          <a:bodyPr vert="horz" wrap="square" lIns="0" tIns="31750" rIns="0" bIns="0" rtlCol="0">
            <a:spAutoFit/>
          </a:bodyPr>
          <a:lstStyle/>
          <a:p>
            <a:pPr marL="90805">
              <a:lnSpc>
                <a:spcPct val="100000"/>
              </a:lnSpc>
              <a:spcBef>
                <a:spcPts val="250"/>
              </a:spcBef>
            </a:pPr>
            <a:r>
              <a:rPr lang="en-US" dirty="0"/>
              <a:t>This variable is used as a counter. In the code, we increment it after each question.</a:t>
            </a:r>
            <a:endParaRPr sz="1800" dirty="0">
              <a:latin typeface="Trebuchet MS" panose="020B0603020202020204"/>
              <a:cs typeface="Trebuchet MS" panose="020B0603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0578" y="332943"/>
            <a:ext cx="6622415" cy="797654"/>
          </a:xfrm>
          <a:prstGeom prst="rect">
            <a:avLst/>
          </a:prstGeom>
        </p:spPr>
        <p:txBody>
          <a:bodyPr vert="horz" wrap="square" lIns="0" tIns="12700" rIns="0" bIns="0" rtlCol="0">
            <a:spAutoFit/>
          </a:bodyPr>
          <a:lstStyle/>
          <a:p>
            <a:pPr marL="12700">
              <a:lnSpc>
                <a:spcPct val="100000"/>
              </a:lnSpc>
              <a:spcBef>
                <a:spcPts val="100"/>
              </a:spcBef>
            </a:pPr>
            <a:r>
              <a:rPr lang="en-US" spc="165" dirty="0"/>
              <a:t>CODE</a:t>
            </a:r>
            <a:endParaRPr spc="160" dirty="0"/>
          </a:p>
        </p:txBody>
      </p:sp>
      <p:sp>
        <p:nvSpPr>
          <p:cNvPr id="6" name="object 6"/>
          <p:cNvSpPr txBox="1"/>
          <p:nvPr/>
        </p:nvSpPr>
        <p:spPr>
          <a:xfrm>
            <a:off x="7696200" y="1080185"/>
            <a:ext cx="3733800" cy="1138132"/>
          </a:xfrm>
          <a:prstGeom prst="rect">
            <a:avLst/>
          </a:prstGeom>
          <a:solidFill>
            <a:srgbClr val="F3F3F1"/>
          </a:solidFill>
          <a:ln w="50800">
            <a:solidFill>
              <a:srgbClr val="000000"/>
            </a:solidFill>
          </a:ln>
        </p:spPr>
        <p:txBody>
          <a:bodyPr vert="horz" wrap="square" lIns="0" tIns="29845" rIns="0" bIns="0" rtlCol="0">
            <a:spAutoFit/>
          </a:bodyPr>
          <a:lstStyle/>
          <a:p>
            <a:pPr marL="91440" marR="135255">
              <a:lnSpc>
                <a:spcPct val="100000"/>
              </a:lnSpc>
              <a:spcBef>
                <a:spcPts val="235"/>
              </a:spcBef>
            </a:pPr>
            <a:r>
              <a:rPr lang="en-US" dirty="0"/>
              <a:t>When we click any button on the screen, we increment the '</a:t>
            </a:r>
            <a:r>
              <a:rPr lang="en-US" dirty="0" err="1"/>
              <a:t>intectocall</a:t>
            </a:r>
            <a:r>
              <a:rPr lang="en-US" dirty="0"/>
              <a:t>' variable by 1 and invoke the '</a:t>
            </a:r>
            <a:r>
              <a:rPr lang="en-US" dirty="0" err="1"/>
              <a:t>settingslabels</a:t>
            </a:r>
            <a:r>
              <a:rPr lang="en-US" dirty="0"/>
              <a:t>' function.</a:t>
            </a:r>
            <a:endParaRPr sz="1800" dirty="0">
              <a:latin typeface="Corbel" panose="020B0503020204020204"/>
              <a:cs typeface="Corbel" panose="020B0503020204020204"/>
            </a:endParaRPr>
          </a:p>
        </p:txBody>
      </p:sp>
      <p:pic>
        <p:nvPicPr>
          <p:cNvPr id="12" name="Picture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90800" y="1205786"/>
            <a:ext cx="3345470" cy="937341"/>
          </a:xfrm>
          <a:prstGeom prst="rect">
            <a:avLst/>
          </a:prstGeom>
        </p:spPr>
      </p:pic>
      <p:sp>
        <p:nvSpPr>
          <p:cNvPr id="13" name="object 6"/>
          <p:cNvSpPr/>
          <p:nvPr/>
        </p:nvSpPr>
        <p:spPr>
          <a:xfrm rot="3721087">
            <a:off x="5955817" y="891791"/>
            <a:ext cx="1433917" cy="1555966"/>
          </a:xfrm>
          <a:custGeom>
            <a:avLst/>
            <a:gdLst/>
            <a:ahLst/>
            <a:cxnLst/>
            <a:rect l="l" t="t" r="r" b="b"/>
            <a:pathLst>
              <a:path w="1063625" h="2171065">
                <a:moveTo>
                  <a:pt x="878932" y="255104"/>
                </a:moveTo>
                <a:lnTo>
                  <a:pt x="0" y="2149602"/>
                </a:lnTo>
                <a:lnTo>
                  <a:pt x="46100" y="2171065"/>
                </a:lnTo>
                <a:lnTo>
                  <a:pt x="925015" y="276483"/>
                </a:lnTo>
                <a:lnTo>
                  <a:pt x="878932" y="255104"/>
                </a:lnTo>
                <a:close/>
              </a:path>
              <a:path w="1063625" h="2171065">
                <a:moveTo>
                  <a:pt x="1059368" y="209041"/>
                </a:moveTo>
                <a:lnTo>
                  <a:pt x="900303" y="209041"/>
                </a:lnTo>
                <a:lnTo>
                  <a:pt x="946404" y="230377"/>
                </a:lnTo>
                <a:lnTo>
                  <a:pt x="925015" y="276483"/>
                </a:lnTo>
                <a:lnTo>
                  <a:pt x="1063244" y="340613"/>
                </a:lnTo>
                <a:lnTo>
                  <a:pt x="1059368" y="209041"/>
                </a:lnTo>
                <a:close/>
              </a:path>
              <a:path w="1063625" h="2171065">
                <a:moveTo>
                  <a:pt x="900303" y="209041"/>
                </a:moveTo>
                <a:lnTo>
                  <a:pt x="878932" y="255104"/>
                </a:lnTo>
                <a:lnTo>
                  <a:pt x="925015" y="276483"/>
                </a:lnTo>
                <a:lnTo>
                  <a:pt x="946404" y="230377"/>
                </a:lnTo>
                <a:lnTo>
                  <a:pt x="900303" y="209041"/>
                </a:lnTo>
                <a:close/>
              </a:path>
              <a:path w="1063625" h="2171065">
                <a:moveTo>
                  <a:pt x="1053210" y="0"/>
                </a:moveTo>
                <a:lnTo>
                  <a:pt x="786765" y="212344"/>
                </a:lnTo>
                <a:lnTo>
                  <a:pt x="878932" y="255104"/>
                </a:lnTo>
                <a:lnTo>
                  <a:pt x="900303" y="209041"/>
                </a:lnTo>
                <a:lnTo>
                  <a:pt x="1059368" y="209041"/>
                </a:lnTo>
                <a:lnTo>
                  <a:pt x="1053210" y="0"/>
                </a:lnTo>
                <a:close/>
              </a:path>
            </a:pathLst>
          </a:custGeom>
          <a:solidFill>
            <a:srgbClr val="FF0000"/>
          </a:solidFill>
        </p:spPr>
        <p:txBody>
          <a:bodyPr wrap="square" lIns="0" tIns="0" rIns="0" bIns="0" rtlCol="0"/>
          <a:lstStyle/>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18317"/>
            <a:ext cx="3030815" cy="4639683"/>
          </a:xfrm>
          <a:prstGeom prst="rect">
            <a:avLst/>
          </a:prstGeom>
        </p:spPr>
      </p:pic>
      <p:sp>
        <p:nvSpPr>
          <p:cNvPr id="16" name="object 6"/>
          <p:cNvSpPr txBox="1"/>
          <p:nvPr/>
        </p:nvSpPr>
        <p:spPr>
          <a:xfrm>
            <a:off x="6248400" y="5334000"/>
            <a:ext cx="5181600" cy="1415131"/>
          </a:xfrm>
          <a:prstGeom prst="rect">
            <a:avLst/>
          </a:prstGeom>
          <a:solidFill>
            <a:srgbClr val="F3F3F1"/>
          </a:solidFill>
          <a:ln w="50800">
            <a:solidFill>
              <a:srgbClr val="000000"/>
            </a:solidFill>
          </a:ln>
        </p:spPr>
        <p:txBody>
          <a:bodyPr vert="horz" wrap="square" lIns="0" tIns="29845" rIns="0" bIns="0" rtlCol="0">
            <a:spAutoFit/>
          </a:bodyPr>
          <a:lstStyle/>
          <a:p>
            <a:pPr marL="91440" marR="135255">
              <a:lnSpc>
                <a:spcPct val="100000"/>
              </a:lnSpc>
              <a:spcBef>
                <a:spcPts val="235"/>
              </a:spcBef>
            </a:pPr>
            <a:r>
              <a:rPr lang="en-US" dirty="0"/>
              <a:t>In MIT App Inventor, when the "Web1" component calls the "Text" block, it retrieves the text response from a web request, which can be used to access and process data from external sources such as web services or APIs.</a:t>
            </a:r>
            <a:endParaRPr sz="1800" dirty="0">
              <a:latin typeface="Corbel" panose="020B0503020204020204"/>
              <a:cs typeface="Corbel" panose="020B0503020204020204"/>
            </a:endParaRPr>
          </a:p>
        </p:txBody>
      </p:sp>
      <p:sp>
        <p:nvSpPr>
          <p:cNvPr id="17" name="object 6"/>
          <p:cNvSpPr/>
          <p:nvPr/>
        </p:nvSpPr>
        <p:spPr>
          <a:xfrm rot="3309508">
            <a:off x="4198409" y="5025238"/>
            <a:ext cx="1585381" cy="1960264"/>
          </a:xfrm>
          <a:custGeom>
            <a:avLst/>
            <a:gdLst/>
            <a:ahLst/>
            <a:cxnLst/>
            <a:rect l="l" t="t" r="r" b="b"/>
            <a:pathLst>
              <a:path w="1063625" h="2171065">
                <a:moveTo>
                  <a:pt x="878932" y="255104"/>
                </a:moveTo>
                <a:lnTo>
                  <a:pt x="0" y="2149602"/>
                </a:lnTo>
                <a:lnTo>
                  <a:pt x="46100" y="2171065"/>
                </a:lnTo>
                <a:lnTo>
                  <a:pt x="925015" y="276483"/>
                </a:lnTo>
                <a:lnTo>
                  <a:pt x="878932" y="255104"/>
                </a:lnTo>
                <a:close/>
              </a:path>
              <a:path w="1063625" h="2171065">
                <a:moveTo>
                  <a:pt x="1059368" y="209041"/>
                </a:moveTo>
                <a:lnTo>
                  <a:pt x="900303" y="209041"/>
                </a:lnTo>
                <a:lnTo>
                  <a:pt x="946404" y="230377"/>
                </a:lnTo>
                <a:lnTo>
                  <a:pt x="925015" y="276483"/>
                </a:lnTo>
                <a:lnTo>
                  <a:pt x="1063244" y="340613"/>
                </a:lnTo>
                <a:lnTo>
                  <a:pt x="1059368" y="209041"/>
                </a:lnTo>
                <a:close/>
              </a:path>
              <a:path w="1063625" h="2171065">
                <a:moveTo>
                  <a:pt x="900303" y="209041"/>
                </a:moveTo>
                <a:lnTo>
                  <a:pt x="878932" y="255104"/>
                </a:lnTo>
                <a:lnTo>
                  <a:pt x="925015" y="276483"/>
                </a:lnTo>
                <a:lnTo>
                  <a:pt x="946404" y="230377"/>
                </a:lnTo>
                <a:lnTo>
                  <a:pt x="900303" y="209041"/>
                </a:lnTo>
                <a:close/>
              </a:path>
              <a:path w="1063625" h="2171065">
                <a:moveTo>
                  <a:pt x="1053210" y="0"/>
                </a:moveTo>
                <a:lnTo>
                  <a:pt x="786765" y="212344"/>
                </a:lnTo>
                <a:lnTo>
                  <a:pt x="878932" y="255104"/>
                </a:lnTo>
                <a:lnTo>
                  <a:pt x="900303" y="209041"/>
                </a:lnTo>
                <a:lnTo>
                  <a:pt x="1059368" y="209041"/>
                </a:lnTo>
                <a:lnTo>
                  <a:pt x="1053210" y="0"/>
                </a:lnTo>
                <a:close/>
              </a:path>
            </a:pathLst>
          </a:custGeom>
          <a:solidFill>
            <a:srgbClr val="FF0000"/>
          </a:solidFill>
        </p:spPr>
        <p:txBody>
          <a:bodyPr wrap="square" lIns="0" tIns="0" rIns="0" bIns="0" rtlCol="0"/>
          <a:lstStyle/>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3468987"/>
            <a:ext cx="3478330" cy="655337"/>
          </a:xfrm>
          <a:prstGeom prst="rect">
            <a:avLst/>
          </a:prstGeom>
        </p:spPr>
      </p:pic>
      <p:sp>
        <p:nvSpPr>
          <p:cNvPr id="19" name="object 6"/>
          <p:cNvSpPr/>
          <p:nvPr/>
        </p:nvSpPr>
        <p:spPr>
          <a:xfrm rot="3721087">
            <a:off x="7358773" y="3043860"/>
            <a:ext cx="807882" cy="1229003"/>
          </a:xfrm>
          <a:custGeom>
            <a:avLst/>
            <a:gdLst/>
            <a:ahLst/>
            <a:cxnLst/>
            <a:rect l="l" t="t" r="r" b="b"/>
            <a:pathLst>
              <a:path w="1063625" h="2171065">
                <a:moveTo>
                  <a:pt x="878932" y="255104"/>
                </a:moveTo>
                <a:lnTo>
                  <a:pt x="0" y="2149602"/>
                </a:lnTo>
                <a:lnTo>
                  <a:pt x="46100" y="2171065"/>
                </a:lnTo>
                <a:lnTo>
                  <a:pt x="925015" y="276483"/>
                </a:lnTo>
                <a:lnTo>
                  <a:pt x="878932" y="255104"/>
                </a:lnTo>
                <a:close/>
              </a:path>
              <a:path w="1063625" h="2171065">
                <a:moveTo>
                  <a:pt x="1059368" y="209041"/>
                </a:moveTo>
                <a:lnTo>
                  <a:pt x="900303" y="209041"/>
                </a:lnTo>
                <a:lnTo>
                  <a:pt x="946404" y="230377"/>
                </a:lnTo>
                <a:lnTo>
                  <a:pt x="925015" y="276483"/>
                </a:lnTo>
                <a:lnTo>
                  <a:pt x="1063244" y="340613"/>
                </a:lnTo>
                <a:lnTo>
                  <a:pt x="1059368" y="209041"/>
                </a:lnTo>
                <a:close/>
              </a:path>
              <a:path w="1063625" h="2171065">
                <a:moveTo>
                  <a:pt x="900303" y="209041"/>
                </a:moveTo>
                <a:lnTo>
                  <a:pt x="878932" y="255104"/>
                </a:lnTo>
                <a:lnTo>
                  <a:pt x="925015" y="276483"/>
                </a:lnTo>
                <a:lnTo>
                  <a:pt x="946404" y="230377"/>
                </a:lnTo>
                <a:lnTo>
                  <a:pt x="900303" y="209041"/>
                </a:lnTo>
                <a:close/>
              </a:path>
              <a:path w="1063625" h="2171065">
                <a:moveTo>
                  <a:pt x="1053210" y="0"/>
                </a:moveTo>
                <a:lnTo>
                  <a:pt x="786765" y="212344"/>
                </a:lnTo>
                <a:lnTo>
                  <a:pt x="878932" y="255104"/>
                </a:lnTo>
                <a:lnTo>
                  <a:pt x="900303" y="209041"/>
                </a:lnTo>
                <a:lnTo>
                  <a:pt x="1059368" y="209041"/>
                </a:lnTo>
                <a:lnTo>
                  <a:pt x="1053210" y="0"/>
                </a:lnTo>
                <a:close/>
              </a:path>
            </a:pathLst>
          </a:custGeom>
          <a:solidFill>
            <a:srgbClr val="FF0000"/>
          </a:solidFill>
        </p:spPr>
        <p:txBody>
          <a:bodyPr wrap="square" lIns="0" tIns="0" rIns="0" bIns="0" rtlCol="0"/>
          <a:lstStyle/>
          <a:p/>
        </p:txBody>
      </p:sp>
      <p:sp>
        <p:nvSpPr>
          <p:cNvPr id="20" name="object 6"/>
          <p:cNvSpPr txBox="1"/>
          <p:nvPr/>
        </p:nvSpPr>
        <p:spPr>
          <a:xfrm>
            <a:off x="8494904" y="3191852"/>
            <a:ext cx="2182930" cy="1138132"/>
          </a:xfrm>
          <a:prstGeom prst="rect">
            <a:avLst/>
          </a:prstGeom>
          <a:solidFill>
            <a:srgbClr val="F3F3F1"/>
          </a:solidFill>
          <a:ln w="50800">
            <a:solidFill>
              <a:srgbClr val="000000"/>
            </a:solidFill>
          </a:ln>
        </p:spPr>
        <p:txBody>
          <a:bodyPr vert="horz" wrap="square" lIns="0" tIns="29845" rIns="0" bIns="0" rtlCol="0">
            <a:spAutoFit/>
          </a:bodyPr>
          <a:lstStyle/>
          <a:p>
            <a:pPr marL="91440" marR="135255">
              <a:lnSpc>
                <a:spcPct val="100000"/>
              </a:lnSpc>
              <a:spcBef>
                <a:spcPts val="235"/>
              </a:spcBef>
            </a:pPr>
            <a:r>
              <a:rPr lang="en-US" dirty="0"/>
              <a:t>When we click the back button it transfers us to the first screen</a:t>
            </a:r>
            <a:endParaRPr sz="1800" dirty="0">
              <a:latin typeface="Corbel" panose="020B0503020204020204"/>
              <a:cs typeface="Corbel" panose="020B050302020402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0578" y="332943"/>
            <a:ext cx="6670422" cy="797654"/>
          </a:xfrm>
          <a:prstGeom prst="rect">
            <a:avLst/>
          </a:prstGeom>
        </p:spPr>
        <p:txBody>
          <a:bodyPr vert="horz" wrap="square" lIns="0" tIns="12700" rIns="0" bIns="0" rtlCol="0">
            <a:spAutoFit/>
          </a:bodyPr>
          <a:lstStyle/>
          <a:p>
            <a:pPr marL="12700">
              <a:lnSpc>
                <a:spcPct val="100000"/>
              </a:lnSpc>
              <a:spcBef>
                <a:spcPts val="100"/>
              </a:spcBef>
            </a:pPr>
            <a:r>
              <a:rPr lang="en-US" spc="170" dirty="0"/>
              <a:t>SETTINGSLABELS CODE</a:t>
            </a:r>
            <a:endParaRPr spc="140" dirty="0"/>
          </a:p>
        </p:txBody>
      </p:sp>
      <p:sp>
        <p:nvSpPr>
          <p:cNvPr id="6" name="object 6"/>
          <p:cNvSpPr txBox="1"/>
          <p:nvPr/>
        </p:nvSpPr>
        <p:spPr>
          <a:xfrm>
            <a:off x="3690065" y="1918283"/>
            <a:ext cx="3505200" cy="596317"/>
          </a:xfrm>
          <a:prstGeom prst="rect">
            <a:avLst/>
          </a:prstGeom>
          <a:solidFill>
            <a:srgbClr val="F3F3F1"/>
          </a:solidFill>
          <a:ln w="50800">
            <a:solidFill>
              <a:srgbClr val="000000"/>
            </a:solidFill>
          </a:ln>
        </p:spPr>
        <p:txBody>
          <a:bodyPr vert="horz" wrap="square" lIns="0" tIns="31750" rIns="0" bIns="0" rtlCol="0">
            <a:spAutoFit/>
          </a:bodyPr>
          <a:lstStyle/>
          <a:p>
            <a:pPr marL="90170">
              <a:lnSpc>
                <a:spcPts val="2155"/>
              </a:lnSpc>
            </a:pPr>
            <a:r>
              <a:rPr lang="en-US" dirty="0" err="1">
                <a:latin typeface="Corbel" panose="020B0503020204020204"/>
                <a:cs typeface="Corbel" panose="020B0503020204020204"/>
              </a:rPr>
              <a:t>Settingslabels</a:t>
            </a:r>
            <a:r>
              <a:rPr lang="en-US" dirty="0">
                <a:latin typeface="Corbel" panose="020B0503020204020204"/>
                <a:cs typeface="Corbel" panose="020B0503020204020204"/>
              </a:rPr>
              <a:t> is called to set the text on the buttons and the labels  </a:t>
            </a:r>
            <a:endParaRPr sz="1800" dirty="0">
              <a:latin typeface="Corbel" panose="020B0503020204020204"/>
              <a:cs typeface="Corbel" panose="020B0503020204020204"/>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7530" y="2895600"/>
            <a:ext cx="4503810" cy="3421650"/>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2514600"/>
            <a:ext cx="4000789" cy="1447800"/>
          </a:xfrm>
          <a:prstGeom prst="rect">
            <a:avLst/>
          </a:prstGeom>
        </p:spPr>
      </p:pic>
      <p:sp>
        <p:nvSpPr>
          <p:cNvPr id="10" name="object 6"/>
          <p:cNvSpPr/>
          <p:nvPr/>
        </p:nvSpPr>
        <p:spPr>
          <a:xfrm rot="9875398">
            <a:off x="9696922" y="3520614"/>
            <a:ext cx="1435228" cy="1572386"/>
          </a:xfrm>
          <a:custGeom>
            <a:avLst/>
            <a:gdLst/>
            <a:ahLst/>
            <a:cxnLst/>
            <a:rect l="l" t="t" r="r" b="b"/>
            <a:pathLst>
              <a:path w="2721610" h="2844165">
                <a:moveTo>
                  <a:pt x="2475038" y="186796"/>
                </a:moveTo>
                <a:lnTo>
                  <a:pt x="0" y="2809100"/>
                </a:lnTo>
                <a:lnTo>
                  <a:pt x="36956" y="2843974"/>
                </a:lnTo>
                <a:lnTo>
                  <a:pt x="2511954" y="221639"/>
                </a:lnTo>
                <a:lnTo>
                  <a:pt x="2475038" y="186796"/>
                </a:lnTo>
                <a:close/>
              </a:path>
              <a:path w="2721610" h="2844165">
                <a:moveTo>
                  <a:pt x="2676020" y="149859"/>
                </a:moveTo>
                <a:lnTo>
                  <a:pt x="2509901" y="149859"/>
                </a:lnTo>
                <a:lnTo>
                  <a:pt x="2546857" y="184657"/>
                </a:lnTo>
                <a:lnTo>
                  <a:pt x="2511954" y="221639"/>
                </a:lnTo>
                <a:lnTo>
                  <a:pt x="2622804" y="326263"/>
                </a:lnTo>
                <a:lnTo>
                  <a:pt x="2676020" y="149859"/>
                </a:lnTo>
                <a:close/>
              </a:path>
              <a:path w="2721610" h="2844165">
                <a:moveTo>
                  <a:pt x="2509901" y="149859"/>
                </a:moveTo>
                <a:lnTo>
                  <a:pt x="2475038" y="186796"/>
                </a:lnTo>
                <a:lnTo>
                  <a:pt x="2511954" y="221639"/>
                </a:lnTo>
                <a:lnTo>
                  <a:pt x="2546857" y="184657"/>
                </a:lnTo>
                <a:lnTo>
                  <a:pt x="2509901" y="149859"/>
                </a:lnTo>
                <a:close/>
              </a:path>
              <a:path w="2721610" h="2844165">
                <a:moveTo>
                  <a:pt x="2721229" y="0"/>
                </a:moveTo>
                <a:lnTo>
                  <a:pt x="2401189" y="117093"/>
                </a:lnTo>
                <a:lnTo>
                  <a:pt x="2475038" y="186796"/>
                </a:lnTo>
                <a:lnTo>
                  <a:pt x="2509901" y="149859"/>
                </a:lnTo>
                <a:lnTo>
                  <a:pt x="2676020" y="149859"/>
                </a:lnTo>
                <a:lnTo>
                  <a:pt x="2721229" y="0"/>
                </a:lnTo>
                <a:close/>
              </a:path>
            </a:pathLst>
          </a:custGeom>
          <a:solidFill>
            <a:srgbClr val="FF0000"/>
          </a:solidFill>
        </p:spPr>
        <p:txBody>
          <a:bodyPr wrap="square" lIns="0" tIns="0" rIns="0" bIns="0" rtlCol="0"/>
          <a:lstStyle/>
          <a:p/>
        </p:txBody>
      </p:sp>
      <p:sp>
        <p:nvSpPr>
          <p:cNvPr id="11" name="object 6"/>
          <p:cNvSpPr txBox="1"/>
          <p:nvPr/>
        </p:nvSpPr>
        <p:spPr>
          <a:xfrm>
            <a:off x="7540752" y="5261520"/>
            <a:ext cx="3657600" cy="596317"/>
          </a:xfrm>
          <a:prstGeom prst="rect">
            <a:avLst/>
          </a:prstGeom>
          <a:solidFill>
            <a:srgbClr val="F3F3F1"/>
          </a:solidFill>
          <a:ln w="50800">
            <a:solidFill>
              <a:srgbClr val="000000"/>
            </a:solidFill>
          </a:ln>
        </p:spPr>
        <p:txBody>
          <a:bodyPr vert="horz" wrap="square" lIns="0" tIns="31750" rIns="0" bIns="0" rtlCol="0">
            <a:spAutoFit/>
          </a:bodyPr>
          <a:lstStyle/>
          <a:p>
            <a:pPr marL="90170">
              <a:lnSpc>
                <a:spcPts val="2155"/>
              </a:lnSpc>
            </a:pPr>
            <a:r>
              <a:rPr lang="en-US" dirty="0"/>
              <a:t>TinyDB1 is employed to transmit the 'score' variable to the results screen.</a:t>
            </a:r>
            <a:endParaRPr sz="1800" dirty="0">
              <a:latin typeface="Corbel" panose="020B0503020204020204"/>
              <a:cs typeface="Corbel" panose="020B0503020204020204"/>
            </a:endParaRPr>
          </a:p>
        </p:txBody>
      </p:sp>
      <p:sp>
        <p:nvSpPr>
          <p:cNvPr id="12" name="object 6"/>
          <p:cNvSpPr/>
          <p:nvPr/>
        </p:nvSpPr>
        <p:spPr>
          <a:xfrm rot="9875398">
            <a:off x="5228388" y="2692935"/>
            <a:ext cx="1435228" cy="1572386"/>
          </a:xfrm>
          <a:custGeom>
            <a:avLst/>
            <a:gdLst/>
            <a:ahLst/>
            <a:cxnLst/>
            <a:rect l="l" t="t" r="r" b="b"/>
            <a:pathLst>
              <a:path w="2721610" h="2844165">
                <a:moveTo>
                  <a:pt x="2475038" y="186796"/>
                </a:moveTo>
                <a:lnTo>
                  <a:pt x="0" y="2809100"/>
                </a:lnTo>
                <a:lnTo>
                  <a:pt x="36956" y="2843974"/>
                </a:lnTo>
                <a:lnTo>
                  <a:pt x="2511954" y="221639"/>
                </a:lnTo>
                <a:lnTo>
                  <a:pt x="2475038" y="186796"/>
                </a:lnTo>
                <a:close/>
              </a:path>
              <a:path w="2721610" h="2844165">
                <a:moveTo>
                  <a:pt x="2676020" y="149859"/>
                </a:moveTo>
                <a:lnTo>
                  <a:pt x="2509901" y="149859"/>
                </a:lnTo>
                <a:lnTo>
                  <a:pt x="2546857" y="184657"/>
                </a:lnTo>
                <a:lnTo>
                  <a:pt x="2511954" y="221639"/>
                </a:lnTo>
                <a:lnTo>
                  <a:pt x="2622804" y="326263"/>
                </a:lnTo>
                <a:lnTo>
                  <a:pt x="2676020" y="149859"/>
                </a:lnTo>
                <a:close/>
              </a:path>
              <a:path w="2721610" h="2844165">
                <a:moveTo>
                  <a:pt x="2509901" y="149859"/>
                </a:moveTo>
                <a:lnTo>
                  <a:pt x="2475038" y="186796"/>
                </a:lnTo>
                <a:lnTo>
                  <a:pt x="2511954" y="221639"/>
                </a:lnTo>
                <a:lnTo>
                  <a:pt x="2546857" y="184657"/>
                </a:lnTo>
                <a:lnTo>
                  <a:pt x="2509901" y="149859"/>
                </a:lnTo>
                <a:close/>
              </a:path>
              <a:path w="2721610" h="2844165">
                <a:moveTo>
                  <a:pt x="2721229" y="0"/>
                </a:moveTo>
                <a:lnTo>
                  <a:pt x="2401189" y="117093"/>
                </a:lnTo>
                <a:lnTo>
                  <a:pt x="2475038" y="186796"/>
                </a:lnTo>
                <a:lnTo>
                  <a:pt x="2509901" y="149859"/>
                </a:lnTo>
                <a:lnTo>
                  <a:pt x="2676020" y="149859"/>
                </a:lnTo>
                <a:lnTo>
                  <a:pt x="2721229" y="0"/>
                </a:lnTo>
                <a:close/>
              </a:path>
            </a:pathLst>
          </a:custGeom>
          <a:solidFill>
            <a:srgbClr val="FF0000"/>
          </a:solidFill>
        </p:spPr>
        <p:txBody>
          <a:bodyPr wrap="square" lIns="0" tIns="0" rIns="0" bIns="0" rtlCol="0"/>
          <a:lstStyl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a:p>
            <a:endParaRPr lang="en-US"/>
          </a:p>
        </p:txBody>
      </p:sp>
      <p:sp>
        <p:nvSpPr>
          <p:cNvPr id="3" name="Subtitle 2"/>
          <p:cNvSpPr>
            <a:spLocks noGrp="1"/>
          </p:cNvSpPr>
          <p:nvPr>
            <p:ph type="subTitle" idx="4"/>
          </p:nvPr>
        </p:nvSpPr>
        <p:spPr/>
        <p:txBody>
          <a:bodyPr/>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5178" y="332943"/>
            <a:ext cx="5532120" cy="803275"/>
          </a:xfrm>
          <a:prstGeom prst="rect">
            <a:avLst/>
          </a:prstGeom>
        </p:spPr>
        <p:txBody>
          <a:bodyPr vert="horz" wrap="square" lIns="0" tIns="12700" rIns="0" bIns="0" rtlCol="0">
            <a:spAutoFit/>
          </a:bodyPr>
          <a:lstStyle/>
          <a:p>
            <a:pPr marL="38100">
              <a:lnSpc>
                <a:spcPct val="100000"/>
              </a:lnSpc>
              <a:spcBef>
                <a:spcPts val="100"/>
              </a:spcBef>
              <a:tabLst>
                <a:tab pos="702310" algn="l"/>
              </a:tabLst>
            </a:pPr>
            <a:r>
              <a:rPr lang="en-US" spc="95" dirty="0"/>
              <a:t>TEST THE ANSWERS</a:t>
            </a:r>
            <a:endParaRPr sz="5100" dirty="0"/>
          </a:p>
        </p:txBody>
      </p:sp>
      <p:sp>
        <p:nvSpPr>
          <p:cNvPr id="7" name="object 7"/>
          <p:cNvSpPr txBox="1"/>
          <p:nvPr/>
        </p:nvSpPr>
        <p:spPr>
          <a:xfrm>
            <a:off x="1332610" y="1507436"/>
            <a:ext cx="6587301" cy="770724"/>
          </a:xfrm>
          <a:prstGeom prst="rect">
            <a:avLst/>
          </a:prstGeom>
          <a:solidFill>
            <a:srgbClr val="F3F3F1"/>
          </a:solidFill>
          <a:ln w="50800">
            <a:solidFill>
              <a:srgbClr val="000000"/>
            </a:solidFill>
          </a:ln>
        </p:spPr>
        <p:txBody>
          <a:bodyPr vert="horz" wrap="square" lIns="0" tIns="31750" rIns="0" bIns="0" rtlCol="0">
            <a:spAutoFit/>
          </a:bodyPr>
          <a:lstStyle/>
          <a:p>
            <a:pPr>
              <a:lnSpc>
                <a:spcPct val="100000"/>
              </a:lnSpc>
              <a:spcBef>
                <a:spcPts val="25"/>
              </a:spcBef>
            </a:pPr>
            <a:r>
              <a:rPr lang="en-US" sz="1600" dirty="0"/>
              <a:t>With this conditional statement, if, for example, the button "Answer_1" is pressed, it checks whether the text of the selected answer matches the correct answer. If it's true, then it increments the 'score' by one.</a:t>
            </a:r>
            <a:endParaRPr sz="1750" dirty="0">
              <a:latin typeface="Corbel" panose="020B0503020204020204"/>
              <a:cs typeface="Corbel" panose="020B0503020204020204"/>
            </a:endParaRPr>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5178" y="2546587"/>
            <a:ext cx="7229222" cy="410599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5178" y="332943"/>
            <a:ext cx="5532120" cy="797654"/>
          </a:xfrm>
          <a:prstGeom prst="rect">
            <a:avLst/>
          </a:prstGeom>
        </p:spPr>
        <p:txBody>
          <a:bodyPr vert="horz" wrap="square" lIns="0" tIns="12700" rIns="0" bIns="0" rtlCol="0">
            <a:spAutoFit/>
          </a:bodyPr>
          <a:lstStyle/>
          <a:p>
            <a:pPr marL="38100">
              <a:lnSpc>
                <a:spcPct val="100000"/>
              </a:lnSpc>
              <a:spcBef>
                <a:spcPts val="100"/>
              </a:spcBef>
              <a:tabLst>
                <a:tab pos="702310" algn="l"/>
              </a:tabLst>
            </a:pPr>
            <a:r>
              <a:rPr lang="en-US" spc="95" dirty="0"/>
              <a:t>RESULTS CODE</a:t>
            </a:r>
            <a:endParaRPr sz="5100" dirty="0"/>
          </a:p>
        </p:txBody>
      </p:sp>
      <p:sp>
        <p:nvSpPr>
          <p:cNvPr id="7" name="object 7"/>
          <p:cNvSpPr txBox="1"/>
          <p:nvPr/>
        </p:nvSpPr>
        <p:spPr>
          <a:xfrm>
            <a:off x="1338706" y="1090371"/>
            <a:ext cx="8712835" cy="1138132"/>
          </a:xfrm>
          <a:prstGeom prst="rect">
            <a:avLst/>
          </a:prstGeom>
          <a:solidFill>
            <a:srgbClr val="F3F3F1"/>
          </a:solidFill>
          <a:ln w="50800">
            <a:solidFill>
              <a:srgbClr val="000000"/>
            </a:solidFill>
          </a:ln>
        </p:spPr>
        <p:txBody>
          <a:bodyPr vert="horz" wrap="square" lIns="0" tIns="29845" rIns="0" bIns="0" rtlCol="0">
            <a:spAutoFit/>
          </a:bodyPr>
          <a:lstStyle/>
          <a:p>
            <a:pPr marL="89535">
              <a:lnSpc>
                <a:spcPct val="100000"/>
              </a:lnSpc>
              <a:spcBef>
                <a:spcPts val="235"/>
              </a:spcBef>
            </a:pPr>
            <a:r>
              <a:rPr lang="en-US" dirty="0"/>
              <a:t>The results screen features two buttons: the "Exit" button, which closes the application, and the "Try Again" button, which resets the first screen for restarting the quiz. Additionally, a label is included on the results screen to display the score when the results screen is initialized.</a:t>
            </a:r>
            <a:endParaRPr sz="1800" dirty="0">
              <a:latin typeface="Corbel" panose="020B0503020204020204"/>
              <a:cs typeface="Corbel" panose="020B0503020204020204"/>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5177" y="4646882"/>
            <a:ext cx="5029636" cy="960203"/>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706" y="2728297"/>
            <a:ext cx="3772227" cy="73920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833" y="3798751"/>
            <a:ext cx="1699407" cy="66299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8706" y="5883126"/>
            <a:ext cx="5654530" cy="883997"/>
          </a:xfrm>
          <a:prstGeom prst="rect">
            <a:avLst/>
          </a:prstGeom>
        </p:spPr>
      </p:pic>
      <p:sp>
        <p:nvSpPr>
          <p:cNvPr id="13" name="object 6"/>
          <p:cNvSpPr/>
          <p:nvPr/>
        </p:nvSpPr>
        <p:spPr>
          <a:xfrm rot="3721087">
            <a:off x="5699601" y="1634480"/>
            <a:ext cx="1532853" cy="2602703"/>
          </a:xfrm>
          <a:custGeom>
            <a:avLst/>
            <a:gdLst/>
            <a:ahLst/>
            <a:cxnLst/>
            <a:rect l="l" t="t" r="r" b="b"/>
            <a:pathLst>
              <a:path w="1063625" h="2171065">
                <a:moveTo>
                  <a:pt x="878932" y="255104"/>
                </a:moveTo>
                <a:lnTo>
                  <a:pt x="0" y="2149602"/>
                </a:lnTo>
                <a:lnTo>
                  <a:pt x="46100" y="2171065"/>
                </a:lnTo>
                <a:lnTo>
                  <a:pt x="925015" y="276483"/>
                </a:lnTo>
                <a:lnTo>
                  <a:pt x="878932" y="255104"/>
                </a:lnTo>
                <a:close/>
              </a:path>
              <a:path w="1063625" h="2171065">
                <a:moveTo>
                  <a:pt x="1059368" y="209041"/>
                </a:moveTo>
                <a:lnTo>
                  <a:pt x="900303" y="209041"/>
                </a:lnTo>
                <a:lnTo>
                  <a:pt x="946404" y="230377"/>
                </a:lnTo>
                <a:lnTo>
                  <a:pt x="925015" y="276483"/>
                </a:lnTo>
                <a:lnTo>
                  <a:pt x="1063244" y="340613"/>
                </a:lnTo>
                <a:lnTo>
                  <a:pt x="1059368" y="209041"/>
                </a:lnTo>
                <a:close/>
              </a:path>
              <a:path w="1063625" h="2171065">
                <a:moveTo>
                  <a:pt x="900303" y="209041"/>
                </a:moveTo>
                <a:lnTo>
                  <a:pt x="878932" y="255104"/>
                </a:lnTo>
                <a:lnTo>
                  <a:pt x="925015" y="276483"/>
                </a:lnTo>
                <a:lnTo>
                  <a:pt x="946404" y="230377"/>
                </a:lnTo>
                <a:lnTo>
                  <a:pt x="900303" y="209041"/>
                </a:lnTo>
                <a:close/>
              </a:path>
              <a:path w="1063625" h="2171065">
                <a:moveTo>
                  <a:pt x="1053210" y="0"/>
                </a:moveTo>
                <a:lnTo>
                  <a:pt x="786765" y="212344"/>
                </a:lnTo>
                <a:lnTo>
                  <a:pt x="878932" y="255104"/>
                </a:lnTo>
                <a:lnTo>
                  <a:pt x="900303" y="209041"/>
                </a:lnTo>
                <a:lnTo>
                  <a:pt x="1059368" y="209041"/>
                </a:lnTo>
                <a:lnTo>
                  <a:pt x="1053210" y="0"/>
                </a:lnTo>
                <a:close/>
              </a:path>
            </a:pathLst>
          </a:custGeom>
          <a:solidFill>
            <a:srgbClr val="FF0000"/>
          </a:solidFill>
        </p:spPr>
        <p:txBody>
          <a:bodyPr wrap="square" lIns="0" tIns="0" rIns="0" bIns="0" rtlCol="0"/>
          <a:lstStyle/>
          <a:p/>
        </p:txBody>
      </p:sp>
      <p:sp>
        <p:nvSpPr>
          <p:cNvPr id="15" name="object 6"/>
          <p:cNvSpPr/>
          <p:nvPr/>
        </p:nvSpPr>
        <p:spPr>
          <a:xfrm rot="3721087">
            <a:off x="6536116" y="4083088"/>
            <a:ext cx="976001" cy="1638631"/>
          </a:xfrm>
          <a:custGeom>
            <a:avLst/>
            <a:gdLst/>
            <a:ahLst/>
            <a:cxnLst/>
            <a:rect l="l" t="t" r="r" b="b"/>
            <a:pathLst>
              <a:path w="1063625" h="2171065">
                <a:moveTo>
                  <a:pt x="878932" y="255104"/>
                </a:moveTo>
                <a:lnTo>
                  <a:pt x="0" y="2149602"/>
                </a:lnTo>
                <a:lnTo>
                  <a:pt x="46100" y="2171065"/>
                </a:lnTo>
                <a:lnTo>
                  <a:pt x="925015" y="276483"/>
                </a:lnTo>
                <a:lnTo>
                  <a:pt x="878932" y="255104"/>
                </a:lnTo>
                <a:close/>
              </a:path>
              <a:path w="1063625" h="2171065">
                <a:moveTo>
                  <a:pt x="1059368" y="209041"/>
                </a:moveTo>
                <a:lnTo>
                  <a:pt x="900303" y="209041"/>
                </a:lnTo>
                <a:lnTo>
                  <a:pt x="946404" y="230377"/>
                </a:lnTo>
                <a:lnTo>
                  <a:pt x="925015" y="276483"/>
                </a:lnTo>
                <a:lnTo>
                  <a:pt x="1063244" y="340613"/>
                </a:lnTo>
                <a:lnTo>
                  <a:pt x="1059368" y="209041"/>
                </a:lnTo>
                <a:close/>
              </a:path>
              <a:path w="1063625" h="2171065">
                <a:moveTo>
                  <a:pt x="900303" y="209041"/>
                </a:moveTo>
                <a:lnTo>
                  <a:pt x="878932" y="255104"/>
                </a:lnTo>
                <a:lnTo>
                  <a:pt x="925015" y="276483"/>
                </a:lnTo>
                <a:lnTo>
                  <a:pt x="946404" y="230377"/>
                </a:lnTo>
                <a:lnTo>
                  <a:pt x="900303" y="209041"/>
                </a:lnTo>
                <a:close/>
              </a:path>
              <a:path w="1063625" h="2171065">
                <a:moveTo>
                  <a:pt x="1053210" y="0"/>
                </a:moveTo>
                <a:lnTo>
                  <a:pt x="786765" y="212344"/>
                </a:lnTo>
                <a:lnTo>
                  <a:pt x="878932" y="255104"/>
                </a:lnTo>
                <a:lnTo>
                  <a:pt x="900303" y="209041"/>
                </a:lnTo>
                <a:lnTo>
                  <a:pt x="1059368" y="209041"/>
                </a:lnTo>
                <a:lnTo>
                  <a:pt x="1053210" y="0"/>
                </a:lnTo>
                <a:close/>
              </a:path>
            </a:pathLst>
          </a:custGeom>
          <a:solidFill>
            <a:srgbClr val="FF0000"/>
          </a:solidFill>
        </p:spPr>
        <p:txBody>
          <a:bodyPr wrap="square" lIns="0" tIns="0" rIns="0" bIns="0" rtlCol="0"/>
          <a:lstStyle/>
          <a:p/>
        </p:txBody>
      </p:sp>
      <p:sp>
        <p:nvSpPr>
          <p:cNvPr id="16" name="object 6"/>
          <p:cNvSpPr/>
          <p:nvPr/>
        </p:nvSpPr>
        <p:spPr>
          <a:xfrm rot="3721087">
            <a:off x="6756263" y="5338179"/>
            <a:ext cx="778795" cy="1435014"/>
          </a:xfrm>
          <a:custGeom>
            <a:avLst/>
            <a:gdLst/>
            <a:ahLst/>
            <a:cxnLst/>
            <a:rect l="l" t="t" r="r" b="b"/>
            <a:pathLst>
              <a:path w="1063625" h="2171065">
                <a:moveTo>
                  <a:pt x="878932" y="255104"/>
                </a:moveTo>
                <a:lnTo>
                  <a:pt x="0" y="2149602"/>
                </a:lnTo>
                <a:lnTo>
                  <a:pt x="46100" y="2171065"/>
                </a:lnTo>
                <a:lnTo>
                  <a:pt x="925015" y="276483"/>
                </a:lnTo>
                <a:lnTo>
                  <a:pt x="878932" y="255104"/>
                </a:lnTo>
                <a:close/>
              </a:path>
              <a:path w="1063625" h="2171065">
                <a:moveTo>
                  <a:pt x="1059368" y="209041"/>
                </a:moveTo>
                <a:lnTo>
                  <a:pt x="900303" y="209041"/>
                </a:lnTo>
                <a:lnTo>
                  <a:pt x="946404" y="230377"/>
                </a:lnTo>
                <a:lnTo>
                  <a:pt x="925015" y="276483"/>
                </a:lnTo>
                <a:lnTo>
                  <a:pt x="1063244" y="340613"/>
                </a:lnTo>
                <a:lnTo>
                  <a:pt x="1059368" y="209041"/>
                </a:lnTo>
                <a:close/>
              </a:path>
              <a:path w="1063625" h="2171065">
                <a:moveTo>
                  <a:pt x="900303" y="209041"/>
                </a:moveTo>
                <a:lnTo>
                  <a:pt x="878932" y="255104"/>
                </a:lnTo>
                <a:lnTo>
                  <a:pt x="925015" y="276483"/>
                </a:lnTo>
                <a:lnTo>
                  <a:pt x="946404" y="230377"/>
                </a:lnTo>
                <a:lnTo>
                  <a:pt x="900303" y="209041"/>
                </a:lnTo>
                <a:close/>
              </a:path>
              <a:path w="1063625" h="2171065">
                <a:moveTo>
                  <a:pt x="1053210" y="0"/>
                </a:moveTo>
                <a:lnTo>
                  <a:pt x="786765" y="212344"/>
                </a:lnTo>
                <a:lnTo>
                  <a:pt x="878932" y="255104"/>
                </a:lnTo>
                <a:lnTo>
                  <a:pt x="900303" y="209041"/>
                </a:lnTo>
                <a:lnTo>
                  <a:pt x="1059368" y="209041"/>
                </a:lnTo>
                <a:lnTo>
                  <a:pt x="1053210" y="0"/>
                </a:lnTo>
                <a:close/>
              </a:path>
            </a:pathLst>
          </a:custGeom>
          <a:solidFill>
            <a:srgbClr val="FF0000"/>
          </a:solidFill>
        </p:spPr>
        <p:txBody>
          <a:bodyPr wrap="square" lIns="0" tIns="0" rIns="0" bIns="0" rtlCol="0"/>
          <a:lstStyle/>
          <a:p/>
        </p:txBody>
      </p:sp>
      <p:sp>
        <p:nvSpPr>
          <p:cNvPr id="17" name="object 6"/>
          <p:cNvSpPr/>
          <p:nvPr/>
        </p:nvSpPr>
        <p:spPr>
          <a:xfrm rot="2958432">
            <a:off x="4027085" y="1998787"/>
            <a:ext cx="2869242" cy="4084289"/>
          </a:xfrm>
          <a:custGeom>
            <a:avLst/>
            <a:gdLst/>
            <a:ahLst/>
            <a:cxnLst/>
            <a:rect l="l" t="t" r="r" b="b"/>
            <a:pathLst>
              <a:path w="2721610" h="2844165">
                <a:moveTo>
                  <a:pt x="2475038" y="186796"/>
                </a:moveTo>
                <a:lnTo>
                  <a:pt x="0" y="2809100"/>
                </a:lnTo>
                <a:lnTo>
                  <a:pt x="36956" y="2843974"/>
                </a:lnTo>
                <a:lnTo>
                  <a:pt x="2511954" y="221639"/>
                </a:lnTo>
                <a:lnTo>
                  <a:pt x="2475038" y="186796"/>
                </a:lnTo>
                <a:close/>
              </a:path>
              <a:path w="2721610" h="2844165">
                <a:moveTo>
                  <a:pt x="2676020" y="149859"/>
                </a:moveTo>
                <a:lnTo>
                  <a:pt x="2509901" y="149859"/>
                </a:lnTo>
                <a:lnTo>
                  <a:pt x="2546857" y="184657"/>
                </a:lnTo>
                <a:lnTo>
                  <a:pt x="2511954" y="221639"/>
                </a:lnTo>
                <a:lnTo>
                  <a:pt x="2622804" y="326263"/>
                </a:lnTo>
                <a:lnTo>
                  <a:pt x="2676020" y="149859"/>
                </a:lnTo>
                <a:close/>
              </a:path>
              <a:path w="2721610" h="2844165">
                <a:moveTo>
                  <a:pt x="2509901" y="149859"/>
                </a:moveTo>
                <a:lnTo>
                  <a:pt x="2475038" y="186796"/>
                </a:lnTo>
                <a:lnTo>
                  <a:pt x="2511954" y="221639"/>
                </a:lnTo>
                <a:lnTo>
                  <a:pt x="2546857" y="184657"/>
                </a:lnTo>
                <a:lnTo>
                  <a:pt x="2509901" y="149859"/>
                </a:lnTo>
                <a:close/>
              </a:path>
              <a:path w="2721610" h="2844165">
                <a:moveTo>
                  <a:pt x="2721229" y="0"/>
                </a:moveTo>
                <a:lnTo>
                  <a:pt x="2401189" y="117093"/>
                </a:lnTo>
                <a:lnTo>
                  <a:pt x="2475038" y="186796"/>
                </a:lnTo>
                <a:lnTo>
                  <a:pt x="2509901" y="149859"/>
                </a:lnTo>
                <a:lnTo>
                  <a:pt x="2676020" y="149859"/>
                </a:lnTo>
                <a:lnTo>
                  <a:pt x="2721229" y="0"/>
                </a:lnTo>
                <a:close/>
              </a:path>
            </a:pathLst>
          </a:custGeom>
          <a:solidFill>
            <a:srgbClr val="FF0000"/>
          </a:solidFill>
        </p:spPr>
        <p:txBody>
          <a:bodyPr wrap="square" lIns="0" tIns="0" rIns="0" bIns="0" rtlCol="0"/>
          <a:lstStyle/>
          <a:p/>
        </p:txBody>
      </p:sp>
      <p:sp>
        <p:nvSpPr>
          <p:cNvPr id="18" name="object 7"/>
          <p:cNvSpPr txBox="1"/>
          <p:nvPr/>
        </p:nvSpPr>
        <p:spPr>
          <a:xfrm>
            <a:off x="7979420" y="2313476"/>
            <a:ext cx="2667000" cy="1138132"/>
          </a:xfrm>
          <a:prstGeom prst="rect">
            <a:avLst/>
          </a:prstGeom>
          <a:solidFill>
            <a:srgbClr val="F3F3F1"/>
          </a:solidFill>
          <a:ln w="50800">
            <a:solidFill>
              <a:srgbClr val="000000"/>
            </a:solidFill>
          </a:ln>
        </p:spPr>
        <p:txBody>
          <a:bodyPr vert="horz" wrap="square" lIns="0" tIns="29845" rIns="0" bIns="0" rtlCol="0">
            <a:spAutoFit/>
          </a:bodyPr>
          <a:lstStyle/>
          <a:p>
            <a:pPr marL="89535">
              <a:lnSpc>
                <a:spcPct val="100000"/>
              </a:lnSpc>
              <a:spcBef>
                <a:spcPts val="235"/>
              </a:spcBef>
            </a:pPr>
            <a:r>
              <a:rPr lang="en-US" dirty="0"/>
              <a:t>"Try Again" button, which resets the first screen, allowing the user to start the quiz again.</a:t>
            </a:r>
            <a:endParaRPr lang="en-US" dirty="0">
              <a:latin typeface="Corbel" panose="020B0503020204020204"/>
              <a:cs typeface="Corbel" panose="020B0503020204020204"/>
            </a:endParaRPr>
          </a:p>
        </p:txBody>
      </p:sp>
      <p:sp>
        <p:nvSpPr>
          <p:cNvPr id="20" name="object 7"/>
          <p:cNvSpPr txBox="1"/>
          <p:nvPr/>
        </p:nvSpPr>
        <p:spPr>
          <a:xfrm>
            <a:off x="7993136" y="3622272"/>
            <a:ext cx="2667000" cy="584134"/>
          </a:xfrm>
          <a:prstGeom prst="rect">
            <a:avLst/>
          </a:prstGeom>
          <a:solidFill>
            <a:srgbClr val="F3F3F1"/>
          </a:solidFill>
          <a:ln w="50800">
            <a:solidFill>
              <a:srgbClr val="000000"/>
            </a:solidFill>
          </a:ln>
        </p:spPr>
        <p:txBody>
          <a:bodyPr vert="horz" wrap="square" lIns="0" tIns="29845" rIns="0" bIns="0" rtlCol="0">
            <a:spAutoFit/>
          </a:bodyPr>
          <a:lstStyle/>
          <a:p>
            <a:r>
              <a:rPr lang="en-US"/>
              <a:t>"Exit" button, which closes the application</a:t>
            </a:r>
            <a:endParaRPr lang="el-GR" dirty="0"/>
          </a:p>
        </p:txBody>
      </p:sp>
      <p:sp>
        <p:nvSpPr>
          <p:cNvPr id="21" name="object 7"/>
          <p:cNvSpPr txBox="1"/>
          <p:nvPr/>
        </p:nvSpPr>
        <p:spPr>
          <a:xfrm>
            <a:off x="7993136" y="4377070"/>
            <a:ext cx="2667000" cy="1138132"/>
          </a:xfrm>
          <a:prstGeom prst="rect">
            <a:avLst/>
          </a:prstGeom>
          <a:solidFill>
            <a:srgbClr val="F3F3F1"/>
          </a:solidFill>
          <a:ln w="50800">
            <a:solidFill>
              <a:srgbClr val="000000"/>
            </a:solidFill>
          </a:ln>
        </p:spPr>
        <p:txBody>
          <a:bodyPr vert="horz" wrap="square" lIns="0" tIns="29845" rIns="0" bIns="0" rtlCol="0">
            <a:spAutoFit/>
          </a:bodyPr>
          <a:lstStyle/>
          <a:p>
            <a:pPr marL="89535">
              <a:lnSpc>
                <a:spcPct val="100000"/>
              </a:lnSpc>
              <a:spcBef>
                <a:spcPts val="235"/>
              </a:spcBef>
            </a:pPr>
            <a:r>
              <a:rPr lang="en-US" dirty="0"/>
              <a:t>label is included on the results screen to display the score when the results screen is initialized.</a:t>
            </a:r>
            <a:endParaRPr lang="en-US" dirty="0">
              <a:latin typeface="Corbel" panose="020B0503020204020204"/>
              <a:cs typeface="Corbel" panose="020B0503020204020204"/>
            </a:endParaRPr>
          </a:p>
        </p:txBody>
      </p:sp>
      <p:sp>
        <p:nvSpPr>
          <p:cNvPr id="22" name="object 7"/>
          <p:cNvSpPr txBox="1"/>
          <p:nvPr/>
        </p:nvSpPr>
        <p:spPr>
          <a:xfrm>
            <a:off x="7979420" y="5867610"/>
            <a:ext cx="2667000" cy="861133"/>
          </a:xfrm>
          <a:prstGeom prst="rect">
            <a:avLst/>
          </a:prstGeom>
          <a:solidFill>
            <a:srgbClr val="F3F3F1"/>
          </a:solidFill>
          <a:ln w="50800">
            <a:solidFill>
              <a:srgbClr val="000000"/>
            </a:solidFill>
          </a:ln>
        </p:spPr>
        <p:txBody>
          <a:bodyPr vert="horz" wrap="square" lIns="0" tIns="29845" rIns="0" bIns="0" rtlCol="0">
            <a:spAutoFit/>
          </a:bodyPr>
          <a:lstStyle/>
          <a:p>
            <a:pPr marL="89535">
              <a:lnSpc>
                <a:spcPct val="100000"/>
              </a:lnSpc>
              <a:spcBef>
                <a:spcPts val="235"/>
              </a:spcBef>
            </a:pPr>
            <a:r>
              <a:rPr lang="en-US" dirty="0"/>
              <a:t>Declares the variable and retrieves the result from the database.</a:t>
            </a:r>
            <a:endParaRPr lang="en-US" dirty="0">
              <a:latin typeface="Corbel" panose="020B0503020204020204"/>
              <a:cs typeface="Corbel" panose="020B050302020402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5178" y="332943"/>
            <a:ext cx="9820022" cy="797654"/>
          </a:xfrm>
          <a:prstGeom prst="rect">
            <a:avLst/>
          </a:prstGeom>
        </p:spPr>
        <p:txBody>
          <a:bodyPr vert="horz" wrap="square" lIns="0" tIns="12700" rIns="0" bIns="0" rtlCol="0">
            <a:spAutoFit/>
          </a:bodyPr>
          <a:lstStyle/>
          <a:p>
            <a:pPr marL="38100">
              <a:lnSpc>
                <a:spcPct val="100000"/>
              </a:lnSpc>
              <a:spcBef>
                <a:spcPts val="100"/>
              </a:spcBef>
              <a:tabLst>
                <a:tab pos="702310" algn="l"/>
              </a:tabLst>
            </a:pPr>
            <a:r>
              <a:rPr lang="en-US" spc="95" dirty="0"/>
              <a:t>DOWNLOAD THE APP ON YOUR PHONE</a:t>
            </a:r>
            <a:endParaRPr sz="5100" dirty="0"/>
          </a:p>
        </p:txBody>
      </p:sp>
      <p:sp>
        <p:nvSpPr>
          <p:cNvPr id="8" name="object 8"/>
          <p:cNvSpPr txBox="1"/>
          <p:nvPr/>
        </p:nvSpPr>
        <p:spPr>
          <a:xfrm>
            <a:off x="2667000" y="1439263"/>
            <a:ext cx="6558534" cy="307135"/>
          </a:xfrm>
          <a:prstGeom prst="rect">
            <a:avLst/>
          </a:prstGeom>
          <a:solidFill>
            <a:srgbClr val="F3F3F1"/>
          </a:solidFill>
          <a:ln w="50800">
            <a:solidFill>
              <a:srgbClr val="000000"/>
            </a:solidFill>
          </a:ln>
        </p:spPr>
        <p:txBody>
          <a:bodyPr vert="horz" wrap="square" lIns="0" tIns="29845" rIns="0" bIns="0" rtlCol="0">
            <a:spAutoFit/>
          </a:bodyPr>
          <a:lstStyle/>
          <a:p>
            <a:pPr marL="89535">
              <a:lnSpc>
                <a:spcPct val="100000"/>
              </a:lnSpc>
              <a:spcBef>
                <a:spcPts val="15"/>
              </a:spcBef>
            </a:pPr>
            <a:r>
              <a:rPr lang="en-US" dirty="0"/>
              <a:t>We employ our mobile phone's camera to scan the QR code below</a:t>
            </a:r>
            <a:endParaRPr lang="en-US" sz="1800" dirty="0">
              <a:latin typeface="Corbel" panose="020B0503020204020204"/>
              <a:cs typeface="Corbel" panose="020B0503020204020204"/>
            </a:endParaRPr>
          </a:p>
        </p:txBody>
      </p:sp>
      <p:pic>
        <p:nvPicPr>
          <p:cNvPr id="1026" name="Picture 2" descr="C:\Users\ComputerGr-01\Downloads\Out_And_About_QR.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67200" y="1981200"/>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8"/>
          <p:cNvSpPr txBox="1"/>
          <p:nvPr/>
        </p:nvSpPr>
        <p:spPr>
          <a:xfrm>
            <a:off x="2514600" y="5791200"/>
            <a:ext cx="6558534" cy="584134"/>
          </a:xfrm>
          <a:prstGeom prst="rect">
            <a:avLst/>
          </a:prstGeom>
          <a:solidFill>
            <a:srgbClr val="F3F3F1"/>
          </a:solidFill>
          <a:ln w="50800">
            <a:solidFill>
              <a:srgbClr val="000000"/>
            </a:solidFill>
          </a:ln>
        </p:spPr>
        <p:txBody>
          <a:bodyPr vert="horz" wrap="square" lIns="0" tIns="29845" rIns="0" bIns="0" rtlCol="0">
            <a:spAutoFit/>
          </a:bodyPr>
          <a:lstStyle/>
          <a:p>
            <a:pPr marL="89535">
              <a:lnSpc>
                <a:spcPct val="100000"/>
              </a:lnSpc>
              <a:spcBef>
                <a:spcPts val="15"/>
              </a:spcBef>
            </a:pPr>
            <a:r>
              <a:rPr lang="en-US" dirty="0"/>
              <a:t>The specific QR code leads the user to a Google Drive where the APK file of the application is located</a:t>
            </a:r>
            <a:r>
              <a:rPr lang="en-US" dirty="0" smtClean="0"/>
              <a:t>.</a:t>
            </a:r>
            <a:endParaRPr lang="en-US" sz="1800" dirty="0">
              <a:latin typeface="Corbel" panose="020B0503020204020204"/>
              <a:cs typeface="Corbel" panose="020B050302020402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5178" y="332943"/>
            <a:ext cx="9667622" cy="797654"/>
          </a:xfrm>
          <a:prstGeom prst="rect">
            <a:avLst/>
          </a:prstGeom>
        </p:spPr>
        <p:txBody>
          <a:bodyPr vert="horz" wrap="square" lIns="0" tIns="12700" rIns="0" bIns="0" rtlCol="0">
            <a:spAutoFit/>
          </a:bodyPr>
          <a:lstStyle/>
          <a:p>
            <a:pPr marL="38100">
              <a:lnSpc>
                <a:spcPct val="100000"/>
              </a:lnSpc>
              <a:spcBef>
                <a:spcPts val="100"/>
              </a:spcBef>
              <a:tabLst>
                <a:tab pos="702310" algn="l"/>
              </a:tabLst>
            </a:pPr>
            <a:r>
              <a:rPr lang="en-US" spc="95" dirty="0"/>
              <a:t>DOWNLOAD THE APP ON YOUR PHONE</a:t>
            </a:r>
            <a:endParaRPr sz="5100" dirty="0"/>
          </a:p>
        </p:txBody>
      </p:sp>
      <p:sp>
        <p:nvSpPr>
          <p:cNvPr id="4" name="object 4"/>
          <p:cNvSpPr txBox="1"/>
          <p:nvPr/>
        </p:nvSpPr>
        <p:spPr>
          <a:xfrm>
            <a:off x="1449224" y="1143000"/>
            <a:ext cx="9301734" cy="2825774"/>
          </a:xfrm>
          <a:prstGeom prst="rect">
            <a:avLst/>
          </a:prstGeom>
          <a:solidFill>
            <a:srgbClr val="F3F3F1"/>
          </a:solidFill>
          <a:ln w="50800">
            <a:solidFill>
              <a:srgbClr val="000000"/>
            </a:solidFill>
          </a:ln>
        </p:spPr>
        <p:txBody>
          <a:bodyPr vert="horz" wrap="square" lIns="0" tIns="29845" rIns="0" bIns="0" rtlCol="0">
            <a:spAutoFit/>
          </a:bodyPr>
          <a:lstStyle/>
          <a:p>
            <a:pPr marL="89535">
              <a:lnSpc>
                <a:spcPct val="100000"/>
              </a:lnSpc>
              <a:spcBef>
                <a:spcPts val="235"/>
              </a:spcBef>
            </a:pPr>
            <a:r>
              <a:rPr lang="en-US" dirty="0" smtClean="0"/>
              <a:t>After </a:t>
            </a:r>
            <a:r>
              <a:rPr lang="en-US" dirty="0"/>
              <a:t>you follow the link and find yourself inside the Drive with the APK file, select it. Before the download starts, a pop-up window will appear on your screen, instructing you to grant permission to the Google Drive application to download files. Follow the steps indicated by your mobile device, and the application will be ready to </a:t>
            </a:r>
            <a:r>
              <a:rPr lang="en-US" dirty="0" smtClean="0"/>
              <a:t>download.</a:t>
            </a:r>
            <a:endParaRPr lang="en-US" dirty="0" smtClean="0"/>
          </a:p>
          <a:p>
            <a:pPr fontAlgn="base"/>
            <a:r>
              <a:rPr lang="en-US" dirty="0" smtClean="0"/>
              <a:t> </a:t>
            </a:r>
            <a:r>
              <a:rPr lang="el-GR" dirty="0"/>
              <a:t>Μ</a:t>
            </a:r>
            <a:r>
              <a:rPr lang="en-US" dirty="0" smtClean="0"/>
              <a:t>ore specifically:</a:t>
            </a:r>
            <a:endParaRPr lang="en-US" dirty="0" smtClean="0"/>
          </a:p>
          <a:p>
            <a:pPr marL="342900" indent="-342900" fontAlgn="base">
              <a:buFont typeface="+mj-lt"/>
              <a:buAutoNum type="arabicPeriod"/>
            </a:pPr>
            <a:r>
              <a:rPr lang="en-US" dirty="0" smtClean="0"/>
              <a:t>Navigate </a:t>
            </a:r>
            <a:r>
              <a:rPr lang="en-US" dirty="0"/>
              <a:t>to </a:t>
            </a:r>
            <a:r>
              <a:rPr lang="en-US" b="1" dirty="0"/>
              <a:t>Setting</a:t>
            </a:r>
            <a:r>
              <a:rPr lang="en-US" dirty="0"/>
              <a:t> &gt; </a:t>
            </a:r>
            <a:r>
              <a:rPr lang="en-US" b="1" dirty="0"/>
              <a:t>Security</a:t>
            </a:r>
            <a:r>
              <a:rPr lang="en-US" dirty="0"/>
              <a:t>.</a:t>
            </a:r>
            <a:endParaRPr lang="en-US" dirty="0"/>
          </a:p>
          <a:p>
            <a:pPr marL="342900" indent="-342900" fontAlgn="base">
              <a:buFont typeface="+mj-lt"/>
              <a:buAutoNum type="arabicPeriod"/>
            </a:pPr>
            <a:r>
              <a:rPr lang="en-US" dirty="0"/>
              <a:t>Check the option “</a:t>
            </a:r>
            <a:r>
              <a:rPr lang="en-US" b="1" dirty="0"/>
              <a:t>Unknown sources</a:t>
            </a:r>
            <a:r>
              <a:rPr lang="en-US" dirty="0"/>
              <a:t>“.</a:t>
            </a:r>
            <a:endParaRPr lang="en-US" dirty="0"/>
          </a:p>
          <a:p>
            <a:pPr marL="342900" indent="-342900" fontAlgn="base">
              <a:buFont typeface="+mj-lt"/>
              <a:buAutoNum type="arabicPeriod"/>
            </a:pPr>
            <a:r>
              <a:rPr lang="en-US" dirty="0"/>
              <a:t>Tap </a:t>
            </a:r>
            <a:r>
              <a:rPr lang="en-US" b="1" dirty="0"/>
              <a:t>OK</a:t>
            </a:r>
            <a:r>
              <a:rPr lang="en-US" dirty="0"/>
              <a:t> on the prompt message.</a:t>
            </a:r>
            <a:endParaRPr lang="en-US" dirty="0"/>
          </a:p>
          <a:p>
            <a:pPr marL="342900" indent="-342900" fontAlgn="base">
              <a:buFont typeface="+mj-lt"/>
              <a:buAutoNum type="arabicPeriod"/>
            </a:pPr>
            <a:r>
              <a:rPr lang="en-US" dirty="0"/>
              <a:t>Select “</a:t>
            </a:r>
            <a:r>
              <a:rPr lang="en-US" b="1" dirty="0"/>
              <a:t>Trust</a:t>
            </a:r>
            <a:r>
              <a:rPr lang="en-US" dirty="0"/>
              <a:t>“.</a:t>
            </a:r>
            <a:endParaRPr lang="en-US" dirty="0"/>
          </a:p>
          <a:p>
            <a:pPr marL="89535">
              <a:lnSpc>
                <a:spcPct val="100000"/>
              </a:lnSpc>
              <a:spcBef>
                <a:spcPts val="235"/>
              </a:spcBef>
            </a:pPr>
            <a:endParaRPr sz="1800" dirty="0">
              <a:latin typeface="Corbel" panose="020B0503020204020204"/>
              <a:cs typeface="Corbel" panose="020B0503020204020204"/>
            </a:endParaRPr>
          </a:p>
        </p:txBody>
      </p:sp>
      <p:pic>
        <p:nvPicPr>
          <p:cNvPr id="1026" name="Picture 2" descr="C:\Users\ComputerGr-01\Pictures\Screenshots\Στιγμιότυπο οθόνης 2024-01-15 17351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00776" y="4082041"/>
            <a:ext cx="3198629" cy="2513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5178" y="332943"/>
            <a:ext cx="9667622" cy="797654"/>
          </a:xfrm>
          <a:prstGeom prst="rect">
            <a:avLst/>
          </a:prstGeom>
        </p:spPr>
        <p:txBody>
          <a:bodyPr vert="horz" wrap="square" lIns="0" tIns="12700" rIns="0" bIns="0" rtlCol="0">
            <a:spAutoFit/>
          </a:bodyPr>
          <a:lstStyle/>
          <a:p>
            <a:pPr marL="38100">
              <a:lnSpc>
                <a:spcPct val="100000"/>
              </a:lnSpc>
              <a:spcBef>
                <a:spcPts val="100"/>
              </a:spcBef>
              <a:tabLst>
                <a:tab pos="781685" algn="l"/>
              </a:tabLst>
            </a:pPr>
            <a:r>
              <a:rPr lang="en-US" spc="95" dirty="0"/>
              <a:t>DOWNLOAD THE APP ON YOUR PHONE</a:t>
            </a:r>
            <a:endParaRPr sz="5100" dirty="0"/>
          </a:p>
        </p:txBody>
      </p:sp>
      <p:sp>
        <p:nvSpPr>
          <p:cNvPr id="4" name="object 4"/>
          <p:cNvSpPr txBox="1"/>
          <p:nvPr/>
        </p:nvSpPr>
        <p:spPr>
          <a:xfrm>
            <a:off x="1518666" y="1369313"/>
            <a:ext cx="8712835" cy="584134"/>
          </a:xfrm>
          <a:prstGeom prst="rect">
            <a:avLst/>
          </a:prstGeom>
          <a:solidFill>
            <a:srgbClr val="F3F3F1"/>
          </a:solidFill>
          <a:ln w="50800">
            <a:solidFill>
              <a:srgbClr val="000000"/>
            </a:solidFill>
          </a:ln>
        </p:spPr>
        <p:txBody>
          <a:bodyPr vert="horz" wrap="square" lIns="0" tIns="29845" rIns="0" bIns="0" rtlCol="0">
            <a:spAutoFit/>
          </a:bodyPr>
          <a:lstStyle/>
          <a:p>
            <a:pPr marL="89535">
              <a:lnSpc>
                <a:spcPct val="100000"/>
              </a:lnSpc>
              <a:spcBef>
                <a:spcPts val="235"/>
              </a:spcBef>
            </a:pPr>
            <a:r>
              <a:rPr lang="en-US" dirty="0"/>
              <a:t>After the download is complete, you will encounter this screen. Click "Install," and in approximately a minute, you will be able to locate the app in your app menu.</a:t>
            </a:r>
            <a:endParaRPr sz="1800" dirty="0">
              <a:latin typeface="Corbel" panose="020B0503020204020204"/>
              <a:cs typeface="Corbel" panose="020B0503020204020204"/>
            </a:endParaRPr>
          </a:p>
        </p:txBody>
      </p:sp>
      <p:pic>
        <p:nvPicPr>
          <p:cNvPr id="2051" name="Picture 3" descr="C:\Users\ComputerGr-01\Downloads\417171594_659538049481154_1610298305315011731_n.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43200" y="2590799"/>
            <a:ext cx="5898895" cy="32421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5178" y="332943"/>
            <a:ext cx="8214995" cy="803275"/>
          </a:xfrm>
          <a:prstGeom prst="rect">
            <a:avLst/>
          </a:prstGeom>
        </p:spPr>
        <p:txBody>
          <a:bodyPr vert="horz" wrap="square" lIns="0" tIns="12700" rIns="0" bIns="0" rtlCol="0">
            <a:spAutoFit/>
          </a:bodyPr>
          <a:lstStyle/>
          <a:p>
            <a:pPr marL="38100">
              <a:lnSpc>
                <a:spcPct val="100000"/>
              </a:lnSpc>
              <a:spcBef>
                <a:spcPts val="100"/>
              </a:spcBef>
              <a:tabLst>
                <a:tab pos="799465" algn="l"/>
                <a:tab pos="1542415" algn="l"/>
                <a:tab pos="3387725" algn="l"/>
              </a:tabLst>
            </a:pPr>
            <a:r>
              <a:rPr lang="en-US" spc="95" dirty="0"/>
              <a:t>HOW TO USE THE APP</a:t>
            </a:r>
            <a:endParaRPr sz="5100" dirty="0"/>
          </a:p>
        </p:txBody>
      </p:sp>
      <p:sp>
        <p:nvSpPr>
          <p:cNvPr id="4" name="object 4"/>
          <p:cNvSpPr txBox="1"/>
          <p:nvPr/>
        </p:nvSpPr>
        <p:spPr>
          <a:xfrm>
            <a:off x="1302130" y="1821791"/>
            <a:ext cx="8382889" cy="308417"/>
          </a:xfrm>
          <a:prstGeom prst="rect">
            <a:avLst/>
          </a:prstGeom>
          <a:solidFill>
            <a:srgbClr val="F3F3F1"/>
          </a:solidFill>
          <a:ln w="50800">
            <a:solidFill>
              <a:srgbClr val="000000"/>
            </a:solidFill>
          </a:ln>
        </p:spPr>
        <p:txBody>
          <a:bodyPr vert="horz" wrap="square" lIns="0" tIns="31114" rIns="0" bIns="0" rtlCol="0">
            <a:spAutoFit/>
          </a:bodyPr>
          <a:lstStyle/>
          <a:p>
            <a:pPr marL="90805" marR="332105">
              <a:lnSpc>
                <a:spcPct val="100000"/>
              </a:lnSpc>
              <a:spcBef>
                <a:spcPts val="245"/>
              </a:spcBef>
            </a:pPr>
            <a:r>
              <a:rPr lang="en-US" dirty="0"/>
              <a:t>Browse your app menu to locate the specified image, then click on it to open the app.</a:t>
            </a:r>
            <a:endParaRPr sz="1800" dirty="0">
              <a:latin typeface="Corbel" panose="020B0503020204020204"/>
              <a:cs typeface="Corbel" panose="020B0503020204020204"/>
            </a:endParaRPr>
          </a:p>
        </p:txBody>
      </p:sp>
      <p:pic>
        <p:nvPicPr>
          <p:cNvPr id="3075" name="Picture 3" descr="C:\Users\ComputerGr-01\Downloads\417622541_918542133234242_5515524638713001010_n.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05243" y="2819400"/>
            <a:ext cx="3048000" cy="3245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0578" y="332943"/>
            <a:ext cx="4886325" cy="803275"/>
          </a:xfrm>
          <a:prstGeom prst="rect">
            <a:avLst/>
          </a:prstGeom>
        </p:spPr>
        <p:txBody>
          <a:bodyPr vert="horz" wrap="square" lIns="0" tIns="12700" rIns="0" bIns="0" rtlCol="0">
            <a:spAutoFit/>
          </a:bodyPr>
          <a:lstStyle/>
          <a:p>
            <a:pPr marL="12700">
              <a:lnSpc>
                <a:spcPct val="100000"/>
              </a:lnSpc>
              <a:spcBef>
                <a:spcPts val="100"/>
              </a:spcBef>
            </a:pPr>
            <a:r>
              <a:rPr lang="en-US" spc="165" dirty="0"/>
              <a:t>WE ARE READY</a:t>
            </a:r>
            <a:endParaRPr spc="175" dirty="0"/>
          </a:p>
        </p:txBody>
      </p:sp>
      <p:sp>
        <p:nvSpPr>
          <p:cNvPr id="6" name="object 4"/>
          <p:cNvSpPr txBox="1"/>
          <p:nvPr/>
        </p:nvSpPr>
        <p:spPr>
          <a:xfrm>
            <a:off x="1339722" y="1447800"/>
            <a:ext cx="9232554" cy="308417"/>
          </a:xfrm>
          <a:prstGeom prst="rect">
            <a:avLst/>
          </a:prstGeom>
          <a:solidFill>
            <a:srgbClr val="F3F3F1"/>
          </a:solidFill>
          <a:ln w="50800">
            <a:solidFill>
              <a:srgbClr val="000000"/>
            </a:solidFill>
          </a:ln>
        </p:spPr>
        <p:txBody>
          <a:bodyPr vert="horz" wrap="square" lIns="0" tIns="31114" rIns="0" bIns="0" rtlCol="0">
            <a:spAutoFit/>
          </a:bodyPr>
          <a:lstStyle/>
          <a:p>
            <a:pPr marL="90805" marR="332105">
              <a:lnSpc>
                <a:spcPct val="100000"/>
              </a:lnSpc>
              <a:spcBef>
                <a:spcPts val="245"/>
              </a:spcBef>
            </a:pPr>
            <a:r>
              <a:rPr lang="en-US" dirty="0"/>
              <a:t>Now you are all set to enjoy the quiz and aim to surpass your friends' high scores.</a:t>
            </a:r>
            <a:endParaRPr sz="1800" dirty="0">
              <a:latin typeface="Corbel" panose="020B0503020204020204"/>
              <a:cs typeface="Corbel" panose="020B0503020204020204"/>
            </a:endParaRPr>
          </a:p>
        </p:txBody>
      </p:sp>
      <p:pic>
        <p:nvPicPr>
          <p:cNvPr id="10" name="Picture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343612" y="1917192"/>
            <a:ext cx="2228664" cy="4720066"/>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1917192"/>
            <a:ext cx="2228664" cy="472006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0578" y="1917192"/>
            <a:ext cx="2228664" cy="47200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0578" y="332943"/>
            <a:ext cx="6899022" cy="797654"/>
          </a:xfrm>
          <a:prstGeom prst="rect">
            <a:avLst/>
          </a:prstGeom>
        </p:spPr>
        <p:txBody>
          <a:bodyPr vert="horz" wrap="square" lIns="0" tIns="12700" rIns="0" bIns="0" rtlCol="0">
            <a:spAutoFit/>
          </a:bodyPr>
          <a:lstStyle/>
          <a:p>
            <a:pPr marL="12700">
              <a:lnSpc>
                <a:spcPct val="100000"/>
              </a:lnSpc>
              <a:spcBef>
                <a:spcPts val="100"/>
              </a:spcBef>
            </a:pPr>
            <a:r>
              <a:rPr lang="en-US" dirty="0"/>
              <a:t>PURPOSE OF THE EXERCISE</a:t>
            </a:r>
            <a:endParaRPr spc="165" dirty="0"/>
          </a:p>
        </p:txBody>
      </p:sp>
      <p:sp>
        <p:nvSpPr>
          <p:cNvPr id="3" name="object 3"/>
          <p:cNvSpPr txBox="1"/>
          <p:nvPr/>
        </p:nvSpPr>
        <p:spPr>
          <a:xfrm>
            <a:off x="1330578" y="2273667"/>
            <a:ext cx="9832340" cy="1884362"/>
          </a:xfrm>
          <a:prstGeom prst="rect">
            <a:avLst/>
          </a:prstGeom>
        </p:spPr>
        <p:txBody>
          <a:bodyPr vert="horz" wrap="square" lIns="0" tIns="12065" rIns="0" bIns="0" rtlCol="0">
            <a:spAutoFit/>
          </a:bodyPr>
          <a:lstStyle/>
          <a:p>
            <a:pPr marL="241300" marR="5080" indent="-228600" algn="just">
              <a:lnSpc>
                <a:spcPct val="110000"/>
              </a:lnSpc>
              <a:spcBef>
                <a:spcPts val="95"/>
              </a:spcBef>
              <a:buClr>
                <a:srgbClr val="0A082D"/>
              </a:buClr>
              <a:buFont typeface="Arial MT"/>
              <a:buChar char="•"/>
              <a:tabLst>
                <a:tab pos="241300" algn="l"/>
              </a:tabLst>
            </a:pPr>
            <a:r>
              <a:rPr lang="en-US" sz="2800" spc="-5" dirty="0">
                <a:solidFill>
                  <a:srgbClr val="585858"/>
                </a:solidFill>
                <a:latin typeface="Corbel" panose="020B0503020204020204"/>
                <a:cs typeface="Corbel" panose="020B0503020204020204"/>
              </a:rPr>
              <a:t>The aim of this exercise is to develop a new mobile app utilizing App Inventor, which will serve as a multiple-choice quiz. This app will be designed to store its questions using Google Sheets for mobile accessibility.</a:t>
            </a:r>
            <a:endParaRPr sz="2800" dirty="0">
              <a:latin typeface="Corbel" panose="020B0503020204020204"/>
              <a:cs typeface="Corbel" panose="020B0503020204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0578" y="332943"/>
            <a:ext cx="7053580" cy="797654"/>
          </a:xfrm>
          <a:prstGeom prst="rect">
            <a:avLst/>
          </a:prstGeom>
        </p:spPr>
        <p:txBody>
          <a:bodyPr vert="horz" wrap="square" lIns="0" tIns="12700" rIns="0" bIns="0" rtlCol="0">
            <a:spAutoFit/>
          </a:bodyPr>
          <a:lstStyle/>
          <a:p>
            <a:pPr marL="12700">
              <a:lnSpc>
                <a:spcPct val="100000"/>
              </a:lnSpc>
              <a:spcBef>
                <a:spcPts val="100"/>
              </a:spcBef>
            </a:pPr>
            <a:r>
              <a:rPr lang="en-US" dirty="0"/>
              <a:t>OPENING THE APPLICATION</a:t>
            </a:r>
            <a:endParaRPr spc="175" dirty="0"/>
          </a:p>
        </p:txBody>
      </p:sp>
      <p:sp>
        <p:nvSpPr>
          <p:cNvPr id="3" name="object 3"/>
          <p:cNvSpPr txBox="1"/>
          <p:nvPr/>
        </p:nvSpPr>
        <p:spPr>
          <a:xfrm>
            <a:off x="1330578" y="1267932"/>
            <a:ext cx="7132191" cy="307777"/>
          </a:xfrm>
          <a:prstGeom prst="rect">
            <a:avLst/>
          </a:prstGeom>
          <a:solidFill>
            <a:srgbClr val="F3F3F1"/>
          </a:solidFill>
          <a:ln w="50800">
            <a:solidFill>
              <a:srgbClr val="000000"/>
            </a:solidFill>
          </a:ln>
        </p:spPr>
        <p:txBody>
          <a:bodyPr vert="horz" wrap="square" lIns="0" tIns="30480" rIns="0" bIns="0" rtlCol="0">
            <a:spAutoFit/>
          </a:bodyPr>
          <a:lstStyle/>
          <a:p>
            <a:pPr marL="90805">
              <a:lnSpc>
                <a:spcPct val="100000"/>
              </a:lnSpc>
              <a:spcBef>
                <a:spcPts val="240"/>
              </a:spcBef>
            </a:pPr>
            <a:r>
              <a:rPr lang="en-US" dirty="0"/>
              <a:t>Initially, upon launching the application, we encounter the following menu</a:t>
            </a:r>
            <a:endParaRPr lang="en-US" spc="-5" dirty="0">
              <a:latin typeface="Corbel" panose="020B0503020204020204"/>
              <a:cs typeface="Corbel" panose="020B0503020204020204"/>
            </a:endParaRPr>
          </a:p>
        </p:txBody>
      </p:sp>
      <p:pic>
        <p:nvPicPr>
          <p:cNvPr id="4" name="object 4"/>
          <p:cNvPicPr/>
          <p:nvPr/>
        </p:nvPicPr>
        <p:blipFill>
          <a:blip r:embed="rId1" cstate="print"/>
          <a:stretch>
            <a:fillRect/>
          </a:stretch>
        </p:blipFill>
        <p:spPr>
          <a:xfrm>
            <a:off x="1251203" y="2020823"/>
            <a:ext cx="8941308" cy="43266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0578" y="332943"/>
            <a:ext cx="5908422" cy="797654"/>
          </a:xfrm>
          <a:prstGeom prst="rect">
            <a:avLst/>
          </a:prstGeom>
        </p:spPr>
        <p:txBody>
          <a:bodyPr vert="horz" wrap="square" lIns="0" tIns="12700" rIns="0" bIns="0" rtlCol="0">
            <a:spAutoFit/>
          </a:bodyPr>
          <a:lstStyle/>
          <a:p>
            <a:pPr marL="12700">
              <a:lnSpc>
                <a:spcPct val="100000"/>
              </a:lnSpc>
              <a:spcBef>
                <a:spcPts val="100"/>
              </a:spcBef>
              <a:tabLst>
                <a:tab pos="3660140" algn="l"/>
              </a:tabLst>
            </a:pPr>
            <a:r>
              <a:rPr lang="en-US" spc="160" dirty="0"/>
              <a:t>CREATE FIRST SCREEN</a:t>
            </a:r>
            <a:endParaRPr spc="160" dirty="0"/>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000" y="2667000"/>
            <a:ext cx="6677936" cy="3951167"/>
          </a:xfrm>
          <a:prstGeom prst="rect">
            <a:avLst/>
          </a:prstGeom>
        </p:spPr>
      </p:pic>
      <p:sp>
        <p:nvSpPr>
          <p:cNvPr id="8" name="object 6"/>
          <p:cNvSpPr txBox="1"/>
          <p:nvPr/>
        </p:nvSpPr>
        <p:spPr>
          <a:xfrm>
            <a:off x="7239000" y="1524000"/>
            <a:ext cx="4617085" cy="1138132"/>
          </a:xfrm>
          <a:prstGeom prst="rect">
            <a:avLst/>
          </a:prstGeom>
          <a:solidFill>
            <a:srgbClr val="F3F3F1"/>
          </a:solidFill>
          <a:ln w="50800">
            <a:solidFill>
              <a:srgbClr val="000000"/>
            </a:solidFill>
          </a:ln>
        </p:spPr>
        <p:txBody>
          <a:bodyPr vert="horz" wrap="square" lIns="0" tIns="29845" rIns="0" bIns="0" rtlCol="0">
            <a:spAutoFit/>
          </a:bodyPr>
          <a:lstStyle/>
          <a:p>
            <a:pPr marL="92075">
              <a:lnSpc>
                <a:spcPct val="100000"/>
              </a:lnSpc>
              <a:spcBef>
                <a:spcPts val="235"/>
              </a:spcBef>
            </a:pPr>
            <a:r>
              <a:rPr lang="en-US"/>
              <a:t>In the User Interface, drag and drop one label and four buttons. The text label will be used to display the questions, while the buttons will serve as answer choices.</a:t>
            </a:r>
            <a:endParaRPr sz="1800" dirty="0">
              <a:latin typeface="Corbel" panose="020B0503020204020204"/>
              <a:cs typeface="Corbel" panose="020B0503020204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330578" y="332943"/>
            <a:ext cx="8042022" cy="797654"/>
          </a:xfrm>
          <a:prstGeom prst="rect">
            <a:avLst/>
          </a:prstGeom>
        </p:spPr>
        <p:txBody>
          <a:bodyPr vert="horz" wrap="square" lIns="0" tIns="12700" rIns="0" bIns="0" rtlCol="0">
            <a:spAutoFit/>
          </a:bodyPr>
          <a:lstStyle/>
          <a:p>
            <a:pPr marL="12700">
              <a:lnSpc>
                <a:spcPct val="100000"/>
              </a:lnSpc>
              <a:spcBef>
                <a:spcPts val="100"/>
              </a:spcBef>
            </a:pPr>
            <a:r>
              <a:rPr lang="en-US" spc="130" dirty="0"/>
              <a:t>RENAME LABEL AND BUTTONS</a:t>
            </a:r>
            <a:endParaRPr spc="130" dirty="0"/>
          </a:p>
        </p:txBody>
      </p:sp>
      <p:sp>
        <p:nvSpPr>
          <p:cNvPr id="6" name="object 6"/>
          <p:cNvSpPr txBox="1"/>
          <p:nvPr/>
        </p:nvSpPr>
        <p:spPr>
          <a:xfrm>
            <a:off x="8001000" y="3514120"/>
            <a:ext cx="3048000" cy="2574423"/>
          </a:xfrm>
          <a:prstGeom prst="rect">
            <a:avLst/>
          </a:prstGeom>
          <a:solidFill>
            <a:srgbClr val="F3F3F1"/>
          </a:solidFill>
          <a:ln w="50800">
            <a:solidFill>
              <a:srgbClr val="000000"/>
            </a:solidFill>
          </a:ln>
        </p:spPr>
        <p:txBody>
          <a:bodyPr vert="horz" wrap="square" lIns="0" tIns="29845" rIns="0" bIns="0" rtlCol="0">
            <a:spAutoFit/>
          </a:bodyPr>
          <a:lstStyle/>
          <a:p>
            <a:pPr marL="92075">
              <a:lnSpc>
                <a:spcPct val="100000"/>
              </a:lnSpc>
              <a:spcBef>
                <a:spcPts val="235"/>
              </a:spcBef>
            </a:pPr>
            <a:r>
              <a:rPr lang="en-US" dirty="0"/>
              <a:t>To rename any component used in the interface, follow these three simple steps: Step </a:t>
            </a:r>
            <a:r>
              <a:rPr lang="en-US" dirty="0" err="1"/>
              <a:t>Step</a:t>
            </a:r>
            <a:r>
              <a:rPr lang="en-US" dirty="0"/>
              <a:t> 1: Click on the component. </a:t>
            </a:r>
            <a:endParaRPr lang="en-US" dirty="0"/>
          </a:p>
          <a:p>
            <a:pPr marL="92075">
              <a:lnSpc>
                <a:spcPct val="100000"/>
              </a:lnSpc>
              <a:spcBef>
                <a:spcPts val="235"/>
              </a:spcBef>
            </a:pPr>
            <a:r>
              <a:rPr lang="en-US" dirty="0"/>
              <a:t>Step 2: Click the "Rename" option.</a:t>
            </a:r>
            <a:endParaRPr lang="en-US" dirty="0"/>
          </a:p>
          <a:p>
            <a:pPr marL="92075">
              <a:lnSpc>
                <a:spcPct val="100000"/>
              </a:lnSpc>
              <a:spcBef>
                <a:spcPts val="235"/>
              </a:spcBef>
            </a:pPr>
            <a:r>
              <a:rPr lang="en-US" dirty="0"/>
              <a:t>Step 3: Enter the desired name and click "OK."</a:t>
            </a:r>
            <a:endParaRPr sz="1800" dirty="0">
              <a:latin typeface="Corbel" panose="020B0503020204020204"/>
              <a:cs typeface="Corbel" panose="020B0503020204020204"/>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0749" y="2379902"/>
            <a:ext cx="5811452" cy="4318273"/>
          </a:xfrm>
          <a:prstGeom prst="rect">
            <a:avLst/>
          </a:prstGeom>
        </p:spPr>
      </p:pic>
      <p:sp>
        <p:nvSpPr>
          <p:cNvPr id="8" name="object 6"/>
          <p:cNvSpPr txBox="1"/>
          <p:nvPr/>
        </p:nvSpPr>
        <p:spPr>
          <a:xfrm>
            <a:off x="6248400" y="2743200"/>
            <a:ext cx="805561" cy="307135"/>
          </a:xfrm>
          <a:prstGeom prst="rect">
            <a:avLst/>
          </a:prstGeom>
          <a:solidFill>
            <a:srgbClr val="F3F3F1"/>
          </a:solidFill>
          <a:ln w="50800">
            <a:solidFill>
              <a:srgbClr val="000000"/>
            </a:solidFill>
          </a:ln>
        </p:spPr>
        <p:txBody>
          <a:bodyPr vert="horz" wrap="square" lIns="0" tIns="29845" rIns="0" bIns="0" rtlCol="0">
            <a:spAutoFit/>
          </a:bodyPr>
          <a:lstStyle/>
          <a:p>
            <a:pPr marL="92075">
              <a:lnSpc>
                <a:spcPct val="100000"/>
              </a:lnSpc>
              <a:spcBef>
                <a:spcPts val="235"/>
              </a:spcBef>
            </a:pPr>
            <a:r>
              <a:rPr lang="en-US" sz="1800" spc="-5" dirty="0">
                <a:latin typeface="Corbel" panose="020B0503020204020204"/>
                <a:cs typeface="Corbel" panose="020B0503020204020204"/>
              </a:rPr>
              <a:t>Step 1</a:t>
            </a:r>
            <a:endParaRPr sz="1800" dirty="0">
              <a:latin typeface="Corbel" panose="020B0503020204020204"/>
              <a:cs typeface="Corbel" panose="020B0503020204020204"/>
            </a:endParaRPr>
          </a:p>
        </p:txBody>
      </p:sp>
      <p:sp>
        <p:nvSpPr>
          <p:cNvPr id="9" name="object 6"/>
          <p:cNvSpPr txBox="1"/>
          <p:nvPr/>
        </p:nvSpPr>
        <p:spPr>
          <a:xfrm>
            <a:off x="6253797" y="5578481"/>
            <a:ext cx="800164" cy="307135"/>
          </a:xfrm>
          <a:prstGeom prst="rect">
            <a:avLst/>
          </a:prstGeom>
          <a:solidFill>
            <a:srgbClr val="F3F3F1"/>
          </a:solidFill>
          <a:ln w="50800">
            <a:solidFill>
              <a:srgbClr val="000000"/>
            </a:solidFill>
          </a:ln>
        </p:spPr>
        <p:txBody>
          <a:bodyPr vert="horz" wrap="square" lIns="0" tIns="29845" rIns="0" bIns="0" rtlCol="0">
            <a:spAutoFit/>
          </a:bodyPr>
          <a:lstStyle/>
          <a:p>
            <a:pPr marL="92075">
              <a:lnSpc>
                <a:spcPct val="100000"/>
              </a:lnSpc>
              <a:spcBef>
                <a:spcPts val="235"/>
              </a:spcBef>
            </a:pPr>
            <a:r>
              <a:rPr lang="en-US" sz="1800" spc="-5" dirty="0">
                <a:latin typeface="Corbel" panose="020B0503020204020204"/>
                <a:cs typeface="Corbel" panose="020B0503020204020204"/>
              </a:rPr>
              <a:t>Step 2</a:t>
            </a:r>
            <a:endParaRPr sz="1800" dirty="0">
              <a:latin typeface="Corbel" panose="020B0503020204020204"/>
              <a:cs typeface="Corbel" panose="020B0503020204020204"/>
            </a:endParaRPr>
          </a:p>
        </p:txBody>
      </p:sp>
      <p:sp>
        <p:nvSpPr>
          <p:cNvPr id="10" name="object 6"/>
          <p:cNvSpPr txBox="1"/>
          <p:nvPr/>
        </p:nvSpPr>
        <p:spPr>
          <a:xfrm>
            <a:off x="6266433" y="4383588"/>
            <a:ext cx="800164" cy="307135"/>
          </a:xfrm>
          <a:prstGeom prst="rect">
            <a:avLst/>
          </a:prstGeom>
          <a:solidFill>
            <a:srgbClr val="F3F3F1"/>
          </a:solidFill>
          <a:ln w="50800">
            <a:solidFill>
              <a:srgbClr val="000000"/>
            </a:solidFill>
          </a:ln>
        </p:spPr>
        <p:txBody>
          <a:bodyPr vert="horz" wrap="square" lIns="0" tIns="29845" rIns="0" bIns="0" rtlCol="0">
            <a:spAutoFit/>
          </a:bodyPr>
          <a:lstStyle/>
          <a:p>
            <a:pPr marL="92075">
              <a:lnSpc>
                <a:spcPct val="100000"/>
              </a:lnSpc>
              <a:spcBef>
                <a:spcPts val="235"/>
              </a:spcBef>
            </a:pPr>
            <a:r>
              <a:rPr lang="en-US" sz="1800" spc="-5" dirty="0">
                <a:latin typeface="Corbel" panose="020B0503020204020204"/>
                <a:cs typeface="Corbel" panose="020B0503020204020204"/>
              </a:rPr>
              <a:t>Step 3</a:t>
            </a:r>
            <a:endParaRPr sz="1800" dirty="0">
              <a:latin typeface="Corbel" panose="020B0503020204020204"/>
              <a:cs typeface="Corbel" panose="020B050302020402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30578" y="332943"/>
            <a:ext cx="6329680" cy="797654"/>
          </a:xfrm>
          <a:prstGeom prst="rect">
            <a:avLst/>
          </a:prstGeom>
        </p:spPr>
        <p:txBody>
          <a:bodyPr vert="horz" wrap="square" lIns="0" tIns="12700" rIns="0" bIns="0" rtlCol="0">
            <a:spAutoFit/>
          </a:bodyPr>
          <a:lstStyle/>
          <a:p>
            <a:pPr marL="12700">
              <a:lnSpc>
                <a:spcPct val="100000"/>
              </a:lnSpc>
              <a:spcBef>
                <a:spcPts val="100"/>
              </a:spcBef>
            </a:pPr>
            <a:r>
              <a:rPr lang="en-US" dirty="0"/>
              <a:t>LAYOUT CUSTOMIZATION</a:t>
            </a:r>
            <a:endParaRPr spc="130" dirty="0"/>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9600" y="1219200"/>
            <a:ext cx="2372010" cy="5534957"/>
          </a:xfrm>
          <a:prstGeom prst="rect">
            <a:avLst/>
          </a:prstGeom>
        </p:spPr>
      </p:pic>
      <p:sp>
        <p:nvSpPr>
          <p:cNvPr id="9" name="object 9"/>
          <p:cNvSpPr txBox="1"/>
          <p:nvPr/>
        </p:nvSpPr>
        <p:spPr>
          <a:xfrm>
            <a:off x="3078518" y="2438400"/>
            <a:ext cx="4770082" cy="306493"/>
          </a:xfrm>
          <a:prstGeom prst="rect">
            <a:avLst/>
          </a:prstGeom>
          <a:solidFill>
            <a:srgbClr val="F3F3F1"/>
          </a:solidFill>
          <a:ln w="50800">
            <a:solidFill>
              <a:srgbClr val="000000"/>
            </a:solidFill>
          </a:ln>
        </p:spPr>
        <p:txBody>
          <a:bodyPr vert="horz" wrap="square" lIns="0" tIns="29209" rIns="0" bIns="0" rtlCol="0">
            <a:spAutoFit/>
          </a:bodyPr>
          <a:lstStyle/>
          <a:p>
            <a:pPr marL="90805" marR="160655" algn="just">
              <a:lnSpc>
                <a:spcPct val="100000"/>
              </a:lnSpc>
              <a:spcBef>
                <a:spcPts val="230"/>
              </a:spcBef>
            </a:pPr>
            <a:r>
              <a:rPr lang="en-US" dirty="0"/>
              <a:t>These are the modifications made to the label.</a:t>
            </a:r>
            <a:endParaRPr sz="1800" dirty="0">
              <a:latin typeface="Corbel" panose="020B0503020204020204"/>
              <a:cs typeface="Corbel" panose="020B0503020204020204"/>
            </a:endParaRPr>
          </a:p>
        </p:txBody>
      </p:sp>
      <p:sp>
        <p:nvSpPr>
          <p:cNvPr id="13" name="object 9"/>
          <p:cNvSpPr txBox="1"/>
          <p:nvPr/>
        </p:nvSpPr>
        <p:spPr>
          <a:xfrm>
            <a:off x="3060436" y="3276600"/>
            <a:ext cx="4885071" cy="2522484"/>
          </a:xfrm>
          <a:prstGeom prst="rect">
            <a:avLst/>
          </a:prstGeom>
          <a:solidFill>
            <a:srgbClr val="F3F3F1"/>
          </a:solidFill>
          <a:ln w="50800">
            <a:solidFill>
              <a:srgbClr val="000000"/>
            </a:solidFill>
          </a:ln>
        </p:spPr>
        <p:txBody>
          <a:bodyPr vert="horz" wrap="square" lIns="0" tIns="29209" rIns="0" bIns="0" rtlCol="0">
            <a:spAutoFit/>
          </a:bodyPr>
          <a:lstStyle/>
          <a:p>
            <a:pPr algn="just"/>
            <a:r>
              <a:rPr lang="en-US" dirty="0"/>
              <a:t>To add images to the buttons, you should download a photo of your choice, such as flags of different countries. Then, follow these steps to insert them onto the buttons:</a:t>
            </a:r>
            <a:endParaRPr lang="en-US" dirty="0"/>
          </a:p>
          <a:p>
            <a:pPr marL="342900" indent="-342900" algn="just">
              <a:buFont typeface="+mj-lt"/>
              <a:buAutoNum type="arabicPeriod"/>
            </a:pPr>
            <a:r>
              <a:rPr lang="en-US" dirty="0"/>
              <a:t>Click on the button where you want to add the image.</a:t>
            </a:r>
            <a:endParaRPr lang="en-US" dirty="0"/>
          </a:p>
          <a:p>
            <a:pPr marL="342900" indent="-342900" algn="just">
              <a:buFont typeface="+mj-lt"/>
              <a:buAutoNum type="arabicPeriod"/>
            </a:pPr>
            <a:r>
              <a:rPr lang="en-US" dirty="0"/>
              <a:t>Select the "Image" option.</a:t>
            </a:r>
            <a:endParaRPr lang="en-US" dirty="0"/>
          </a:p>
          <a:p>
            <a:pPr marL="342900" indent="-342900" algn="just">
              <a:buFont typeface="+mj-lt"/>
              <a:buAutoNum type="arabicPeriod"/>
            </a:pPr>
            <a:r>
              <a:rPr lang="en-US" dirty="0"/>
              <a:t>Choose the downloaded photo and press "Upload."</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2415" y="1219200"/>
            <a:ext cx="3230996" cy="55349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578" y="332943"/>
            <a:ext cx="9337422" cy="1569660"/>
          </a:xfrm>
        </p:spPr>
        <p:txBody>
          <a:bodyPr/>
          <a:lstStyle/>
          <a:p>
            <a:r>
              <a:rPr lang="en-US" dirty="0"/>
              <a:t>FINAL LAYOUT OF THE FIRST SCREEN</a:t>
            </a:r>
            <a:endParaRPr lang="el-GR"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000" y="1219200"/>
            <a:ext cx="2590800" cy="5490437"/>
          </a:xfrm>
          <a:prstGeom prst="rect">
            <a:avLst/>
          </a:prstGeom>
        </p:spPr>
      </p:pic>
      <p:sp>
        <p:nvSpPr>
          <p:cNvPr id="7" name="object 6"/>
          <p:cNvSpPr txBox="1"/>
          <p:nvPr/>
        </p:nvSpPr>
        <p:spPr>
          <a:xfrm>
            <a:off x="4876800" y="2638464"/>
            <a:ext cx="3124200" cy="1692130"/>
          </a:xfrm>
          <a:prstGeom prst="rect">
            <a:avLst/>
          </a:prstGeom>
          <a:solidFill>
            <a:srgbClr val="F3F3F1"/>
          </a:solidFill>
          <a:ln w="50800">
            <a:solidFill>
              <a:srgbClr val="000000"/>
            </a:solidFill>
          </a:ln>
        </p:spPr>
        <p:txBody>
          <a:bodyPr vert="horz" wrap="square" lIns="0" tIns="29845" rIns="0" bIns="0" rtlCol="0">
            <a:spAutoFit/>
          </a:bodyPr>
          <a:lstStyle/>
          <a:p>
            <a:pPr marL="92075">
              <a:lnSpc>
                <a:spcPct val="100000"/>
              </a:lnSpc>
              <a:spcBef>
                <a:spcPts val="235"/>
              </a:spcBef>
            </a:pPr>
            <a:r>
              <a:rPr lang="en-US" dirty="0"/>
              <a:t>When you open our app, the initial screen you'll encounter is the selection of flags. By tapping on any flag, you will enter the quiz associated with the corresponding language.</a:t>
            </a:r>
            <a:endParaRPr sz="1800" dirty="0">
              <a:latin typeface="Corbel" panose="020B0503020204020204"/>
              <a:cs typeface="Corbel" panose="020B050302020402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578" y="332943"/>
            <a:ext cx="6477000" cy="784830"/>
          </a:xfrm>
        </p:spPr>
        <p:txBody>
          <a:bodyPr/>
          <a:lstStyle/>
          <a:p>
            <a:r>
              <a:rPr lang="en-US" dirty="0"/>
              <a:t>ADD ANOTHER SCREEN</a:t>
            </a:r>
            <a:endParaRPr lang="el-GR" dirty="0"/>
          </a:p>
        </p:txBody>
      </p:sp>
      <p:sp>
        <p:nvSpPr>
          <p:cNvPr id="5" name="object 7"/>
          <p:cNvSpPr txBox="1"/>
          <p:nvPr/>
        </p:nvSpPr>
        <p:spPr>
          <a:xfrm>
            <a:off x="5555599" y="1374805"/>
            <a:ext cx="4572000" cy="861774"/>
          </a:xfrm>
          <a:prstGeom prst="rect">
            <a:avLst/>
          </a:prstGeom>
          <a:solidFill>
            <a:srgbClr val="F3F3F1"/>
          </a:solidFill>
          <a:ln w="50800">
            <a:solidFill>
              <a:srgbClr val="000000"/>
            </a:solidFill>
          </a:ln>
        </p:spPr>
        <p:txBody>
          <a:bodyPr vert="horz" wrap="square" lIns="0" tIns="30480" rIns="0" bIns="0" rtlCol="0">
            <a:spAutoFit/>
          </a:bodyPr>
          <a:lstStyle/>
          <a:p>
            <a:pPr marL="90805">
              <a:lnSpc>
                <a:spcPct val="100000"/>
              </a:lnSpc>
              <a:spcBef>
                <a:spcPts val="240"/>
              </a:spcBef>
            </a:pPr>
            <a:r>
              <a:rPr lang="en-US" dirty="0"/>
              <a:t>To create an additional screen, click on the middle button, enter the desired screen name, and then press "OK."</a:t>
            </a:r>
            <a:endParaRPr sz="1800" dirty="0">
              <a:latin typeface="Corbel" panose="020B0503020204020204"/>
              <a:cs typeface="Corbel" panose="020B0503020204020204"/>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3000" y="1270254"/>
            <a:ext cx="2865865" cy="914400"/>
          </a:xfrm>
          <a:prstGeom prst="rect">
            <a:avLst/>
          </a:prstGeom>
        </p:spPr>
      </p:pic>
      <p:sp>
        <p:nvSpPr>
          <p:cNvPr id="7" name="object 6"/>
          <p:cNvSpPr/>
          <p:nvPr/>
        </p:nvSpPr>
        <p:spPr>
          <a:xfrm rot="14637188">
            <a:off x="3589298" y="615982"/>
            <a:ext cx="1180804" cy="2281411"/>
          </a:xfrm>
          <a:custGeom>
            <a:avLst/>
            <a:gdLst/>
            <a:ahLst/>
            <a:cxnLst/>
            <a:rect l="l" t="t" r="r" b="b"/>
            <a:pathLst>
              <a:path w="1063625" h="2171065">
                <a:moveTo>
                  <a:pt x="878932" y="255104"/>
                </a:moveTo>
                <a:lnTo>
                  <a:pt x="0" y="2149602"/>
                </a:lnTo>
                <a:lnTo>
                  <a:pt x="46100" y="2171065"/>
                </a:lnTo>
                <a:lnTo>
                  <a:pt x="925015" y="276483"/>
                </a:lnTo>
                <a:lnTo>
                  <a:pt x="878932" y="255104"/>
                </a:lnTo>
                <a:close/>
              </a:path>
              <a:path w="1063625" h="2171065">
                <a:moveTo>
                  <a:pt x="1059368" y="209041"/>
                </a:moveTo>
                <a:lnTo>
                  <a:pt x="900303" y="209041"/>
                </a:lnTo>
                <a:lnTo>
                  <a:pt x="946404" y="230377"/>
                </a:lnTo>
                <a:lnTo>
                  <a:pt x="925015" y="276483"/>
                </a:lnTo>
                <a:lnTo>
                  <a:pt x="1063244" y="340613"/>
                </a:lnTo>
                <a:lnTo>
                  <a:pt x="1059368" y="209041"/>
                </a:lnTo>
                <a:close/>
              </a:path>
              <a:path w="1063625" h="2171065">
                <a:moveTo>
                  <a:pt x="900303" y="209041"/>
                </a:moveTo>
                <a:lnTo>
                  <a:pt x="878932" y="255104"/>
                </a:lnTo>
                <a:lnTo>
                  <a:pt x="925015" y="276483"/>
                </a:lnTo>
                <a:lnTo>
                  <a:pt x="946404" y="230377"/>
                </a:lnTo>
                <a:lnTo>
                  <a:pt x="900303" y="209041"/>
                </a:lnTo>
                <a:close/>
              </a:path>
              <a:path w="1063625" h="2171065">
                <a:moveTo>
                  <a:pt x="1053210" y="0"/>
                </a:moveTo>
                <a:lnTo>
                  <a:pt x="786765" y="212344"/>
                </a:lnTo>
                <a:lnTo>
                  <a:pt x="878932" y="255104"/>
                </a:lnTo>
                <a:lnTo>
                  <a:pt x="900303" y="209041"/>
                </a:lnTo>
                <a:lnTo>
                  <a:pt x="1059368" y="209041"/>
                </a:lnTo>
                <a:lnTo>
                  <a:pt x="1053210" y="0"/>
                </a:lnTo>
                <a:close/>
              </a:path>
            </a:pathLst>
          </a:custGeom>
          <a:solidFill>
            <a:srgbClr val="FF0000"/>
          </a:solidFill>
        </p:spPr>
        <p:txBody>
          <a:bodyPr wrap="square" lIns="0" tIns="0" rIns="0" bIns="0" rtlCol="0"/>
          <a:lstStyle/>
          <a:p/>
        </p:txBody>
      </p:sp>
      <p:sp>
        <p:nvSpPr>
          <p:cNvPr id="8" name="object 7"/>
          <p:cNvSpPr txBox="1"/>
          <p:nvPr/>
        </p:nvSpPr>
        <p:spPr>
          <a:xfrm>
            <a:off x="1162052" y="2337135"/>
            <a:ext cx="8983835" cy="585417"/>
          </a:xfrm>
          <a:prstGeom prst="rect">
            <a:avLst/>
          </a:prstGeom>
          <a:solidFill>
            <a:srgbClr val="F3F3F1"/>
          </a:solidFill>
          <a:ln w="50800">
            <a:solidFill>
              <a:srgbClr val="000000"/>
            </a:solidFill>
          </a:ln>
        </p:spPr>
        <p:txBody>
          <a:bodyPr vert="horz" wrap="square" lIns="0" tIns="31115" rIns="0" bIns="0" rtlCol="0">
            <a:spAutoFit/>
          </a:bodyPr>
          <a:lstStyle/>
          <a:p>
            <a:pPr marL="91440" marR="457200">
              <a:lnSpc>
                <a:spcPct val="100000"/>
              </a:lnSpc>
              <a:spcBef>
                <a:spcPts val="245"/>
              </a:spcBef>
            </a:pPr>
            <a:r>
              <a:rPr lang="en-US" dirty="0"/>
              <a:t>For this step, drag and drop the components again, but this time you'll need to include the "Web" and "</a:t>
            </a:r>
            <a:r>
              <a:rPr lang="en-US" dirty="0" err="1"/>
              <a:t>TinyDB</a:t>
            </a:r>
            <a:r>
              <a:rPr lang="en-US" dirty="0"/>
              <a:t>" components.</a:t>
            </a:r>
            <a:endParaRPr lang="en-US" dirty="0">
              <a:latin typeface="Corbel" panose="020B0503020204020204"/>
              <a:cs typeface="Corbel" panose="020B0503020204020204"/>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760" y="3017459"/>
            <a:ext cx="1729890" cy="189754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876800"/>
            <a:ext cx="1707028" cy="1668925"/>
          </a:xfrm>
          <a:prstGeom prst="rect">
            <a:avLst/>
          </a:prstGeom>
        </p:spPr>
      </p:pic>
      <p:sp>
        <p:nvSpPr>
          <p:cNvPr id="11" name="object 5"/>
          <p:cNvSpPr/>
          <p:nvPr/>
        </p:nvSpPr>
        <p:spPr>
          <a:xfrm>
            <a:off x="1162052" y="4270726"/>
            <a:ext cx="1710838" cy="292735"/>
          </a:xfrm>
          <a:custGeom>
            <a:avLst/>
            <a:gdLst/>
            <a:ahLst/>
            <a:cxnLst/>
            <a:rect l="l" t="t" r="r" b="b"/>
            <a:pathLst>
              <a:path w="1964689" h="292735">
                <a:moveTo>
                  <a:pt x="0" y="241807"/>
                </a:moveTo>
                <a:lnTo>
                  <a:pt x="0" y="292607"/>
                </a:lnTo>
                <a:lnTo>
                  <a:pt x="50800" y="292607"/>
                </a:lnTo>
                <a:lnTo>
                  <a:pt x="0" y="241807"/>
                </a:lnTo>
                <a:close/>
              </a:path>
              <a:path w="1964689" h="292735">
                <a:moveTo>
                  <a:pt x="50800" y="0"/>
                </a:moveTo>
                <a:lnTo>
                  <a:pt x="0" y="50800"/>
                </a:lnTo>
                <a:lnTo>
                  <a:pt x="0" y="241807"/>
                </a:lnTo>
                <a:lnTo>
                  <a:pt x="50800" y="292607"/>
                </a:lnTo>
                <a:lnTo>
                  <a:pt x="50800" y="0"/>
                </a:lnTo>
                <a:close/>
              </a:path>
              <a:path w="1964689" h="292735">
                <a:moveTo>
                  <a:pt x="1913636" y="241807"/>
                </a:moveTo>
                <a:lnTo>
                  <a:pt x="50800" y="241807"/>
                </a:lnTo>
                <a:lnTo>
                  <a:pt x="50800" y="292607"/>
                </a:lnTo>
                <a:lnTo>
                  <a:pt x="1913636" y="292607"/>
                </a:lnTo>
                <a:lnTo>
                  <a:pt x="1913636" y="241807"/>
                </a:lnTo>
                <a:close/>
              </a:path>
              <a:path w="1964689" h="292735">
                <a:moveTo>
                  <a:pt x="1913636" y="0"/>
                </a:moveTo>
                <a:lnTo>
                  <a:pt x="1913636" y="292607"/>
                </a:lnTo>
                <a:lnTo>
                  <a:pt x="1964436" y="241807"/>
                </a:lnTo>
                <a:lnTo>
                  <a:pt x="1964436" y="50800"/>
                </a:lnTo>
                <a:lnTo>
                  <a:pt x="1913636" y="0"/>
                </a:lnTo>
                <a:close/>
              </a:path>
              <a:path w="1964689" h="292735">
                <a:moveTo>
                  <a:pt x="1964436" y="241807"/>
                </a:moveTo>
                <a:lnTo>
                  <a:pt x="1913636" y="292607"/>
                </a:lnTo>
                <a:lnTo>
                  <a:pt x="1964436" y="292607"/>
                </a:lnTo>
                <a:lnTo>
                  <a:pt x="1964436" y="241807"/>
                </a:lnTo>
                <a:close/>
              </a:path>
              <a:path w="1964689" h="292735">
                <a:moveTo>
                  <a:pt x="50800" y="0"/>
                </a:moveTo>
                <a:lnTo>
                  <a:pt x="0" y="0"/>
                </a:lnTo>
                <a:lnTo>
                  <a:pt x="0" y="50800"/>
                </a:lnTo>
                <a:lnTo>
                  <a:pt x="50800" y="0"/>
                </a:lnTo>
                <a:close/>
              </a:path>
              <a:path w="1964689" h="292735">
                <a:moveTo>
                  <a:pt x="1913636" y="0"/>
                </a:moveTo>
                <a:lnTo>
                  <a:pt x="50800" y="0"/>
                </a:lnTo>
                <a:lnTo>
                  <a:pt x="50800" y="50800"/>
                </a:lnTo>
                <a:lnTo>
                  <a:pt x="1913636" y="50800"/>
                </a:lnTo>
                <a:lnTo>
                  <a:pt x="1913636" y="0"/>
                </a:lnTo>
                <a:close/>
              </a:path>
              <a:path w="1964689" h="292735">
                <a:moveTo>
                  <a:pt x="1964436" y="0"/>
                </a:moveTo>
                <a:lnTo>
                  <a:pt x="1913636" y="0"/>
                </a:lnTo>
                <a:lnTo>
                  <a:pt x="1964436" y="50800"/>
                </a:lnTo>
                <a:lnTo>
                  <a:pt x="1964436" y="0"/>
                </a:lnTo>
                <a:close/>
              </a:path>
            </a:pathLst>
          </a:custGeom>
          <a:solidFill>
            <a:srgbClr val="FF0000"/>
          </a:solidFill>
        </p:spPr>
        <p:txBody>
          <a:bodyPr wrap="square" lIns="0" tIns="0" rIns="0" bIns="0" rtlCol="0"/>
          <a:lstStyle/>
          <a:p/>
        </p:txBody>
      </p:sp>
      <p:sp>
        <p:nvSpPr>
          <p:cNvPr id="12" name="object 5"/>
          <p:cNvSpPr/>
          <p:nvPr/>
        </p:nvSpPr>
        <p:spPr>
          <a:xfrm>
            <a:off x="1139191" y="6184554"/>
            <a:ext cx="1733699" cy="292735"/>
          </a:xfrm>
          <a:custGeom>
            <a:avLst/>
            <a:gdLst/>
            <a:ahLst/>
            <a:cxnLst/>
            <a:rect l="l" t="t" r="r" b="b"/>
            <a:pathLst>
              <a:path w="1964689" h="292735">
                <a:moveTo>
                  <a:pt x="0" y="241807"/>
                </a:moveTo>
                <a:lnTo>
                  <a:pt x="0" y="292607"/>
                </a:lnTo>
                <a:lnTo>
                  <a:pt x="50800" y="292607"/>
                </a:lnTo>
                <a:lnTo>
                  <a:pt x="0" y="241807"/>
                </a:lnTo>
                <a:close/>
              </a:path>
              <a:path w="1964689" h="292735">
                <a:moveTo>
                  <a:pt x="50800" y="0"/>
                </a:moveTo>
                <a:lnTo>
                  <a:pt x="0" y="50800"/>
                </a:lnTo>
                <a:lnTo>
                  <a:pt x="0" y="241807"/>
                </a:lnTo>
                <a:lnTo>
                  <a:pt x="50800" y="292607"/>
                </a:lnTo>
                <a:lnTo>
                  <a:pt x="50800" y="0"/>
                </a:lnTo>
                <a:close/>
              </a:path>
              <a:path w="1964689" h="292735">
                <a:moveTo>
                  <a:pt x="1913636" y="241807"/>
                </a:moveTo>
                <a:lnTo>
                  <a:pt x="50800" y="241807"/>
                </a:lnTo>
                <a:lnTo>
                  <a:pt x="50800" y="292607"/>
                </a:lnTo>
                <a:lnTo>
                  <a:pt x="1913636" y="292607"/>
                </a:lnTo>
                <a:lnTo>
                  <a:pt x="1913636" y="241807"/>
                </a:lnTo>
                <a:close/>
              </a:path>
              <a:path w="1964689" h="292735">
                <a:moveTo>
                  <a:pt x="1913636" y="0"/>
                </a:moveTo>
                <a:lnTo>
                  <a:pt x="1913636" y="292607"/>
                </a:lnTo>
                <a:lnTo>
                  <a:pt x="1964436" y="241807"/>
                </a:lnTo>
                <a:lnTo>
                  <a:pt x="1964436" y="50800"/>
                </a:lnTo>
                <a:lnTo>
                  <a:pt x="1913636" y="0"/>
                </a:lnTo>
                <a:close/>
              </a:path>
              <a:path w="1964689" h="292735">
                <a:moveTo>
                  <a:pt x="1964436" y="241807"/>
                </a:moveTo>
                <a:lnTo>
                  <a:pt x="1913636" y="292607"/>
                </a:lnTo>
                <a:lnTo>
                  <a:pt x="1964436" y="292607"/>
                </a:lnTo>
                <a:lnTo>
                  <a:pt x="1964436" y="241807"/>
                </a:lnTo>
                <a:close/>
              </a:path>
              <a:path w="1964689" h="292735">
                <a:moveTo>
                  <a:pt x="50800" y="0"/>
                </a:moveTo>
                <a:lnTo>
                  <a:pt x="0" y="0"/>
                </a:lnTo>
                <a:lnTo>
                  <a:pt x="0" y="50800"/>
                </a:lnTo>
                <a:lnTo>
                  <a:pt x="50800" y="0"/>
                </a:lnTo>
                <a:close/>
              </a:path>
              <a:path w="1964689" h="292735">
                <a:moveTo>
                  <a:pt x="1913636" y="0"/>
                </a:moveTo>
                <a:lnTo>
                  <a:pt x="50800" y="0"/>
                </a:lnTo>
                <a:lnTo>
                  <a:pt x="50800" y="50800"/>
                </a:lnTo>
                <a:lnTo>
                  <a:pt x="1913636" y="50800"/>
                </a:lnTo>
                <a:lnTo>
                  <a:pt x="1913636" y="0"/>
                </a:lnTo>
                <a:close/>
              </a:path>
              <a:path w="1964689" h="292735">
                <a:moveTo>
                  <a:pt x="1964436" y="0"/>
                </a:moveTo>
                <a:lnTo>
                  <a:pt x="1913636" y="0"/>
                </a:lnTo>
                <a:lnTo>
                  <a:pt x="1964436" y="50800"/>
                </a:lnTo>
                <a:lnTo>
                  <a:pt x="1964436" y="0"/>
                </a:lnTo>
                <a:close/>
              </a:path>
            </a:pathLst>
          </a:custGeom>
          <a:solidFill>
            <a:srgbClr val="FF0000"/>
          </a:solidFill>
        </p:spPr>
        <p:txBody>
          <a:bodyPr wrap="square" lIns="0" tIns="0" rIns="0" bIns="0" rtlCol="0"/>
          <a:lstStyle/>
          <a:p/>
        </p:txBody>
      </p:sp>
      <p:sp>
        <p:nvSpPr>
          <p:cNvPr id="13" name="object 6"/>
          <p:cNvSpPr/>
          <p:nvPr/>
        </p:nvSpPr>
        <p:spPr>
          <a:xfrm rot="3329910">
            <a:off x="3513555" y="5043848"/>
            <a:ext cx="1180804" cy="2281411"/>
          </a:xfrm>
          <a:custGeom>
            <a:avLst/>
            <a:gdLst/>
            <a:ahLst/>
            <a:cxnLst/>
            <a:rect l="l" t="t" r="r" b="b"/>
            <a:pathLst>
              <a:path w="1063625" h="2171065">
                <a:moveTo>
                  <a:pt x="878932" y="255104"/>
                </a:moveTo>
                <a:lnTo>
                  <a:pt x="0" y="2149602"/>
                </a:lnTo>
                <a:lnTo>
                  <a:pt x="46100" y="2171065"/>
                </a:lnTo>
                <a:lnTo>
                  <a:pt x="925015" y="276483"/>
                </a:lnTo>
                <a:lnTo>
                  <a:pt x="878932" y="255104"/>
                </a:lnTo>
                <a:close/>
              </a:path>
              <a:path w="1063625" h="2171065">
                <a:moveTo>
                  <a:pt x="1059368" y="209041"/>
                </a:moveTo>
                <a:lnTo>
                  <a:pt x="900303" y="209041"/>
                </a:lnTo>
                <a:lnTo>
                  <a:pt x="946404" y="230377"/>
                </a:lnTo>
                <a:lnTo>
                  <a:pt x="925015" y="276483"/>
                </a:lnTo>
                <a:lnTo>
                  <a:pt x="1063244" y="340613"/>
                </a:lnTo>
                <a:lnTo>
                  <a:pt x="1059368" y="209041"/>
                </a:lnTo>
                <a:close/>
              </a:path>
              <a:path w="1063625" h="2171065">
                <a:moveTo>
                  <a:pt x="900303" y="209041"/>
                </a:moveTo>
                <a:lnTo>
                  <a:pt x="878932" y="255104"/>
                </a:lnTo>
                <a:lnTo>
                  <a:pt x="925015" y="276483"/>
                </a:lnTo>
                <a:lnTo>
                  <a:pt x="946404" y="230377"/>
                </a:lnTo>
                <a:lnTo>
                  <a:pt x="900303" y="209041"/>
                </a:lnTo>
                <a:close/>
              </a:path>
              <a:path w="1063625" h="2171065">
                <a:moveTo>
                  <a:pt x="1053210" y="0"/>
                </a:moveTo>
                <a:lnTo>
                  <a:pt x="786765" y="212344"/>
                </a:lnTo>
                <a:lnTo>
                  <a:pt x="878932" y="255104"/>
                </a:lnTo>
                <a:lnTo>
                  <a:pt x="900303" y="209041"/>
                </a:lnTo>
                <a:lnTo>
                  <a:pt x="1059368" y="209041"/>
                </a:lnTo>
                <a:lnTo>
                  <a:pt x="1053210" y="0"/>
                </a:lnTo>
                <a:close/>
              </a:path>
            </a:pathLst>
          </a:custGeom>
          <a:solidFill>
            <a:srgbClr val="FF0000"/>
          </a:solidFill>
        </p:spPr>
        <p:txBody>
          <a:bodyPr wrap="square" lIns="0" tIns="0" rIns="0" bIns="0" rtlCol="0"/>
          <a:lstStyle/>
          <a:p/>
        </p:txBody>
      </p:sp>
      <p:sp>
        <p:nvSpPr>
          <p:cNvPr id="14" name="object 6"/>
          <p:cNvSpPr/>
          <p:nvPr/>
        </p:nvSpPr>
        <p:spPr>
          <a:xfrm rot="4413588">
            <a:off x="3495400" y="3491890"/>
            <a:ext cx="1180804" cy="2281411"/>
          </a:xfrm>
          <a:custGeom>
            <a:avLst/>
            <a:gdLst/>
            <a:ahLst/>
            <a:cxnLst/>
            <a:rect l="l" t="t" r="r" b="b"/>
            <a:pathLst>
              <a:path w="1063625" h="2171065">
                <a:moveTo>
                  <a:pt x="878932" y="255104"/>
                </a:moveTo>
                <a:lnTo>
                  <a:pt x="0" y="2149602"/>
                </a:lnTo>
                <a:lnTo>
                  <a:pt x="46100" y="2171065"/>
                </a:lnTo>
                <a:lnTo>
                  <a:pt x="925015" y="276483"/>
                </a:lnTo>
                <a:lnTo>
                  <a:pt x="878932" y="255104"/>
                </a:lnTo>
                <a:close/>
              </a:path>
              <a:path w="1063625" h="2171065">
                <a:moveTo>
                  <a:pt x="1059368" y="209041"/>
                </a:moveTo>
                <a:lnTo>
                  <a:pt x="900303" y="209041"/>
                </a:lnTo>
                <a:lnTo>
                  <a:pt x="946404" y="230377"/>
                </a:lnTo>
                <a:lnTo>
                  <a:pt x="925015" y="276483"/>
                </a:lnTo>
                <a:lnTo>
                  <a:pt x="1063244" y="340613"/>
                </a:lnTo>
                <a:lnTo>
                  <a:pt x="1059368" y="209041"/>
                </a:lnTo>
                <a:close/>
              </a:path>
              <a:path w="1063625" h="2171065">
                <a:moveTo>
                  <a:pt x="900303" y="209041"/>
                </a:moveTo>
                <a:lnTo>
                  <a:pt x="878932" y="255104"/>
                </a:lnTo>
                <a:lnTo>
                  <a:pt x="925015" y="276483"/>
                </a:lnTo>
                <a:lnTo>
                  <a:pt x="946404" y="230377"/>
                </a:lnTo>
                <a:lnTo>
                  <a:pt x="900303" y="209041"/>
                </a:lnTo>
                <a:close/>
              </a:path>
              <a:path w="1063625" h="2171065">
                <a:moveTo>
                  <a:pt x="1053210" y="0"/>
                </a:moveTo>
                <a:lnTo>
                  <a:pt x="786765" y="212344"/>
                </a:lnTo>
                <a:lnTo>
                  <a:pt x="878932" y="255104"/>
                </a:lnTo>
                <a:lnTo>
                  <a:pt x="900303" y="209041"/>
                </a:lnTo>
                <a:lnTo>
                  <a:pt x="1059368" y="209041"/>
                </a:lnTo>
                <a:lnTo>
                  <a:pt x="1053210" y="0"/>
                </a:lnTo>
                <a:close/>
              </a:path>
            </a:pathLst>
          </a:custGeom>
          <a:solidFill>
            <a:srgbClr val="FF0000"/>
          </a:solidFill>
        </p:spPr>
        <p:txBody>
          <a:bodyPr wrap="square" lIns="0" tIns="0" rIns="0" bIns="0" rtlCol="0"/>
          <a:lstStyle/>
          <a:p/>
        </p:txBody>
      </p:sp>
      <p:sp>
        <p:nvSpPr>
          <p:cNvPr id="15" name="object 7"/>
          <p:cNvSpPr txBox="1"/>
          <p:nvPr/>
        </p:nvSpPr>
        <p:spPr>
          <a:xfrm>
            <a:off x="5573887" y="4188185"/>
            <a:ext cx="4572000" cy="862416"/>
          </a:xfrm>
          <a:prstGeom prst="rect">
            <a:avLst/>
          </a:prstGeom>
          <a:solidFill>
            <a:srgbClr val="F3F3F1"/>
          </a:solidFill>
          <a:ln w="50800">
            <a:solidFill>
              <a:srgbClr val="000000"/>
            </a:solidFill>
          </a:ln>
        </p:spPr>
        <p:txBody>
          <a:bodyPr vert="horz" wrap="square" lIns="0" tIns="31115" rIns="0" bIns="0" rtlCol="0">
            <a:spAutoFit/>
          </a:bodyPr>
          <a:lstStyle/>
          <a:p>
            <a:pPr marL="91440" marR="457200">
              <a:lnSpc>
                <a:spcPct val="100000"/>
              </a:lnSpc>
              <a:spcBef>
                <a:spcPts val="245"/>
              </a:spcBef>
            </a:pPr>
            <a:r>
              <a:rPr lang="en-US" dirty="0"/>
              <a:t>This </a:t>
            </a:r>
            <a:r>
              <a:rPr lang="en-US" dirty="0" err="1"/>
              <a:t>TinyDB</a:t>
            </a:r>
            <a:r>
              <a:rPr lang="en-US" dirty="0"/>
              <a:t> component is utilized to transfer variables from one screen to another within our app.</a:t>
            </a:r>
            <a:endParaRPr lang="en-US" dirty="0">
              <a:latin typeface="Corbel" panose="020B0503020204020204"/>
              <a:cs typeface="Corbel" panose="020B0503020204020204"/>
            </a:endParaRPr>
          </a:p>
        </p:txBody>
      </p:sp>
      <p:sp>
        <p:nvSpPr>
          <p:cNvPr id="16" name="object 7"/>
          <p:cNvSpPr txBox="1"/>
          <p:nvPr/>
        </p:nvSpPr>
        <p:spPr>
          <a:xfrm>
            <a:off x="5573887" y="5686480"/>
            <a:ext cx="4572000" cy="862416"/>
          </a:xfrm>
          <a:prstGeom prst="rect">
            <a:avLst/>
          </a:prstGeom>
          <a:solidFill>
            <a:srgbClr val="F3F3F1"/>
          </a:solidFill>
          <a:ln w="50800">
            <a:solidFill>
              <a:srgbClr val="000000"/>
            </a:solidFill>
          </a:ln>
        </p:spPr>
        <p:txBody>
          <a:bodyPr vert="horz" wrap="square" lIns="0" tIns="31115" rIns="0" bIns="0" rtlCol="0">
            <a:spAutoFit/>
          </a:bodyPr>
          <a:lstStyle/>
          <a:p>
            <a:pPr marL="91440" marR="457200">
              <a:lnSpc>
                <a:spcPct val="100000"/>
              </a:lnSpc>
              <a:spcBef>
                <a:spcPts val="245"/>
              </a:spcBef>
            </a:pPr>
            <a:r>
              <a:rPr lang="en-US" dirty="0"/>
              <a:t>This component is used to store the link of our Google Sheets, which serves as the source for our quiz data.</a:t>
            </a:r>
            <a:endParaRPr lang="en-US" dirty="0">
              <a:latin typeface="Corbel" panose="020B0503020204020204"/>
              <a:cs typeface="Corbel" panose="020B0503020204020204"/>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1B4C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6354</Words>
  <Application>WPS Presentation</Application>
  <PresentationFormat>Custom</PresentationFormat>
  <Paragraphs>163</Paragraphs>
  <Slides>26</Slides>
  <Notes>0</Notes>
  <HiddenSlides>1</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Arial</vt:lpstr>
      <vt:lpstr>SimSun</vt:lpstr>
      <vt:lpstr>Wingdings</vt:lpstr>
      <vt:lpstr>Impact</vt:lpstr>
      <vt:lpstr>Arial MT</vt:lpstr>
      <vt:lpstr>Corbel</vt:lpstr>
      <vt:lpstr>Calibri</vt:lpstr>
      <vt:lpstr>Microsoft YaHei</vt:lpstr>
      <vt:lpstr>Arial Unicode MS</vt:lpstr>
      <vt:lpstr>Trebuchet MS</vt:lpstr>
      <vt:lpstr>Office Theme</vt:lpstr>
      <vt:lpstr>PowerPoint 演示文稿</vt:lpstr>
      <vt:lpstr>PowerPoint 演示文稿</vt:lpstr>
      <vt:lpstr>PURPOSE OF THE EXERCISE</vt:lpstr>
      <vt:lpstr>OPENING THE APPLICATION</vt:lpstr>
      <vt:lpstr>CREATE FIRST SCREEN</vt:lpstr>
      <vt:lpstr>RENAME LABEL AND BUTTONS</vt:lpstr>
      <vt:lpstr>LAYOUT CUSTOMIZATION</vt:lpstr>
      <vt:lpstr>FINAL LAYOUT OF THE FIRST SCREEN</vt:lpstr>
      <vt:lpstr>ADD ANOTHER SCREEN</vt:lpstr>
      <vt:lpstr>COUNTRY SCREEN</vt:lpstr>
      <vt:lpstr>BACK BUTTON</vt:lpstr>
      <vt:lpstr>ADD ALL THE COUNTRY SCREENS </vt:lpstr>
      <vt:lpstr>RESULTS SCREEN</vt:lpstr>
      <vt:lpstr>HOW TO GET THE QUESTIONS</vt:lpstr>
      <vt:lpstr>HOW TO USE THE QUESTIONS</vt:lpstr>
      <vt:lpstr>CODING WITH BLOCKS</vt:lpstr>
      <vt:lpstr>VARIABLE DECLARATION</vt:lpstr>
      <vt:lpstr>CODE</vt:lpstr>
      <vt:lpstr>SETTINGSLABELS CODE</vt:lpstr>
      <vt:lpstr>TEST THE ANSWERS</vt:lpstr>
      <vt:lpstr>RESULTS CODE</vt:lpstr>
      <vt:lpstr>DOWNLOAD THE APP ON YOUR PHONE</vt:lpstr>
      <vt:lpstr>DOWNLOAD THE APP ON YOUR PHONE</vt:lpstr>
      <vt:lpstr>DOWNLOAD THE APP ON YOUR PHONE</vt:lpstr>
      <vt:lpstr>HOW TO USE THE APP</vt:lpstr>
      <vt:lpstr>WE ARE READY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Χρήστης των Windows</dc:creator>
  <cp:lastModifiedBy>Jasmina Milicevic</cp:lastModifiedBy>
  <cp:revision>43</cp:revision>
  <dcterms:created xsi:type="dcterms:W3CDTF">2023-10-30T15:58:00Z</dcterms:created>
  <dcterms:modified xsi:type="dcterms:W3CDTF">2024-01-15T16:48:08Z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2021-11-24T01:00:00Z</vt:filetime>
  </property>
  <property fmtid="{D5CDD505-2E9C-101B-9397-08002B2CF9AE}" pid="3" name="Creator">
    <vt:lpwstr>Microsoft® PowerPoint® 2016</vt:lpwstr>
  </property>
  <property fmtid="{D5CDD505-2E9C-101B-9397-08002B2CF9AE}" pid="4" name="LastSaved">
    <vt:filetime>2023-10-30T01:00:00Z</vt:filetime>
  </property>
  <property fmtid="{D5CDD505-2E9C-101B-9397-08002B2CF9AE}" pid="5" name="ICV">
    <vt:lpwstr>67BE7CC439EB409F8EA9F3D4DAF5AF57_13</vt:lpwstr>
  </property>
  <property fmtid="{D5CDD505-2E9C-101B-9397-08002B2CF9AE}" pid="6" name="KSOProductBuildVer">
    <vt:lpwstr>1033-12.2.0.13412</vt:lpwstr>
  </property>
</Properties>
</file>